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1" r:id="rId6"/>
    <p:sldMasterId id="2147483679" r:id="rId7"/>
    <p:sldMasterId id="2147483694" r:id="rId8"/>
    <p:sldMasterId id="2147483709" r:id="rId9"/>
    <p:sldMasterId id="2147483723" r:id="rId10"/>
    <p:sldMasterId id="2147483738" r:id="rId11"/>
    <p:sldMasterId id="2147483756"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Lst>
  <p:sldSz cy="13716000" cx="2438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000000"/>
          </p15:clr>
        </p15:guide>
        <p15:guide id="2" pos="7680">
          <p15:clr>
            <a:srgbClr val="000000"/>
          </p15:clr>
        </p15:guide>
      </p15:sldGuideLst>
    </p:ext>
    <p:ext uri="http://customooxmlschemas.google.com/">
      <go:slidesCustomData xmlns:go="http://customooxmlschemas.google.com/" r:id="rId36" roundtripDataSignature="AMtx7mj7BmBqRnEUX4homPY1kMAz17I3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D95ED8-8331-4907-97E5-F9E8554260BB}">
  <a:tblStyle styleId="{E0D95ED8-8331-4907-97E5-F9E8554260B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B2E9C0C-E17A-4892-8290-3C00DB18455E}"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76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9.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16.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8.xml"/><Relationship Id="rId30" Type="http://schemas.openxmlformats.org/officeDocument/2006/relationships/slide" Target="slides/slide17.xml"/><Relationship Id="rId11" Type="http://schemas.openxmlformats.org/officeDocument/2006/relationships/slideMaster" Target="slideMasters/slideMaster7.xml"/><Relationship Id="rId33" Type="http://schemas.openxmlformats.org/officeDocument/2006/relationships/slide" Target="slides/slide20.xml"/><Relationship Id="rId10" Type="http://schemas.openxmlformats.org/officeDocument/2006/relationships/slideMaster" Target="slideMasters/slideMaster6.xml"/><Relationship Id="rId32" Type="http://schemas.openxmlformats.org/officeDocument/2006/relationships/slide" Target="slides/slide19.xml"/><Relationship Id="rId13" Type="http://schemas.openxmlformats.org/officeDocument/2006/relationships/notesMaster" Target="notesMasters/notesMaster1.xml"/><Relationship Id="rId35" Type="http://schemas.openxmlformats.org/officeDocument/2006/relationships/slide" Target="slides/slide22.xml"/><Relationship Id="rId12" Type="http://schemas.openxmlformats.org/officeDocument/2006/relationships/slideMaster" Target="slideMasters/slideMaster8.xml"/><Relationship Id="rId34" Type="http://schemas.openxmlformats.org/officeDocument/2006/relationships/slide" Target="slides/slide21.xml"/><Relationship Id="rId15" Type="http://schemas.openxmlformats.org/officeDocument/2006/relationships/slide" Target="slides/slide2.xml"/><Relationship Id="rId14" Type="http://schemas.openxmlformats.org/officeDocument/2006/relationships/slide" Target="slides/slide1.xml"/><Relationship Id="rId36" Type="http://customschemas.google.com/relationships/presentationmetadata" Target="metadata"/><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1e199055c3_0_2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21e199055c3_0_21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21e199055c3_0_2035: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p:spPr>
      </p:sp>
      <p:sp>
        <p:nvSpPr>
          <p:cNvPr id="961" name="Google Shape;961;g21e199055c3_0_20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21e199055c3_0_3498: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21e199055c3_0_34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21e199055c3_0_2242: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21e199055c3_0_22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21e199055c3_0_2514: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21e199055c3_0_25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21e577acbf6_0_18: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p:spPr>
      </p:sp>
      <p:sp>
        <p:nvSpPr>
          <p:cNvPr id="1041" name="Google Shape;1041;g21e577acbf6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solidFill>
                  <a:schemeClr val="dk1"/>
                </a:solidFill>
                <a:latin typeface="Roboto"/>
                <a:ea typeface="Roboto"/>
                <a:cs typeface="Roboto"/>
                <a:sym typeface="Roboto"/>
              </a:rPr>
              <a:t>During each phase of the construction period, only interest is paid on outstanding bank debt for that phase, after which payments begin on a declining balance.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21e199055c3_0_3466: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p:spPr>
      </p:sp>
      <p:sp>
        <p:nvSpPr>
          <p:cNvPr id="1057" name="Google Shape;1057;g21e199055c3_0_34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solidFill>
                  <a:schemeClr val="dk1"/>
                </a:solidFill>
                <a:latin typeface="Roboto"/>
                <a:ea typeface="Roboto"/>
                <a:cs typeface="Roboto"/>
                <a:sym typeface="Roboto"/>
              </a:rPr>
              <a:t>Total investments – including inflation and 25% contingency – are estimated to amount to USD 210 M; total phase 1 investments are estimated to amount to USD 163 M.</a:t>
            </a:r>
            <a:endParaRPr>
              <a:solidFill>
                <a:schemeClr val="dk1"/>
              </a:solidFill>
              <a:latin typeface="Roboto"/>
              <a:ea typeface="Roboto"/>
              <a:cs typeface="Roboto"/>
              <a:sym typeface="Roboto"/>
            </a:endParaRPr>
          </a:p>
          <a:p>
            <a:pPr indent="0" lvl="0" marL="0" rtl="0" algn="l">
              <a:spcBef>
                <a:spcPts val="0"/>
              </a:spcBef>
              <a:spcAft>
                <a:spcPts val="0"/>
              </a:spcAft>
              <a:buNone/>
            </a:pPr>
            <a:r>
              <a:rPr lang="en-US">
                <a:solidFill>
                  <a:schemeClr val="dk1"/>
                </a:solidFill>
                <a:latin typeface="Roboto"/>
                <a:ea typeface="Roboto"/>
                <a:cs typeface="Roboto"/>
                <a:sym typeface="Roboto"/>
              </a:rPr>
              <a:t>Investments also include a small share of general port investments.</a:t>
            </a:r>
            <a:endParaRPr>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21e199055c3_0_3126: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p:spPr>
      </p:sp>
      <p:sp>
        <p:nvSpPr>
          <p:cNvPr id="1071" name="Google Shape;1071;g21e199055c3_0_31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21e577acbf6_0_36: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p:spPr>
      </p:sp>
      <p:sp>
        <p:nvSpPr>
          <p:cNvPr id="1077" name="Google Shape;1077;g21e577acbf6_0_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g21e199055c3_0_3237: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p:spPr>
      </p:sp>
      <p:sp>
        <p:nvSpPr>
          <p:cNvPr id="1083" name="Google Shape;1083;g21e199055c3_0_32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21e577acb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9" name="Google Shape;1089;g21e577acbf6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1e199055c3_0_598: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8" name="Google Shape;758;g21e199055c3_0_5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21e199055c3_0_13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4" name="Google Shape;1104;g21e199055c3_0_13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21e199055c3_0_1397: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p:spPr>
      </p:sp>
      <p:sp>
        <p:nvSpPr>
          <p:cNvPr id="1121" name="Google Shape;1121;g21e199055c3_0_139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g21e199055c3_0_1402: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7" name="Google Shape;1127;g21e199055c3_0_14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21e199055c3_0_614: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5" name="Google Shape;775;g21e199055c3_0_6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21e199055c3_0_667: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9" name="Google Shape;829;g21e199055c3_0_6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21e199055c3_0_716: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9" name="Google Shape;879;g21e199055c3_0_7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21e199055c3_0_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21e199055c3_0_7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21e199055c3_0_753: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8" name="Google Shape;918;g21e199055c3_0_7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21e199055c3_0_3511: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p:spPr>
      </p:sp>
      <p:sp>
        <p:nvSpPr>
          <p:cNvPr id="935" name="Google Shape;935;g21e199055c3_0_35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21e199055c3_0_3505: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21e199055c3_0_35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3048000" y="2244726"/>
            <a:ext cx="18288000" cy="4775100"/>
          </a:xfrm>
          <a:prstGeom prst="rect">
            <a:avLst/>
          </a:prstGeom>
          <a:noFill/>
          <a:ln>
            <a:noFill/>
          </a:ln>
        </p:spPr>
        <p:txBody>
          <a:bodyPr anchorCtr="0" anchor="b" bIns="91400" lIns="182850" spcFirstLastPara="1" rIns="182850" wrap="square" tIns="91400">
            <a:normAutofit/>
          </a:bodyPr>
          <a:lstStyle>
            <a:lvl1pPr lvl="0" algn="ctr">
              <a:lnSpc>
                <a:spcPct val="90000"/>
              </a:lnSpc>
              <a:spcBef>
                <a:spcPts val="0"/>
              </a:spcBef>
              <a:spcAft>
                <a:spcPts val="0"/>
              </a:spcAft>
              <a:buClr>
                <a:schemeClr val="dk1"/>
              </a:buClr>
              <a:buSzPts val="12000"/>
              <a:buFont typeface="Calibri"/>
              <a:buNone/>
              <a:defRPr sz="12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 name="Google Shape;17;p15"/>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18" name="Google Shape;18;p1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19" name="Google Shape;19;p1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20" name="Google Shape;20;p1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24"/>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3" name="Google Shape;73;p24"/>
          <p:cNvSpPr/>
          <p:nvPr>
            <p:ph idx="2" type="pic"/>
          </p:nvPr>
        </p:nvSpPr>
        <p:spPr>
          <a:xfrm>
            <a:off x="10366376" y="1974850"/>
            <a:ext cx="12344400" cy="9747300"/>
          </a:xfrm>
          <a:prstGeom prst="rect">
            <a:avLst/>
          </a:prstGeom>
          <a:noFill/>
          <a:ln>
            <a:noFill/>
          </a:ln>
        </p:spPr>
      </p:sp>
      <p:sp>
        <p:nvSpPr>
          <p:cNvPr id="74" name="Google Shape;74;p24"/>
          <p:cNvSpPr txBox="1"/>
          <p:nvPr>
            <p:ph idx="1"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75" name="Google Shape;75;p2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76" name="Google Shape;76;p2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77" name="Google Shape;77;p2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8" name="Shape 648"/>
        <p:cNvGrpSpPr/>
        <p:nvPr/>
      </p:nvGrpSpPr>
      <p:grpSpPr>
        <a:xfrm>
          <a:off x="0" y="0"/>
          <a:ext cx="0" cy="0"/>
          <a:chOff x="0" y="0"/>
          <a:chExt cx="0" cy="0"/>
        </a:xfrm>
      </p:grpSpPr>
      <p:sp>
        <p:nvSpPr>
          <p:cNvPr id="649" name="Google Shape;649;g21e199055c3_0_3220"/>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rtl="0" algn="l">
              <a:spcBef>
                <a:spcPts val="0"/>
              </a:spcBef>
              <a:spcAft>
                <a:spcPts val="0"/>
              </a:spcAft>
              <a:buClr>
                <a:schemeClr val="dk2"/>
              </a:buClr>
              <a:buSzPts val="9400"/>
              <a:buFont typeface="Arial"/>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650" name="Google Shape;650;g21e199055c3_0_3220"/>
          <p:cNvSpPr txBox="1"/>
          <p:nvPr>
            <p:ph idx="1" type="body"/>
          </p:nvPr>
        </p:nvSpPr>
        <p:spPr>
          <a:xfrm>
            <a:off x="121920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rtl="0" algn="ctr">
              <a:spcBef>
                <a:spcPts val="800"/>
              </a:spcBef>
              <a:spcAft>
                <a:spcPts val="0"/>
              </a:spcAft>
              <a:buSzPts val="4000"/>
              <a:buNone/>
              <a:defRPr b="0" sz="4600">
                <a:solidFill>
                  <a:schemeClr val="dk2"/>
                </a:solidFill>
              </a:defRPr>
            </a:lvl1pPr>
            <a:lvl2pPr indent="-228600" lvl="1" marL="914400" rtl="0" algn="l">
              <a:spcBef>
                <a:spcPts val="3200"/>
              </a:spcBef>
              <a:spcAft>
                <a:spcPts val="0"/>
              </a:spcAft>
              <a:buSzPts val="4000"/>
              <a:buNone/>
              <a:defRPr b="1" sz="4600"/>
            </a:lvl2pPr>
            <a:lvl3pPr indent="-228600" lvl="2" marL="1371600" rtl="0" algn="l">
              <a:spcBef>
                <a:spcPts val="3200"/>
              </a:spcBef>
              <a:spcAft>
                <a:spcPts val="0"/>
              </a:spcAft>
              <a:buSzPts val="3800"/>
              <a:buNone/>
              <a:defRPr b="1" sz="4200"/>
            </a:lvl3pPr>
            <a:lvl4pPr indent="-228600" lvl="3" marL="1828800" rtl="0" algn="l">
              <a:spcBef>
                <a:spcPts val="3200"/>
              </a:spcBef>
              <a:spcAft>
                <a:spcPts val="0"/>
              </a:spcAft>
              <a:buSzPts val="3800"/>
              <a:buNone/>
              <a:defRPr b="1" sz="3800"/>
            </a:lvl4pPr>
            <a:lvl5pPr indent="-228600" lvl="4" marL="2286000" rtl="0" algn="l">
              <a:spcBef>
                <a:spcPts val="3200"/>
              </a:spcBef>
              <a:spcAft>
                <a:spcPts val="0"/>
              </a:spcAft>
              <a:buSzPts val="3800"/>
              <a:buNone/>
              <a:defRPr b="1" sz="3800"/>
            </a:lvl5pPr>
            <a:lvl6pPr indent="-228600" lvl="5" marL="2743200" rtl="0" algn="l">
              <a:spcBef>
                <a:spcPts val="3200"/>
              </a:spcBef>
              <a:spcAft>
                <a:spcPts val="0"/>
              </a:spcAft>
              <a:buSzPts val="3800"/>
              <a:buNone/>
              <a:defRPr b="1" sz="3800"/>
            </a:lvl6pPr>
            <a:lvl7pPr indent="-228600" lvl="6" marL="3200400" rtl="0" algn="l">
              <a:spcBef>
                <a:spcPts val="3200"/>
              </a:spcBef>
              <a:spcAft>
                <a:spcPts val="0"/>
              </a:spcAft>
              <a:buSzPts val="3800"/>
              <a:buNone/>
              <a:defRPr b="1" sz="3800"/>
            </a:lvl7pPr>
            <a:lvl8pPr indent="-228600" lvl="7" marL="3657600" rtl="0" algn="l">
              <a:spcBef>
                <a:spcPts val="3200"/>
              </a:spcBef>
              <a:spcAft>
                <a:spcPts val="0"/>
              </a:spcAft>
              <a:buSzPts val="3800"/>
              <a:buNone/>
              <a:defRPr b="1" sz="3800"/>
            </a:lvl8pPr>
            <a:lvl9pPr indent="-228600" lvl="8" marL="4114800" rtl="0" algn="l">
              <a:spcBef>
                <a:spcPts val="3200"/>
              </a:spcBef>
              <a:spcAft>
                <a:spcPts val="3200"/>
              </a:spcAft>
              <a:buSzPts val="3800"/>
              <a:buNone/>
              <a:defRPr b="1" sz="3800"/>
            </a:lvl9pPr>
          </a:lstStyle>
          <a:p/>
        </p:txBody>
      </p:sp>
      <p:sp>
        <p:nvSpPr>
          <p:cNvPr id="651" name="Google Shape;651;g21e199055c3_0_3220"/>
          <p:cNvSpPr txBox="1"/>
          <p:nvPr>
            <p:ph idx="2" type="body"/>
          </p:nvPr>
        </p:nvSpPr>
        <p:spPr>
          <a:xfrm>
            <a:off x="121920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rtl="0" algn="l">
              <a:spcBef>
                <a:spcPts val="1000"/>
              </a:spcBef>
              <a:spcAft>
                <a:spcPts val="0"/>
              </a:spcAft>
              <a:buSzPts val="4800"/>
              <a:buChar char="●"/>
              <a:defRPr sz="5600"/>
            </a:lvl1pPr>
            <a:lvl2pPr indent="-482600" lvl="1" marL="914400" rtl="0" algn="l">
              <a:spcBef>
                <a:spcPts val="3200"/>
              </a:spcBef>
              <a:spcAft>
                <a:spcPts val="0"/>
              </a:spcAft>
              <a:buSzPts val="4000"/>
              <a:buChar char="○"/>
              <a:defRPr sz="4600"/>
            </a:lvl2pPr>
            <a:lvl3pPr indent="-469900" lvl="2" marL="1371600" rtl="0" algn="l">
              <a:spcBef>
                <a:spcPts val="3200"/>
              </a:spcBef>
              <a:spcAft>
                <a:spcPts val="0"/>
              </a:spcAft>
              <a:buSzPts val="3800"/>
              <a:buChar char="■"/>
              <a:defRPr sz="4200"/>
            </a:lvl3pPr>
            <a:lvl4pPr indent="-469900" lvl="3" marL="1828800" rtl="0" algn="l">
              <a:spcBef>
                <a:spcPts val="3200"/>
              </a:spcBef>
              <a:spcAft>
                <a:spcPts val="0"/>
              </a:spcAft>
              <a:buSzPts val="3800"/>
              <a:buChar char="●"/>
              <a:defRPr sz="3800"/>
            </a:lvl4pPr>
            <a:lvl5pPr indent="-469900" lvl="4" marL="2286000" rtl="0" algn="l">
              <a:spcBef>
                <a:spcPts val="3200"/>
              </a:spcBef>
              <a:spcAft>
                <a:spcPts val="0"/>
              </a:spcAft>
              <a:buSzPts val="3800"/>
              <a:buChar char="○"/>
              <a:defRPr sz="3800"/>
            </a:lvl5pPr>
            <a:lvl6pPr indent="-469900" lvl="5" marL="2743200" rtl="0" algn="l">
              <a:spcBef>
                <a:spcPts val="3200"/>
              </a:spcBef>
              <a:spcAft>
                <a:spcPts val="0"/>
              </a:spcAft>
              <a:buSzPts val="3800"/>
              <a:buChar char="■"/>
              <a:defRPr sz="3800"/>
            </a:lvl6pPr>
            <a:lvl7pPr indent="-469900" lvl="6" marL="3200400" rtl="0" algn="l">
              <a:spcBef>
                <a:spcPts val="3200"/>
              </a:spcBef>
              <a:spcAft>
                <a:spcPts val="0"/>
              </a:spcAft>
              <a:buSzPts val="3800"/>
              <a:buChar char="●"/>
              <a:defRPr sz="3800"/>
            </a:lvl7pPr>
            <a:lvl8pPr indent="-469900" lvl="7" marL="3657600" rtl="0" algn="l">
              <a:spcBef>
                <a:spcPts val="3200"/>
              </a:spcBef>
              <a:spcAft>
                <a:spcPts val="0"/>
              </a:spcAft>
              <a:buSzPts val="3800"/>
              <a:buChar char="○"/>
              <a:defRPr sz="3800"/>
            </a:lvl8pPr>
            <a:lvl9pPr indent="-469900" lvl="8" marL="4114800" rtl="0" algn="l">
              <a:spcBef>
                <a:spcPts val="3200"/>
              </a:spcBef>
              <a:spcAft>
                <a:spcPts val="3200"/>
              </a:spcAft>
              <a:buSzPts val="3800"/>
              <a:buChar char="■"/>
              <a:defRPr sz="3800"/>
            </a:lvl9pPr>
          </a:lstStyle>
          <a:p/>
        </p:txBody>
      </p:sp>
      <p:sp>
        <p:nvSpPr>
          <p:cNvPr id="652" name="Google Shape;652;g21e199055c3_0_3220"/>
          <p:cNvSpPr txBox="1"/>
          <p:nvPr>
            <p:ph idx="3" type="body"/>
          </p:nvPr>
        </p:nvSpPr>
        <p:spPr>
          <a:xfrm>
            <a:off x="1267968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rtl="0" algn="ctr">
              <a:spcBef>
                <a:spcPts val="800"/>
              </a:spcBef>
              <a:spcAft>
                <a:spcPts val="0"/>
              </a:spcAft>
              <a:buSzPts val="4000"/>
              <a:buNone/>
              <a:defRPr b="0" sz="4600">
                <a:solidFill>
                  <a:schemeClr val="dk2"/>
                </a:solidFill>
                <a:latin typeface="Arial"/>
                <a:ea typeface="Arial"/>
                <a:cs typeface="Arial"/>
                <a:sym typeface="Arial"/>
              </a:defRPr>
            </a:lvl1pPr>
            <a:lvl2pPr indent="-228600" lvl="1" marL="914400" rtl="0" algn="l">
              <a:spcBef>
                <a:spcPts val="3200"/>
              </a:spcBef>
              <a:spcAft>
                <a:spcPts val="0"/>
              </a:spcAft>
              <a:buSzPts val="4000"/>
              <a:buNone/>
              <a:defRPr b="1" sz="4600"/>
            </a:lvl2pPr>
            <a:lvl3pPr indent="-228600" lvl="2" marL="1371600" rtl="0" algn="l">
              <a:spcBef>
                <a:spcPts val="3200"/>
              </a:spcBef>
              <a:spcAft>
                <a:spcPts val="0"/>
              </a:spcAft>
              <a:buSzPts val="3800"/>
              <a:buNone/>
              <a:defRPr b="1" sz="4200"/>
            </a:lvl3pPr>
            <a:lvl4pPr indent="-228600" lvl="3" marL="1828800" rtl="0" algn="l">
              <a:spcBef>
                <a:spcPts val="3200"/>
              </a:spcBef>
              <a:spcAft>
                <a:spcPts val="0"/>
              </a:spcAft>
              <a:buSzPts val="3800"/>
              <a:buNone/>
              <a:defRPr b="1" sz="3800"/>
            </a:lvl4pPr>
            <a:lvl5pPr indent="-228600" lvl="4" marL="2286000" rtl="0" algn="l">
              <a:spcBef>
                <a:spcPts val="3200"/>
              </a:spcBef>
              <a:spcAft>
                <a:spcPts val="0"/>
              </a:spcAft>
              <a:buSzPts val="3800"/>
              <a:buNone/>
              <a:defRPr b="1" sz="3800"/>
            </a:lvl5pPr>
            <a:lvl6pPr indent="-228600" lvl="5" marL="2743200" rtl="0" algn="l">
              <a:spcBef>
                <a:spcPts val="3200"/>
              </a:spcBef>
              <a:spcAft>
                <a:spcPts val="0"/>
              </a:spcAft>
              <a:buSzPts val="3800"/>
              <a:buNone/>
              <a:defRPr b="1" sz="3800"/>
            </a:lvl6pPr>
            <a:lvl7pPr indent="-228600" lvl="6" marL="3200400" rtl="0" algn="l">
              <a:spcBef>
                <a:spcPts val="3200"/>
              </a:spcBef>
              <a:spcAft>
                <a:spcPts val="0"/>
              </a:spcAft>
              <a:buSzPts val="3800"/>
              <a:buNone/>
              <a:defRPr b="1" sz="3800"/>
            </a:lvl7pPr>
            <a:lvl8pPr indent="-228600" lvl="7" marL="3657600" rtl="0" algn="l">
              <a:spcBef>
                <a:spcPts val="3200"/>
              </a:spcBef>
              <a:spcAft>
                <a:spcPts val="0"/>
              </a:spcAft>
              <a:buSzPts val="3800"/>
              <a:buNone/>
              <a:defRPr b="1" sz="3800"/>
            </a:lvl8pPr>
            <a:lvl9pPr indent="-228600" lvl="8" marL="4114800" rtl="0" algn="l">
              <a:spcBef>
                <a:spcPts val="3200"/>
              </a:spcBef>
              <a:spcAft>
                <a:spcPts val="3200"/>
              </a:spcAft>
              <a:buSzPts val="3800"/>
              <a:buNone/>
              <a:defRPr b="1" sz="3800"/>
            </a:lvl9pPr>
          </a:lstStyle>
          <a:p/>
        </p:txBody>
      </p:sp>
      <p:sp>
        <p:nvSpPr>
          <p:cNvPr id="653" name="Google Shape;653;g21e199055c3_0_3220"/>
          <p:cNvSpPr txBox="1"/>
          <p:nvPr>
            <p:ph idx="4" type="body"/>
          </p:nvPr>
        </p:nvSpPr>
        <p:spPr>
          <a:xfrm>
            <a:off x="1267968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rtl="0" algn="l">
              <a:spcBef>
                <a:spcPts val="1000"/>
              </a:spcBef>
              <a:spcAft>
                <a:spcPts val="0"/>
              </a:spcAft>
              <a:buSzPts val="4800"/>
              <a:buChar char="●"/>
              <a:defRPr sz="5600"/>
            </a:lvl1pPr>
            <a:lvl2pPr indent="-482600" lvl="1" marL="914400" rtl="0" algn="l">
              <a:spcBef>
                <a:spcPts val="3200"/>
              </a:spcBef>
              <a:spcAft>
                <a:spcPts val="0"/>
              </a:spcAft>
              <a:buSzPts val="4000"/>
              <a:buChar char="○"/>
              <a:defRPr sz="4600"/>
            </a:lvl2pPr>
            <a:lvl3pPr indent="-469900" lvl="2" marL="1371600" rtl="0" algn="l">
              <a:spcBef>
                <a:spcPts val="3200"/>
              </a:spcBef>
              <a:spcAft>
                <a:spcPts val="0"/>
              </a:spcAft>
              <a:buSzPts val="3800"/>
              <a:buChar char="■"/>
              <a:defRPr sz="4200"/>
            </a:lvl3pPr>
            <a:lvl4pPr indent="-469900" lvl="3" marL="1828800" rtl="0" algn="l">
              <a:spcBef>
                <a:spcPts val="3200"/>
              </a:spcBef>
              <a:spcAft>
                <a:spcPts val="0"/>
              </a:spcAft>
              <a:buSzPts val="3800"/>
              <a:buChar char="●"/>
              <a:defRPr sz="3800"/>
            </a:lvl4pPr>
            <a:lvl5pPr indent="-469900" lvl="4" marL="2286000" rtl="0" algn="l">
              <a:spcBef>
                <a:spcPts val="3200"/>
              </a:spcBef>
              <a:spcAft>
                <a:spcPts val="0"/>
              </a:spcAft>
              <a:buSzPts val="3800"/>
              <a:buChar char="○"/>
              <a:defRPr sz="3800"/>
            </a:lvl5pPr>
            <a:lvl6pPr indent="-469900" lvl="5" marL="2743200" rtl="0" algn="l">
              <a:spcBef>
                <a:spcPts val="3200"/>
              </a:spcBef>
              <a:spcAft>
                <a:spcPts val="0"/>
              </a:spcAft>
              <a:buSzPts val="3800"/>
              <a:buChar char="■"/>
              <a:defRPr sz="3800"/>
            </a:lvl6pPr>
            <a:lvl7pPr indent="-469900" lvl="6" marL="3200400" rtl="0" algn="l">
              <a:spcBef>
                <a:spcPts val="3200"/>
              </a:spcBef>
              <a:spcAft>
                <a:spcPts val="0"/>
              </a:spcAft>
              <a:buSzPts val="3800"/>
              <a:buChar char="●"/>
              <a:defRPr sz="3800"/>
            </a:lvl7pPr>
            <a:lvl8pPr indent="-469900" lvl="7" marL="3657600" rtl="0" algn="l">
              <a:spcBef>
                <a:spcPts val="3200"/>
              </a:spcBef>
              <a:spcAft>
                <a:spcPts val="0"/>
              </a:spcAft>
              <a:buSzPts val="3800"/>
              <a:buChar char="○"/>
              <a:defRPr sz="3800"/>
            </a:lvl8pPr>
            <a:lvl9pPr indent="-469900" lvl="8" marL="4114800" rtl="0" algn="l">
              <a:spcBef>
                <a:spcPts val="3200"/>
              </a:spcBef>
              <a:spcAft>
                <a:spcPts val="3200"/>
              </a:spcAft>
              <a:buSzPts val="3800"/>
              <a:buChar char="■"/>
              <a:defRPr sz="3800"/>
            </a:lvl9pPr>
          </a:lstStyle>
          <a:p/>
        </p:txBody>
      </p:sp>
      <p:sp>
        <p:nvSpPr>
          <p:cNvPr id="654" name="Google Shape;654;g21e199055c3_0_3220"/>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rtl="0" algn="l">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655" name="Google Shape;655;g21e199055c3_0_3220"/>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rtl="0" algn="ctr">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656" name="Google Shape;656;g21e199055c3_0_3220"/>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657" name="Google Shape;657;g21e199055c3_0_3220"/>
          <p:cNvCxnSpPr/>
          <p:nvPr/>
        </p:nvCxnSpPr>
        <p:spPr>
          <a:xfrm rot="5400000">
            <a:off x="7483817" y="8091182"/>
            <a:ext cx="9418200" cy="24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658" name="Shape 658"/>
        <p:cNvGrpSpPr/>
        <p:nvPr/>
      </p:nvGrpSpPr>
      <p:grpSpPr>
        <a:xfrm>
          <a:off x="0" y="0"/>
          <a:ext cx="0" cy="0"/>
          <a:chOff x="0" y="0"/>
          <a:chExt cx="0" cy="0"/>
        </a:xfrm>
      </p:grpSpPr>
      <p:sp>
        <p:nvSpPr>
          <p:cNvPr id="659" name="Google Shape;659;g21e199055c3_0_3230"/>
          <p:cNvSpPr txBox="1"/>
          <p:nvPr>
            <p:ph idx="1" type="body"/>
          </p:nvPr>
        </p:nvSpPr>
        <p:spPr>
          <a:xfrm>
            <a:off x="650245" y="2647952"/>
            <a:ext cx="23085600" cy="9429600"/>
          </a:xfrm>
          <a:prstGeom prst="rect">
            <a:avLst/>
          </a:prstGeom>
          <a:noFill/>
          <a:ln>
            <a:noFill/>
          </a:ln>
        </p:spPr>
        <p:txBody>
          <a:bodyPr anchorCtr="0" anchor="t" bIns="105450" lIns="211000" spcFirstLastPara="1" rIns="211000" wrap="square" tIns="105450">
            <a:normAutofit/>
          </a:bodyPr>
          <a:lstStyle>
            <a:lvl1pPr indent="-444500" lvl="0" marL="457200" rtl="0" algn="l">
              <a:spcBef>
                <a:spcPts val="800"/>
              </a:spcBef>
              <a:spcAft>
                <a:spcPts val="0"/>
              </a:spcAft>
              <a:buSzPts val="3400"/>
              <a:buChar char="●"/>
              <a:defRPr/>
            </a:lvl1pPr>
            <a:lvl2pPr indent="-444500" lvl="1" marL="914400" rtl="0" algn="l">
              <a:spcBef>
                <a:spcPts val="3200"/>
              </a:spcBef>
              <a:spcAft>
                <a:spcPts val="0"/>
              </a:spcAft>
              <a:buSzPts val="3400"/>
              <a:buChar char="○"/>
              <a:defRPr/>
            </a:lvl2pPr>
            <a:lvl3pPr indent="-469900" lvl="2" marL="1371600" rtl="0" algn="l">
              <a:spcBef>
                <a:spcPts val="3200"/>
              </a:spcBef>
              <a:spcAft>
                <a:spcPts val="0"/>
              </a:spcAft>
              <a:buSzPts val="3800"/>
              <a:buChar char="■"/>
              <a:defRPr/>
            </a:lvl3pPr>
            <a:lvl4pPr indent="-495300" lvl="3" marL="1828800" rtl="0" algn="l">
              <a:spcBef>
                <a:spcPts val="3200"/>
              </a:spcBef>
              <a:spcAft>
                <a:spcPts val="0"/>
              </a:spcAft>
              <a:buSzPts val="4200"/>
              <a:buChar char="●"/>
              <a:defRPr/>
            </a:lvl4pPr>
            <a:lvl5pPr indent="-495300" lvl="4" marL="2286000" rtl="0" algn="l">
              <a:spcBef>
                <a:spcPts val="3200"/>
              </a:spcBef>
              <a:spcAft>
                <a:spcPts val="0"/>
              </a:spcAft>
              <a:buSzPts val="4200"/>
              <a:buChar char="○"/>
              <a:defRPr/>
            </a:lvl5pPr>
            <a:lvl6pPr indent="-495300" lvl="5" marL="2743200" rtl="0" algn="l">
              <a:spcBef>
                <a:spcPts val="3200"/>
              </a:spcBef>
              <a:spcAft>
                <a:spcPts val="0"/>
              </a:spcAft>
              <a:buSzPts val="4200"/>
              <a:buChar char="■"/>
              <a:defRPr/>
            </a:lvl6pPr>
            <a:lvl7pPr indent="-495300" lvl="6" marL="3200400" rtl="0" algn="l">
              <a:spcBef>
                <a:spcPts val="3200"/>
              </a:spcBef>
              <a:spcAft>
                <a:spcPts val="0"/>
              </a:spcAft>
              <a:buSzPts val="4200"/>
              <a:buChar char="●"/>
              <a:defRPr/>
            </a:lvl7pPr>
            <a:lvl8pPr indent="-495300" lvl="7" marL="3657600" rtl="0" algn="l">
              <a:spcBef>
                <a:spcPts val="3200"/>
              </a:spcBef>
              <a:spcAft>
                <a:spcPts val="0"/>
              </a:spcAft>
              <a:buSzPts val="4200"/>
              <a:buChar char="○"/>
              <a:defRPr/>
            </a:lvl8pPr>
            <a:lvl9pPr indent="-495300" lvl="8" marL="4114800" rtl="0" algn="l">
              <a:spcBef>
                <a:spcPts val="3200"/>
              </a:spcBef>
              <a:spcAft>
                <a:spcPts val="3200"/>
              </a:spcAft>
              <a:buSzPts val="4200"/>
              <a:buChar char="■"/>
              <a:defRPr/>
            </a:lvl9pPr>
          </a:lstStyle>
          <a:p/>
        </p:txBody>
      </p:sp>
      <p:sp>
        <p:nvSpPr>
          <p:cNvPr id="660" name="Google Shape;660;g21e199055c3_0_3230"/>
          <p:cNvSpPr txBox="1"/>
          <p:nvPr>
            <p:ph idx="2" type="body"/>
          </p:nvPr>
        </p:nvSpPr>
        <p:spPr>
          <a:xfrm>
            <a:off x="650245" y="1348742"/>
            <a:ext cx="23085600" cy="1007400"/>
          </a:xfrm>
          <a:prstGeom prst="rect">
            <a:avLst/>
          </a:prstGeom>
          <a:noFill/>
          <a:ln>
            <a:noFill/>
          </a:ln>
        </p:spPr>
        <p:txBody>
          <a:bodyPr anchorCtr="0" anchor="t" bIns="105450" lIns="211000" spcFirstLastPara="1" rIns="211000" wrap="square" tIns="105450">
            <a:normAutofit/>
          </a:bodyPr>
          <a:lstStyle>
            <a:lvl1pPr indent="-431800" lvl="0" marL="457200" rtl="0" algn="l">
              <a:lnSpc>
                <a:spcPct val="100000"/>
              </a:lnSpc>
              <a:spcBef>
                <a:spcPts val="800"/>
              </a:spcBef>
              <a:spcAft>
                <a:spcPts val="0"/>
              </a:spcAft>
              <a:buSzPts val="3200"/>
              <a:buChar char="●"/>
              <a:defRPr b="0" i="0" sz="3800">
                <a:solidFill>
                  <a:schemeClr val="dk2"/>
                </a:solidFill>
                <a:latin typeface="Calibri"/>
                <a:ea typeface="Calibri"/>
                <a:cs typeface="Calibri"/>
                <a:sym typeface="Calibri"/>
              </a:defRPr>
            </a:lvl1pPr>
            <a:lvl2pPr indent="-431800" lvl="1" marL="914400" rtl="0" algn="l">
              <a:lnSpc>
                <a:spcPct val="104984"/>
              </a:lnSpc>
              <a:spcBef>
                <a:spcPts val="3200"/>
              </a:spcBef>
              <a:spcAft>
                <a:spcPts val="0"/>
              </a:spcAft>
              <a:buSzPts val="3200"/>
              <a:buChar char="○"/>
              <a:defRPr sz="3800">
                <a:solidFill>
                  <a:schemeClr val="dk2"/>
                </a:solidFill>
                <a:latin typeface="Calibri"/>
                <a:ea typeface="Calibri"/>
                <a:cs typeface="Calibri"/>
                <a:sym typeface="Calibri"/>
              </a:defRPr>
            </a:lvl2pPr>
            <a:lvl3pPr indent="-469900" lvl="2" marL="1371600" rtl="0" algn="l">
              <a:spcBef>
                <a:spcPts val="3200"/>
              </a:spcBef>
              <a:spcAft>
                <a:spcPts val="0"/>
              </a:spcAft>
              <a:buSzPts val="3800"/>
              <a:buChar char="■"/>
              <a:defRPr/>
            </a:lvl3pPr>
            <a:lvl4pPr indent="-495300" lvl="3" marL="1828800" rtl="0" algn="l">
              <a:spcBef>
                <a:spcPts val="3200"/>
              </a:spcBef>
              <a:spcAft>
                <a:spcPts val="0"/>
              </a:spcAft>
              <a:buSzPts val="4200"/>
              <a:buChar char="●"/>
              <a:defRPr/>
            </a:lvl4pPr>
            <a:lvl5pPr indent="-495300" lvl="4" marL="2286000" rtl="0" algn="l">
              <a:spcBef>
                <a:spcPts val="3200"/>
              </a:spcBef>
              <a:spcAft>
                <a:spcPts val="0"/>
              </a:spcAft>
              <a:buSzPts val="4200"/>
              <a:buChar char="○"/>
              <a:defRPr/>
            </a:lvl5pPr>
            <a:lvl6pPr indent="-495300" lvl="5" marL="2743200" rtl="0" algn="l">
              <a:spcBef>
                <a:spcPts val="3200"/>
              </a:spcBef>
              <a:spcAft>
                <a:spcPts val="0"/>
              </a:spcAft>
              <a:buSzPts val="4200"/>
              <a:buChar char="■"/>
              <a:defRPr/>
            </a:lvl6pPr>
            <a:lvl7pPr indent="-495300" lvl="6" marL="3200400" rtl="0" algn="l">
              <a:spcBef>
                <a:spcPts val="3200"/>
              </a:spcBef>
              <a:spcAft>
                <a:spcPts val="0"/>
              </a:spcAft>
              <a:buSzPts val="4200"/>
              <a:buChar char="●"/>
              <a:defRPr/>
            </a:lvl7pPr>
            <a:lvl8pPr indent="-495300" lvl="7" marL="3657600" rtl="0" algn="l">
              <a:spcBef>
                <a:spcPts val="3200"/>
              </a:spcBef>
              <a:spcAft>
                <a:spcPts val="0"/>
              </a:spcAft>
              <a:buSzPts val="4200"/>
              <a:buChar char="○"/>
              <a:defRPr/>
            </a:lvl8pPr>
            <a:lvl9pPr indent="-495300" lvl="8" marL="4114800" rtl="0" algn="l">
              <a:spcBef>
                <a:spcPts val="3200"/>
              </a:spcBef>
              <a:spcAft>
                <a:spcPts val="3200"/>
              </a:spcAft>
              <a:buSzPts val="4200"/>
              <a:buChar char="■"/>
              <a:defRPr/>
            </a:lvl9pPr>
          </a:lstStyle>
          <a:p/>
        </p:txBody>
      </p:sp>
      <p:sp>
        <p:nvSpPr>
          <p:cNvPr id="661" name="Google Shape;661;g21e199055c3_0_3230"/>
          <p:cNvSpPr txBox="1"/>
          <p:nvPr>
            <p:ph type="title"/>
          </p:nvPr>
        </p:nvSpPr>
        <p:spPr>
          <a:xfrm>
            <a:off x="650245" y="266706"/>
            <a:ext cx="23085600" cy="1029000"/>
          </a:xfrm>
          <a:prstGeom prst="rect">
            <a:avLst/>
          </a:prstGeom>
          <a:noFill/>
          <a:ln>
            <a:noFill/>
          </a:ln>
        </p:spPr>
        <p:txBody>
          <a:bodyPr anchorCtr="0" anchor="b" bIns="0" lIns="0" spcFirstLastPara="1" rIns="0" wrap="square" tIns="0">
            <a:noAutofit/>
          </a:bodyPr>
          <a:lstStyle>
            <a:lvl1pPr lvl="0" rtl="0" algn="l">
              <a:spcBef>
                <a:spcPts val="0"/>
              </a:spcBef>
              <a:spcAft>
                <a:spcPts val="0"/>
              </a:spcAft>
              <a:buClr>
                <a:schemeClr val="dk2"/>
              </a:buClr>
              <a:buSzPts val="42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662" name="Google Shape;662;g21e199055c3_0_3230"/>
          <p:cNvSpPr txBox="1"/>
          <p:nvPr>
            <p:ph idx="11" type="ftr"/>
          </p:nvPr>
        </p:nvSpPr>
        <p:spPr>
          <a:xfrm>
            <a:off x="1860352" y="12960740"/>
            <a:ext cx="19038600" cy="489000"/>
          </a:xfrm>
          <a:prstGeom prst="rect">
            <a:avLst/>
          </a:prstGeom>
          <a:noFill/>
          <a:ln>
            <a:noFill/>
          </a:ln>
        </p:spPr>
        <p:txBody>
          <a:bodyPr anchorCtr="0" anchor="ctr" bIns="105450" lIns="211000" spcFirstLastPara="1" rIns="211000" wrap="square" tIns="105450">
            <a:noAutofit/>
          </a:bodyPr>
          <a:lstStyle>
            <a:lvl1pPr lvl="0" rtl="0" algn="ctr">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663" name="Google Shape;663;g21e199055c3_0_3230"/>
          <p:cNvSpPr txBox="1"/>
          <p:nvPr>
            <p:ph idx="12" type="sldNum"/>
          </p:nvPr>
        </p:nvSpPr>
        <p:spPr>
          <a:xfrm>
            <a:off x="193046" y="12960740"/>
            <a:ext cx="1320600" cy="489000"/>
          </a:xfrm>
          <a:prstGeom prst="rect">
            <a:avLst/>
          </a:prstGeom>
          <a:noFill/>
          <a:ln>
            <a:noFill/>
          </a:ln>
        </p:spPr>
        <p:txBody>
          <a:bodyPr anchorCtr="0" anchor="ctr" bIns="105450" lIns="211000" spcFirstLastPara="1" rIns="211000" wrap="square" tIns="105450">
            <a:normAutofit fontScale="85000" lnSpcReduction="20000"/>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8" name="Shape 668"/>
        <p:cNvGrpSpPr/>
        <p:nvPr/>
      </p:nvGrpSpPr>
      <p:grpSpPr>
        <a:xfrm>
          <a:off x="0" y="0"/>
          <a:ext cx="0" cy="0"/>
          <a:chOff x="0" y="0"/>
          <a:chExt cx="0" cy="0"/>
        </a:xfrm>
      </p:grpSpPr>
      <p:pic>
        <p:nvPicPr>
          <p:cNvPr id="669" name="Google Shape;669;g21e199055c3_0_3374"/>
          <p:cNvPicPr preferRelativeResize="0"/>
          <p:nvPr/>
        </p:nvPicPr>
        <p:blipFill>
          <a:blip r:embed="rId2">
            <a:alphaModFix/>
          </a:blip>
          <a:stretch>
            <a:fillRect/>
          </a:stretch>
        </p:blipFill>
        <p:spPr>
          <a:xfrm>
            <a:off x="-52667" y="-29752"/>
            <a:ext cx="24384005" cy="13775505"/>
          </a:xfrm>
          <a:prstGeom prst="rect">
            <a:avLst/>
          </a:prstGeom>
          <a:noFill/>
          <a:ln>
            <a:noFill/>
          </a:ln>
        </p:spPr>
      </p:pic>
      <p:sp>
        <p:nvSpPr>
          <p:cNvPr id="670" name="Google Shape;670;g21e199055c3_0_3374"/>
          <p:cNvSpPr txBox="1"/>
          <p:nvPr>
            <p:ph type="ctrTitle"/>
          </p:nvPr>
        </p:nvSpPr>
        <p:spPr>
          <a:xfrm>
            <a:off x="831214" y="3094400"/>
            <a:ext cx="8616000" cy="54735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300"/>
              <a:buFont typeface="Roboto"/>
              <a:buNone/>
              <a:defRPr sz="9300">
                <a:solidFill>
                  <a:srgbClr val="CF3339"/>
                </a:solidFill>
                <a:latin typeface="Roboto"/>
                <a:ea typeface="Roboto"/>
                <a:cs typeface="Roboto"/>
                <a:sym typeface="Roboto"/>
              </a:defRPr>
            </a:lvl1pPr>
            <a:lvl2pPr lvl="1" rtl="0">
              <a:spcBef>
                <a:spcPts val="0"/>
              </a:spcBef>
              <a:spcAft>
                <a:spcPts val="0"/>
              </a:spcAft>
              <a:buSzPts val="13300"/>
              <a:buFont typeface="Roboto"/>
              <a:buNone/>
              <a:defRPr sz="13300">
                <a:latin typeface="Roboto"/>
                <a:ea typeface="Roboto"/>
                <a:cs typeface="Roboto"/>
                <a:sym typeface="Roboto"/>
              </a:defRPr>
            </a:lvl2pPr>
            <a:lvl3pPr lvl="2" rtl="0">
              <a:spcBef>
                <a:spcPts val="0"/>
              </a:spcBef>
              <a:spcAft>
                <a:spcPts val="0"/>
              </a:spcAft>
              <a:buSzPts val="13300"/>
              <a:buFont typeface="Roboto"/>
              <a:buNone/>
              <a:defRPr sz="13300">
                <a:latin typeface="Roboto"/>
                <a:ea typeface="Roboto"/>
                <a:cs typeface="Roboto"/>
                <a:sym typeface="Roboto"/>
              </a:defRPr>
            </a:lvl3pPr>
            <a:lvl4pPr lvl="3" rtl="0">
              <a:spcBef>
                <a:spcPts val="0"/>
              </a:spcBef>
              <a:spcAft>
                <a:spcPts val="0"/>
              </a:spcAft>
              <a:buSzPts val="13300"/>
              <a:buFont typeface="Roboto"/>
              <a:buNone/>
              <a:defRPr sz="13300">
                <a:latin typeface="Roboto"/>
                <a:ea typeface="Roboto"/>
                <a:cs typeface="Roboto"/>
                <a:sym typeface="Roboto"/>
              </a:defRPr>
            </a:lvl4pPr>
            <a:lvl5pPr lvl="4" rtl="0">
              <a:spcBef>
                <a:spcPts val="0"/>
              </a:spcBef>
              <a:spcAft>
                <a:spcPts val="0"/>
              </a:spcAft>
              <a:buSzPts val="13300"/>
              <a:buFont typeface="Roboto"/>
              <a:buNone/>
              <a:defRPr sz="13300">
                <a:latin typeface="Roboto"/>
                <a:ea typeface="Roboto"/>
                <a:cs typeface="Roboto"/>
                <a:sym typeface="Roboto"/>
              </a:defRPr>
            </a:lvl5pPr>
            <a:lvl6pPr lvl="5" rtl="0">
              <a:spcBef>
                <a:spcPts val="0"/>
              </a:spcBef>
              <a:spcAft>
                <a:spcPts val="0"/>
              </a:spcAft>
              <a:buSzPts val="13300"/>
              <a:buFont typeface="Roboto"/>
              <a:buNone/>
              <a:defRPr sz="13300">
                <a:latin typeface="Roboto"/>
                <a:ea typeface="Roboto"/>
                <a:cs typeface="Roboto"/>
                <a:sym typeface="Roboto"/>
              </a:defRPr>
            </a:lvl6pPr>
            <a:lvl7pPr lvl="6" rtl="0">
              <a:spcBef>
                <a:spcPts val="0"/>
              </a:spcBef>
              <a:spcAft>
                <a:spcPts val="0"/>
              </a:spcAft>
              <a:buSzPts val="13300"/>
              <a:buFont typeface="Roboto"/>
              <a:buNone/>
              <a:defRPr sz="13300">
                <a:latin typeface="Roboto"/>
                <a:ea typeface="Roboto"/>
                <a:cs typeface="Roboto"/>
                <a:sym typeface="Roboto"/>
              </a:defRPr>
            </a:lvl7pPr>
            <a:lvl8pPr lvl="7" rtl="0">
              <a:spcBef>
                <a:spcPts val="0"/>
              </a:spcBef>
              <a:spcAft>
                <a:spcPts val="0"/>
              </a:spcAft>
              <a:buSzPts val="13300"/>
              <a:buFont typeface="Roboto"/>
              <a:buNone/>
              <a:defRPr sz="13300">
                <a:latin typeface="Roboto"/>
                <a:ea typeface="Roboto"/>
                <a:cs typeface="Roboto"/>
                <a:sym typeface="Roboto"/>
              </a:defRPr>
            </a:lvl8pPr>
            <a:lvl9pPr lvl="8" rtl="0">
              <a:spcBef>
                <a:spcPts val="0"/>
              </a:spcBef>
              <a:spcAft>
                <a:spcPts val="0"/>
              </a:spcAft>
              <a:buSzPts val="13300"/>
              <a:buFont typeface="Roboto"/>
              <a:buNone/>
              <a:defRPr sz="13300">
                <a:latin typeface="Roboto"/>
                <a:ea typeface="Roboto"/>
                <a:cs typeface="Roboto"/>
                <a:sym typeface="Roboto"/>
              </a:defRPr>
            </a:lvl9pPr>
          </a:lstStyle>
          <a:p/>
        </p:txBody>
      </p:sp>
      <p:sp>
        <p:nvSpPr>
          <p:cNvPr id="671" name="Google Shape;671;g21e199055c3_0_3374"/>
          <p:cNvSpPr txBox="1"/>
          <p:nvPr>
            <p:ph idx="1" type="subTitle"/>
          </p:nvPr>
        </p:nvSpPr>
        <p:spPr>
          <a:xfrm>
            <a:off x="831200" y="8666533"/>
            <a:ext cx="8884800" cy="21135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900"/>
              <a:buNone/>
              <a:defRPr sz="5900"/>
            </a:lvl1pPr>
            <a:lvl2pPr lvl="1" rtl="0">
              <a:lnSpc>
                <a:spcPct val="100000"/>
              </a:lnSpc>
              <a:spcBef>
                <a:spcPts val="0"/>
              </a:spcBef>
              <a:spcAft>
                <a:spcPts val="0"/>
              </a:spcAft>
              <a:buSzPts val="6900"/>
              <a:buNone/>
              <a:defRPr sz="6900"/>
            </a:lvl2pPr>
            <a:lvl3pPr lvl="2" rtl="0">
              <a:lnSpc>
                <a:spcPct val="100000"/>
              </a:lnSpc>
              <a:spcBef>
                <a:spcPts val="0"/>
              </a:spcBef>
              <a:spcAft>
                <a:spcPts val="0"/>
              </a:spcAft>
              <a:buSzPts val="6900"/>
              <a:buNone/>
              <a:defRPr sz="6900"/>
            </a:lvl3pPr>
            <a:lvl4pPr lvl="3" rtl="0">
              <a:lnSpc>
                <a:spcPct val="100000"/>
              </a:lnSpc>
              <a:spcBef>
                <a:spcPts val="0"/>
              </a:spcBef>
              <a:spcAft>
                <a:spcPts val="0"/>
              </a:spcAft>
              <a:buSzPts val="6900"/>
              <a:buNone/>
              <a:defRPr sz="6900"/>
            </a:lvl4pPr>
            <a:lvl5pPr lvl="4" rtl="0">
              <a:lnSpc>
                <a:spcPct val="100000"/>
              </a:lnSpc>
              <a:spcBef>
                <a:spcPts val="0"/>
              </a:spcBef>
              <a:spcAft>
                <a:spcPts val="0"/>
              </a:spcAft>
              <a:buSzPts val="6900"/>
              <a:buNone/>
              <a:defRPr sz="6900"/>
            </a:lvl5pPr>
            <a:lvl6pPr lvl="5" rtl="0">
              <a:lnSpc>
                <a:spcPct val="100000"/>
              </a:lnSpc>
              <a:spcBef>
                <a:spcPts val="0"/>
              </a:spcBef>
              <a:spcAft>
                <a:spcPts val="0"/>
              </a:spcAft>
              <a:buSzPts val="6900"/>
              <a:buNone/>
              <a:defRPr sz="6900"/>
            </a:lvl6pPr>
            <a:lvl7pPr lvl="6" rtl="0">
              <a:lnSpc>
                <a:spcPct val="100000"/>
              </a:lnSpc>
              <a:spcBef>
                <a:spcPts val="0"/>
              </a:spcBef>
              <a:spcAft>
                <a:spcPts val="0"/>
              </a:spcAft>
              <a:buSzPts val="6900"/>
              <a:buNone/>
              <a:defRPr sz="6900"/>
            </a:lvl7pPr>
            <a:lvl8pPr lvl="7" rtl="0">
              <a:lnSpc>
                <a:spcPct val="100000"/>
              </a:lnSpc>
              <a:spcBef>
                <a:spcPts val="0"/>
              </a:spcBef>
              <a:spcAft>
                <a:spcPts val="0"/>
              </a:spcAft>
              <a:buSzPts val="6900"/>
              <a:buNone/>
              <a:defRPr sz="6900"/>
            </a:lvl8pPr>
            <a:lvl9pPr lvl="8" rtl="0">
              <a:lnSpc>
                <a:spcPct val="100000"/>
              </a:lnSpc>
              <a:spcBef>
                <a:spcPts val="0"/>
              </a:spcBef>
              <a:spcAft>
                <a:spcPts val="0"/>
              </a:spcAft>
              <a:buSzPts val="6900"/>
              <a:buNone/>
              <a:defRPr sz="6900"/>
            </a:lvl9pPr>
          </a:lstStyle>
          <a:p/>
        </p:txBody>
      </p:sp>
      <p:sp>
        <p:nvSpPr>
          <p:cNvPr id="672" name="Google Shape;672;g21e199055c3_0_3374"/>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73" name="Google Shape;673;g21e199055c3_0_3374"/>
          <p:cNvPicPr preferRelativeResize="0"/>
          <p:nvPr/>
        </p:nvPicPr>
        <p:blipFill>
          <a:blip r:embed="rId3">
            <a:alphaModFix/>
          </a:blip>
          <a:stretch>
            <a:fillRect/>
          </a:stretch>
        </p:blipFill>
        <p:spPr>
          <a:xfrm>
            <a:off x="279198" y="12433076"/>
            <a:ext cx="2549909" cy="1053972"/>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4" name="Shape 674"/>
        <p:cNvGrpSpPr/>
        <p:nvPr/>
      </p:nvGrpSpPr>
      <p:grpSpPr>
        <a:xfrm>
          <a:off x="0" y="0"/>
          <a:ext cx="0" cy="0"/>
          <a:chOff x="0" y="0"/>
          <a:chExt cx="0" cy="0"/>
        </a:xfrm>
      </p:grpSpPr>
      <p:pic>
        <p:nvPicPr>
          <p:cNvPr id="675" name="Google Shape;675;g21e199055c3_0_3380"/>
          <p:cNvPicPr preferRelativeResize="0"/>
          <p:nvPr/>
        </p:nvPicPr>
        <p:blipFill>
          <a:blip r:embed="rId2">
            <a:alphaModFix/>
          </a:blip>
          <a:stretch>
            <a:fillRect/>
          </a:stretch>
        </p:blipFill>
        <p:spPr>
          <a:xfrm>
            <a:off x="-52667" y="-29752"/>
            <a:ext cx="24384005" cy="13775505"/>
          </a:xfrm>
          <a:prstGeom prst="rect">
            <a:avLst/>
          </a:prstGeom>
          <a:noFill/>
          <a:ln>
            <a:noFill/>
          </a:ln>
        </p:spPr>
      </p:pic>
      <p:sp>
        <p:nvSpPr>
          <p:cNvPr id="676" name="Google Shape;676;g21e199055c3_0_3380"/>
          <p:cNvSpPr txBox="1"/>
          <p:nvPr>
            <p:ph type="title"/>
          </p:nvPr>
        </p:nvSpPr>
        <p:spPr>
          <a:xfrm>
            <a:off x="831200" y="4656133"/>
            <a:ext cx="8508000" cy="46560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spcBef>
                <a:spcPts val="0"/>
              </a:spcBef>
              <a:spcAft>
                <a:spcPts val="0"/>
              </a:spcAft>
              <a:buSzPts val="9600"/>
              <a:buFont typeface="Roboto"/>
              <a:buNone/>
              <a:defRPr sz="9600">
                <a:latin typeface="Roboto"/>
                <a:ea typeface="Roboto"/>
                <a:cs typeface="Roboto"/>
                <a:sym typeface="Roboto"/>
              </a:defRPr>
            </a:lvl2pPr>
            <a:lvl3pPr lvl="2" rtl="0" algn="ctr">
              <a:spcBef>
                <a:spcPts val="0"/>
              </a:spcBef>
              <a:spcAft>
                <a:spcPts val="0"/>
              </a:spcAft>
              <a:buSzPts val="9600"/>
              <a:buFont typeface="Roboto"/>
              <a:buNone/>
              <a:defRPr sz="9600">
                <a:latin typeface="Roboto"/>
                <a:ea typeface="Roboto"/>
                <a:cs typeface="Roboto"/>
                <a:sym typeface="Roboto"/>
              </a:defRPr>
            </a:lvl3pPr>
            <a:lvl4pPr lvl="3" rtl="0" algn="ctr">
              <a:spcBef>
                <a:spcPts val="0"/>
              </a:spcBef>
              <a:spcAft>
                <a:spcPts val="0"/>
              </a:spcAft>
              <a:buSzPts val="9600"/>
              <a:buFont typeface="Roboto"/>
              <a:buNone/>
              <a:defRPr sz="9600">
                <a:latin typeface="Roboto"/>
                <a:ea typeface="Roboto"/>
                <a:cs typeface="Roboto"/>
                <a:sym typeface="Roboto"/>
              </a:defRPr>
            </a:lvl4pPr>
            <a:lvl5pPr lvl="4" rtl="0" algn="ctr">
              <a:spcBef>
                <a:spcPts val="0"/>
              </a:spcBef>
              <a:spcAft>
                <a:spcPts val="0"/>
              </a:spcAft>
              <a:buSzPts val="9600"/>
              <a:buFont typeface="Roboto"/>
              <a:buNone/>
              <a:defRPr sz="9600">
                <a:latin typeface="Roboto"/>
                <a:ea typeface="Roboto"/>
                <a:cs typeface="Roboto"/>
                <a:sym typeface="Roboto"/>
              </a:defRPr>
            </a:lvl5pPr>
            <a:lvl6pPr lvl="5" rtl="0" algn="ctr">
              <a:spcBef>
                <a:spcPts val="0"/>
              </a:spcBef>
              <a:spcAft>
                <a:spcPts val="0"/>
              </a:spcAft>
              <a:buSzPts val="9600"/>
              <a:buFont typeface="Roboto"/>
              <a:buNone/>
              <a:defRPr sz="9600">
                <a:latin typeface="Roboto"/>
                <a:ea typeface="Roboto"/>
                <a:cs typeface="Roboto"/>
                <a:sym typeface="Roboto"/>
              </a:defRPr>
            </a:lvl6pPr>
            <a:lvl7pPr lvl="6" rtl="0" algn="ctr">
              <a:spcBef>
                <a:spcPts val="0"/>
              </a:spcBef>
              <a:spcAft>
                <a:spcPts val="0"/>
              </a:spcAft>
              <a:buSzPts val="9600"/>
              <a:buFont typeface="Roboto"/>
              <a:buNone/>
              <a:defRPr sz="9600">
                <a:latin typeface="Roboto"/>
                <a:ea typeface="Roboto"/>
                <a:cs typeface="Roboto"/>
                <a:sym typeface="Roboto"/>
              </a:defRPr>
            </a:lvl7pPr>
            <a:lvl8pPr lvl="7" rtl="0" algn="ctr">
              <a:spcBef>
                <a:spcPts val="0"/>
              </a:spcBef>
              <a:spcAft>
                <a:spcPts val="0"/>
              </a:spcAft>
              <a:buSzPts val="9600"/>
              <a:buFont typeface="Roboto"/>
              <a:buNone/>
              <a:defRPr sz="9600">
                <a:latin typeface="Roboto"/>
                <a:ea typeface="Roboto"/>
                <a:cs typeface="Roboto"/>
                <a:sym typeface="Roboto"/>
              </a:defRPr>
            </a:lvl8pPr>
            <a:lvl9pPr lvl="8" rtl="0" algn="ctr">
              <a:spcBef>
                <a:spcPts val="0"/>
              </a:spcBef>
              <a:spcAft>
                <a:spcPts val="0"/>
              </a:spcAft>
              <a:buSzPts val="9600"/>
              <a:buFont typeface="Roboto"/>
              <a:buNone/>
              <a:defRPr sz="9600">
                <a:latin typeface="Roboto"/>
                <a:ea typeface="Roboto"/>
                <a:cs typeface="Roboto"/>
                <a:sym typeface="Roboto"/>
              </a:defRPr>
            </a:lvl9pPr>
          </a:lstStyle>
          <a:p/>
        </p:txBody>
      </p:sp>
      <p:sp>
        <p:nvSpPr>
          <p:cNvPr id="677" name="Google Shape;677;g21e199055c3_0_3380"/>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678" name="Shape 678"/>
        <p:cNvGrpSpPr/>
        <p:nvPr/>
      </p:nvGrpSpPr>
      <p:grpSpPr>
        <a:xfrm>
          <a:off x="0" y="0"/>
          <a:ext cx="0" cy="0"/>
          <a:chOff x="0" y="0"/>
          <a:chExt cx="0" cy="0"/>
        </a:xfrm>
      </p:grpSpPr>
      <p:sp>
        <p:nvSpPr>
          <p:cNvPr id="679" name="Google Shape;679;g21e199055c3_0_3384"/>
          <p:cNvSpPr txBox="1"/>
          <p:nvPr>
            <p:ph type="title"/>
          </p:nvPr>
        </p:nvSpPr>
        <p:spPr>
          <a:xfrm>
            <a:off x="831200" y="4656133"/>
            <a:ext cx="8508000" cy="4656000"/>
          </a:xfrm>
          <a:prstGeom prst="rect">
            <a:avLst/>
          </a:prstGeom>
        </p:spPr>
        <p:txBody>
          <a:bodyPr anchorCtr="0" anchor="ctr"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spcBef>
                <a:spcPts val="0"/>
              </a:spcBef>
              <a:spcAft>
                <a:spcPts val="0"/>
              </a:spcAft>
              <a:buSzPts val="9600"/>
              <a:buFont typeface="Roboto"/>
              <a:buNone/>
              <a:defRPr sz="9600">
                <a:latin typeface="Roboto"/>
                <a:ea typeface="Roboto"/>
                <a:cs typeface="Roboto"/>
                <a:sym typeface="Roboto"/>
              </a:defRPr>
            </a:lvl2pPr>
            <a:lvl3pPr lvl="2" rtl="0" algn="ctr">
              <a:spcBef>
                <a:spcPts val="0"/>
              </a:spcBef>
              <a:spcAft>
                <a:spcPts val="0"/>
              </a:spcAft>
              <a:buSzPts val="9600"/>
              <a:buFont typeface="Roboto"/>
              <a:buNone/>
              <a:defRPr sz="9600">
                <a:latin typeface="Roboto"/>
                <a:ea typeface="Roboto"/>
                <a:cs typeface="Roboto"/>
                <a:sym typeface="Roboto"/>
              </a:defRPr>
            </a:lvl3pPr>
            <a:lvl4pPr lvl="3" rtl="0" algn="ctr">
              <a:spcBef>
                <a:spcPts val="0"/>
              </a:spcBef>
              <a:spcAft>
                <a:spcPts val="0"/>
              </a:spcAft>
              <a:buSzPts val="9600"/>
              <a:buFont typeface="Roboto"/>
              <a:buNone/>
              <a:defRPr sz="9600">
                <a:latin typeface="Roboto"/>
                <a:ea typeface="Roboto"/>
                <a:cs typeface="Roboto"/>
                <a:sym typeface="Roboto"/>
              </a:defRPr>
            </a:lvl4pPr>
            <a:lvl5pPr lvl="4" rtl="0" algn="ctr">
              <a:spcBef>
                <a:spcPts val="0"/>
              </a:spcBef>
              <a:spcAft>
                <a:spcPts val="0"/>
              </a:spcAft>
              <a:buSzPts val="9600"/>
              <a:buFont typeface="Roboto"/>
              <a:buNone/>
              <a:defRPr sz="9600">
                <a:latin typeface="Roboto"/>
                <a:ea typeface="Roboto"/>
                <a:cs typeface="Roboto"/>
                <a:sym typeface="Roboto"/>
              </a:defRPr>
            </a:lvl5pPr>
            <a:lvl6pPr lvl="5" rtl="0" algn="ctr">
              <a:spcBef>
                <a:spcPts val="0"/>
              </a:spcBef>
              <a:spcAft>
                <a:spcPts val="0"/>
              </a:spcAft>
              <a:buSzPts val="9600"/>
              <a:buFont typeface="Roboto"/>
              <a:buNone/>
              <a:defRPr sz="9600">
                <a:latin typeface="Roboto"/>
                <a:ea typeface="Roboto"/>
                <a:cs typeface="Roboto"/>
                <a:sym typeface="Roboto"/>
              </a:defRPr>
            </a:lvl6pPr>
            <a:lvl7pPr lvl="6" rtl="0" algn="ctr">
              <a:spcBef>
                <a:spcPts val="0"/>
              </a:spcBef>
              <a:spcAft>
                <a:spcPts val="0"/>
              </a:spcAft>
              <a:buSzPts val="9600"/>
              <a:buFont typeface="Roboto"/>
              <a:buNone/>
              <a:defRPr sz="9600">
                <a:latin typeface="Roboto"/>
                <a:ea typeface="Roboto"/>
                <a:cs typeface="Roboto"/>
                <a:sym typeface="Roboto"/>
              </a:defRPr>
            </a:lvl7pPr>
            <a:lvl8pPr lvl="7" rtl="0" algn="ctr">
              <a:spcBef>
                <a:spcPts val="0"/>
              </a:spcBef>
              <a:spcAft>
                <a:spcPts val="0"/>
              </a:spcAft>
              <a:buSzPts val="9600"/>
              <a:buFont typeface="Roboto"/>
              <a:buNone/>
              <a:defRPr sz="9600">
                <a:latin typeface="Roboto"/>
                <a:ea typeface="Roboto"/>
                <a:cs typeface="Roboto"/>
                <a:sym typeface="Roboto"/>
              </a:defRPr>
            </a:lvl8pPr>
            <a:lvl9pPr lvl="8" rtl="0" algn="ctr">
              <a:spcBef>
                <a:spcPts val="0"/>
              </a:spcBef>
              <a:spcAft>
                <a:spcPts val="0"/>
              </a:spcAft>
              <a:buSzPts val="9600"/>
              <a:buFont typeface="Roboto"/>
              <a:buNone/>
              <a:defRPr sz="9600">
                <a:latin typeface="Roboto"/>
                <a:ea typeface="Roboto"/>
                <a:cs typeface="Roboto"/>
                <a:sym typeface="Roboto"/>
              </a:defRPr>
            </a:lvl9pPr>
          </a:lstStyle>
          <a:p/>
        </p:txBody>
      </p:sp>
      <p:sp>
        <p:nvSpPr>
          <p:cNvPr id="680" name="Google Shape;680;g21e199055c3_0_3384"/>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81" name="Google Shape;681;g21e199055c3_0_3384"/>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682" name="Google Shape;682;g21e199055c3_0_3384"/>
          <p:cNvPicPr preferRelativeResize="0"/>
          <p:nvPr/>
        </p:nvPicPr>
        <p:blipFill>
          <a:blip r:embed="rId3">
            <a:alphaModFix/>
          </a:blip>
          <a:stretch>
            <a:fillRect/>
          </a:stretch>
        </p:blipFill>
        <p:spPr>
          <a:xfrm>
            <a:off x="279198" y="12433076"/>
            <a:ext cx="2549909" cy="1053972"/>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3" name="Shape 683"/>
        <p:cNvGrpSpPr/>
        <p:nvPr/>
      </p:nvGrpSpPr>
      <p:grpSpPr>
        <a:xfrm>
          <a:off x="0" y="0"/>
          <a:ext cx="0" cy="0"/>
          <a:chOff x="0" y="0"/>
          <a:chExt cx="0" cy="0"/>
        </a:xfrm>
      </p:grpSpPr>
      <p:pic>
        <p:nvPicPr>
          <p:cNvPr id="684" name="Google Shape;684;g21e199055c3_0_3389"/>
          <p:cNvPicPr preferRelativeResize="0"/>
          <p:nvPr/>
        </p:nvPicPr>
        <p:blipFill>
          <a:blip r:embed="rId2">
            <a:alphaModFix/>
          </a:blip>
          <a:stretch>
            <a:fillRect/>
          </a:stretch>
        </p:blipFill>
        <p:spPr>
          <a:xfrm>
            <a:off x="19377800" y="-29752"/>
            <a:ext cx="5006199" cy="4731201"/>
          </a:xfrm>
          <a:prstGeom prst="rect">
            <a:avLst/>
          </a:prstGeom>
          <a:noFill/>
          <a:ln>
            <a:noFill/>
          </a:ln>
        </p:spPr>
      </p:pic>
      <p:sp>
        <p:nvSpPr>
          <p:cNvPr id="685" name="Google Shape;685;g21e199055c3_0_3389"/>
          <p:cNvSpPr txBox="1"/>
          <p:nvPr>
            <p:ph type="title"/>
          </p:nvPr>
        </p:nvSpPr>
        <p:spPr>
          <a:xfrm>
            <a:off x="831200" y="577133"/>
            <a:ext cx="22721700" cy="15273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900"/>
              <a:buNone/>
              <a:defRPr/>
            </a:lvl1pPr>
            <a:lvl2pPr lvl="1" rtl="0">
              <a:spcBef>
                <a:spcPts val="0"/>
              </a:spcBef>
              <a:spcAft>
                <a:spcPts val="0"/>
              </a:spcAft>
              <a:buSzPts val="5900"/>
              <a:buNone/>
              <a:defRPr/>
            </a:lvl2pPr>
            <a:lvl3pPr lvl="2" rtl="0">
              <a:spcBef>
                <a:spcPts val="0"/>
              </a:spcBef>
              <a:spcAft>
                <a:spcPts val="0"/>
              </a:spcAft>
              <a:buSzPts val="5900"/>
              <a:buNone/>
              <a:defRPr/>
            </a:lvl3pPr>
            <a:lvl4pPr lvl="3" rtl="0">
              <a:spcBef>
                <a:spcPts val="0"/>
              </a:spcBef>
              <a:spcAft>
                <a:spcPts val="0"/>
              </a:spcAft>
              <a:buSzPts val="5900"/>
              <a:buNone/>
              <a:defRPr/>
            </a:lvl4pPr>
            <a:lvl5pPr lvl="4" rtl="0">
              <a:spcBef>
                <a:spcPts val="0"/>
              </a:spcBef>
              <a:spcAft>
                <a:spcPts val="0"/>
              </a:spcAft>
              <a:buSzPts val="5900"/>
              <a:buNone/>
              <a:defRPr/>
            </a:lvl5pPr>
            <a:lvl6pPr lvl="5" rtl="0">
              <a:spcBef>
                <a:spcPts val="0"/>
              </a:spcBef>
              <a:spcAft>
                <a:spcPts val="0"/>
              </a:spcAft>
              <a:buSzPts val="5900"/>
              <a:buNone/>
              <a:defRPr/>
            </a:lvl6pPr>
            <a:lvl7pPr lvl="6" rtl="0">
              <a:spcBef>
                <a:spcPts val="0"/>
              </a:spcBef>
              <a:spcAft>
                <a:spcPts val="0"/>
              </a:spcAft>
              <a:buSzPts val="5900"/>
              <a:buNone/>
              <a:defRPr/>
            </a:lvl7pPr>
            <a:lvl8pPr lvl="7" rtl="0">
              <a:spcBef>
                <a:spcPts val="0"/>
              </a:spcBef>
              <a:spcAft>
                <a:spcPts val="0"/>
              </a:spcAft>
              <a:buSzPts val="5900"/>
              <a:buNone/>
              <a:defRPr/>
            </a:lvl8pPr>
            <a:lvl9pPr lvl="8" rtl="0">
              <a:spcBef>
                <a:spcPts val="0"/>
              </a:spcBef>
              <a:spcAft>
                <a:spcPts val="0"/>
              </a:spcAft>
              <a:buSzPts val="5900"/>
              <a:buNone/>
              <a:defRPr/>
            </a:lvl9pPr>
          </a:lstStyle>
          <a:p/>
        </p:txBody>
      </p:sp>
      <p:sp>
        <p:nvSpPr>
          <p:cNvPr id="686" name="Google Shape;686;g21e199055c3_0_3389"/>
          <p:cNvSpPr txBox="1"/>
          <p:nvPr>
            <p:ph idx="1" type="body"/>
          </p:nvPr>
        </p:nvSpPr>
        <p:spPr>
          <a:xfrm>
            <a:off x="831200" y="3073267"/>
            <a:ext cx="22721700" cy="9110400"/>
          </a:xfrm>
          <a:prstGeom prst="rect">
            <a:avLst/>
          </a:prstGeom>
        </p:spPr>
        <p:txBody>
          <a:bodyPr anchorCtr="0" anchor="t" bIns="243800" lIns="243800" spcFirstLastPara="1" rIns="243800" wrap="square" tIns="243800">
            <a:normAutofit/>
          </a:bodyPr>
          <a:lstStyle>
            <a:lvl1pPr indent="-533400" lvl="0" marL="457200" rtl="0">
              <a:spcBef>
                <a:spcPts val="0"/>
              </a:spcBef>
              <a:spcAft>
                <a:spcPts val="0"/>
              </a:spcAft>
              <a:buSzPts val="4800"/>
              <a:buChar char="●"/>
              <a:defRPr/>
            </a:lvl1pPr>
            <a:lvl2pPr indent="-463550" lvl="1" marL="914400" rtl="0">
              <a:spcBef>
                <a:spcPts val="0"/>
              </a:spcBef>
              <a:spcAft>
                <a:spcPts val="0"/>
              </a:spcAft>
              <a:buSzPts val="3700"/>
              <a:buChar char="○"/>
              <a:defRPr/>
            </a:lvl2pPr>
            <a:lvl3pPr indent="-463550" lvl="2" marL="1371600" rtl="0">
              <a:spcBef>
                <a:spcPts val="0"/>
              </a:spcBef>
              <a:spcAft>
                <a:spcPts val="0"/>
              </a:spcAft>
              <a:buSzPts val="3700"/>
              <a:buChar char="■"/>
              <a:defRPr/>
            </a:lvl3pPr>
            <a:lvl4pPr indent="-463550" lvl="3" marL="1828800" rtl="0">
              <a:spcBef>
                <a:spcPts val="0"/>
              </a:spcBef>
              <a:spcAft>
                <a:spcPts val="0"/>
              </a:spcAft>
              <a:buSzPts val="3700"/>
              <a:buChar char="●"/>
              <a:defRPr/>
            </a:lvl4pPr>
            <a:lvl5pPr indent="-463550" lvl="4" marL="2286000" rtl="0">
              <a:spcBef>
                <a:spcPts val="0"/>
              </a:spcBef>
              <a:spcAft>
                <a:spcPts val="0"/>
              </a:spcAft>
              <a:buSzPts val="3700"/>
              <a:buChar char="○"/>
              <a:defRPr/>
            </a:lvl5pPr>
            <a:lvl6pPr indent="-463550" lvl="5" marL="2743200" rtl="0">
              <a:spcBef>
                <a:spcPts val="0"/>
              </a:spcBef>
              <a:spcAft>
                <a:spcPts val="0"/>
              </a:spcAft>
              <a:buSzPts val="3700"/>
              <a:buChar char="■"/>
              <a:defRPr/>
            </a:lvl6pPr>
            <a:lvl7pPr indent="-463550" lvl="6" marL="3200400" rtl="0">
              <a:spcBef>
                <a:spcPts val="0"/>
              </a:spcBef>
              <a:spcAft>
                <a:spcPts val="0"/>
              </a:spcAft>
              <a:buSzPts val="3700"/>
              <a:buChar char="●"/>
              <a:defRPr/>
            </a:lvl7pPr>
            <a:lvl8pPr indent="-463550" lvl="7" marL="3657600" rtl="0">
              <a:spcBef>
                <a:spcPts val="0"/>
              </a:spcBef>
              <a:spcAft>
                <a:spcPts val="0"/>
              </a:spcAft>
              <a:buSzPts val="3700"/>
              <a:buChar char="○"/>
              <a:defRPr/>
            </a:lvl8pPr>
            <a:lvl9pPr indent="-463550" lvl="8" marL="4114800" rtl="0">
              <a:spcBef>
                <a:spcPts val="0"/>
              </a:spcBef>
              <a:spcAft>
                <a:spcPts val="0"/>
              </a:spcAft>
              <a:buSzPts val="3700"/>
              <a:buChar char="■"/>
              <a:defRPr/>
            </a:lvl9pPr>
          </a:lstStyle>
          <a:p/>
        </p:txBody>
      </p:sp>
      <p:sp>
        <p:nvSpPr>
          <p:cNvPr id="687" name="Google Shape;687;g21e199055c3_0_3389"/>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88" name="Google Shape;688;g21e199055c3_0_3389"/>
          <p:cNvPicPr preferRelativeResize="0"/>
          <p:nvPr/>
        </p:nvPicPr>
        <p:blipFill>
          <a:blip r:embed="rId3">
            <a:alphaModFix/>
          </a:blip>
          <a:stretch>
            <a:fillRect/>
          </a:stretch>
        </p:blipFill>
        <p:spPr>
          <a:xfrm>
            <a:off x="21506465" y="12433076"/>
            <a:ext cx="2549908" cy="1053972"/>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9" name="Shape 689"/>
        <p:cNvGrpSpPr/>
        <p:nvPr/>
      </p:nvGrpSpPr>
      <p:grpSpPr>
        <a:xfrm>
          <a:off x="0" y="0"/>
          <a:ext cx="0" cy="0"/>
          <a:chOff x="0" y="0"/>
          <a:chExt cx="0" cy="0"/>
        </a:xfrm>
      </p:grpSpPr>
      <p:pic>
        <p:nvPicPr>
          <p:cNvPr id="690" name="Google Shape;690;g21e199055c3_0_3395"/>
          <p:cNvPicPr preferRelativeResize="0"/>
          <p:nvPr/>
        </p:nvPicPr>
        <p:blipFill>
          <a:blip r:embed="rId2">
            <a:alphaModFix/>
          </a:blip>
          <a:stretch>
            <a:fillRect/>
          </a:stretch>
        </p:blipFill>
        <p:spPr>
          <a:xfrm>
            <a:off x="19377800" y="-29752"/>
            <a:ext cx="5006199" cy="4731201"/>
          </a:xfrm>
          <a:prstGeom prst="rect">
            <a:avLst/>
          </a:prstGeom>
          <a:noFill/>
          <a:ln>
            <a:noFill/>
          </a:ln>
        </p:spPr>
      </p:pic>
      <p:sp>
        <p:nvSpPr>
          <p:cNvPr id="691" name="Google Shape;691;g21e199055c3_0_3395"/>
          <p:cNvSpPr txBox="1"/>
          <p:nvPr>
            <p:ph type="title"/>
          </p:nvPr>
        </p:nvSpPr>
        <p:spPr>
          <a:xfrm>
            <a:off x="831200" y="577133"/>
            <a:ext cx="22721700" cy="15273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900"/>
              <a:buNone/>
              <a:defRPr/>
            </a:lvl1pPr>
            <a:lvl2pPr lvl="1" rtl="0">
              <a:spcBef>
                <a:spcPts val="0"/>
              </a:spcBef>
              <a:spcAft>
                <a:spcPts val="0"/>
              </a:spcAft>
              <a:buSzPts val="5900"/>
              <a:buNone/>
              <a:defRPr/>
            </a:lvl2pPr>
            <a:lvl3pPr lvl="2" rtl="0">
              <a:spcBef>
                <a:spcPts val="0"/>
              </a:spcBef>
              <a:spcAft>
                <a:spcPts val="0"/>
              </a:spcAft>
              <a:buSzPts val="5900"/>
              <a:buNone/>
              <a:defRPr/>
            </a:lvl3pPr>
            <a:lvl4pPr lvl="3" rtl="0">
              <a:spcBef>
                <a:spcPts val="0"/>
              </a:spcBef>
              <a:spcAft>
                <a:spcPts val="0"/>
              </a:spcAft>
              <a:buSzPts val="5900"/>
              <a:buNone/>
              <a:defRPr/>
            </a:lvl4pPr>
            <a:lvl5pPr lvl="4" rtl="0">
              <a:spcBef>
                <a:spcPts val="0"/>
              </a:spcBef>
              <a:spcAft>
                <a:spcPts val="0"/>
              </a:spcAft>
              <a:buSzPts val="5900"/>
              <a:buNone/>
              <a:defRPr/>
            </a:lvl5pPr>
            <a:lvl6pPr lvl="5" rtl="0">
              <a:spcBef>
                <a:spcPts val="0"/>
              </a:spcBef>
              <a:spcAft>
                <a:spcPts val="0"/>
              </a:spcAft>
              <a:buSzPts val="5900"/>
              <a:buNone/>
              <a:defRPr/>
            </a:lvl6pPr>
            <a:lvl7pPr lvl="6" rtl="0">
              <a:spcBef>
                <a:spcPts val="0"/>
              </a:spcBef>
              <a:spcAft>
                <a:spcPts val="0"/>
              </a:spcAft>
              <a:buSzPts val="5900"/>
              <a:buNone/>
              <a:defRPr/>
            </a:lvl7pPr>
            <a:lvl8pPr lvl="7" rtl="0">
              <a:spcBef>
                <a:spcPts val="0"/>
              </a:spcBef>
              <a:spcAft>
                <a:spcPts val="0"/>
              </a:spcAft>
              <a:buSzPts val="5900"/>
              <a:buNone/>
              <a:defRPr/>
            </a:lvl8pPr>
            <a:lvl9pPr lvl="8" rtl="0">
              <a:spcBef>
                <a:spcPts val="0"/>
              </a:spcBef>
              <a:spcAft>
                <a:spcPts val="0"/>
              </a:spcAft>
              <a:buSzPts val="5900"/>
              <a:buNone/>
              <a:defRPr/>
            </a:lvl9pPr>
          </a:lstStyle>
          <a:p/>
        </p:txBody>
      </p:sp>
      <p:sp>
        <p:nvSpPr>
          <p:cNvPr id="692" name="Google Shape;692;g21e199055c3_0_3395"/>
          <p:cNvSpPr txBox="1"/>
          <p:nvPr>
            <p:ph idx="1" type="body"/>
          </p:nvPr>
        </p:nvSpPr>
        <p:spPr>
          <a:xfrm>
            <a:off x="831200" y="3073267"/>
            <a:ext cx="10666500" cy="9110400"/>
          </a:xfrm>
          <a:prstGeom prst="rect">
            <a:avLst/>
          </a:prstGeom>
        </p:spPr>
        <p:txBody>
          <a:bodyPr anchorCtr="0" anchor="t" bIns="243800" lIns="243800" spcFirstLastPara="1" rIns="243800" wrap="square" tIns="243800">
            <a:normAutofit/>
          </a:bodyPr>
          <a:lstStyle>
            <a:lvl1pPr indent="-463550" lvl="0" marL="457200" rtl="0">
              <a:spcBef>
                <a:spcPts val="0"/>
              </a:spcBef>
              <a:spcAft>
                <a:spcPts val="0"/>
              </a:spcAft>
              <a:buSzPts val="3700"/>
              <a:buChar char="●"/>
              <a:defRPr sz="37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693" name="Google Shape;693;g21e199055c3_0_3395"/>
          <p:cNvSpPr txBox="1"/>
          <p:nvPr>
            <p:ph idx="2" type="body"/>
          </p:nvPr>
        </p:nvSpPr>
        <p:spPr>
          <a:xfrm>
            <a:off x="12886400" y="3073267"/>
            <a:ext cx="10666500" cy="9110400"/>
          </a:xfrm>
          <a:prstGeom prst="rect">
            <a:avLst/>
          </a:prstGeom>
        </p:spPr>
        <p:txBody>
          <a:bodyPr anchorCtr="0" anchor="t" bIns="243800" lIns="243800" spcFirstLastPara="1" rIns="243800" wrap="square" tIns="243800">
            <a:normAutofit/>
          </a:bodyPr>
          <a:lstStyle>
            <a:lvl1pPr indent="-463550" lvl="0" marL="457200" rtl="0">
              <a:spcBef>
                <a:spcPts val="0"/>
              </a:spcBef>
              <a:spcAft>
                <a:spcPts val="0"/>
              </a:spcAft>
              <a:buSzPts val="3700"/>
              <a:buChar char="●"/>
              <a:defRPr sz="37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4" name="Shape 694"/>
        <p:cNvGrpSpPr/>
        <p:nvPr/>
      </p:nvGrpSpPr>
      <p:grpSpPr>
        <a:xfrm>
          <a:off x="0" y="0"/>
          <a:ext cx="0" cy="0"/>
          <a:chOff x="0" y="0"/>
          <a:chExt cx="0" cy="0"/>
        </a:xfrm>
      </p:grpSpPr>
      <p:pic>
        <p:nvPicPr>
          <p:cNvPr id="695" name="Google Shape;695;g21e199055c3_0_3402"/>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696" name="Google Shape;696;g21e199055c3_0_3402"/>
          <p:cNvSpPr txBox="1"/>
          <p:nvPr>
            <p:ph type="title"/>
          </p:nvPr>
        </p:nvSpPr>
        <p:spPr>
          <a:xfrm>
            <a:off x="831200" y="577133"/>
            <a:ext cx="22721700" cy="15273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900"/>
              <a:buNone/>
              <a:defRPr/>
            </a:lvl1pPr>
            <a:lvl2pPr lvl="1" rtl="0">
              <a:spcBef>
                <a:spcPts val="0"/>
              </a:spcBef>
              <a:spcAft>
                <a:spcPts val="0"/>
              </a:spcAft>
              <a:buSzPts val="5900"/>
              <a:buNone/>
              <a:defRPr/>
            </a:lvl2pPr>
            <a:lvl3pPr lvl="2" rtl="0">
              <a:spcBef>
                <a:spcPts val="0"/>
              </a:spcBef>
              <a:spcAft>
                <a:spcPts val="0"/>
              </a:spcAft>
              <a:buSzPts val="5900"/>
              <a:buNone/>
              <a:defRPr/>
            </a:lvl3pPr>
            <a:lvl4pPr lvl="3" rtl="0">
              <a:spcBef>
                <a:spcPts val="0"/>
              </a:spcBef>
              <a:spcAft>
                <a:spcPts val="0"/>
              </a:spcAft>
              <a:buSzPts val="5900"/>
              <a:buNone/>
              <a:defRPr/>
            </a:lvl4pPr>
            <a:lvl5pPr lvl="4" rtl="0">
              <a:spcBef>
                <a:spcPts val="0"/>
              </a:spcBef>
              <a:spcAft>
                <a:spcPts val="0"/>
              </a:spcAft>
              <a:buSzPts val="5900"/>
              <a:buNone/>
              <a:defRPr/>
            </a:lvl5pPr>
            <a:lvl6pPr lvl="5" rtl="0">
              <a:spcBef>
                <a:spcPts val="0"/>
              </a:spcBef>
              <a:spcAft>
                <a:spcPts val="0"/>
              </a:spcAft>
              <a:buSzPts val="5900"/>
              <a:buNone/>
              <a:defRPr/>
            </a:lvl6pPr>
            <a:lvl7pPr lvl="6" rtl="0">
              <a:spcBef>
                <a:spcPts val="0"/>
              </a:spcBef>
              <a:spcAft>
                <a:spcPts val="0"/>
              </a:spcAft>
              <a:buSzPts val="5900"/>
              <a:buNone/>
              <a:defRPr/>
            </a:lvl7pPr>
            <a:lvl8pPr lvl="7" rtl="0">
              <a:spcBef>
                <a:spcPts val="0"/>
              </a:spcBef>
              <a:spcAft>
                <a:spcPts val="0"/>
              </a:spcAft>
              <a:buSzPts val="5900"/>
              <a:buNone/>
              <a:defRPr/>
            </a:lvl8pPr>
            <a:lvl9pPr lvl="8" rtl="0">
              <a:spcBef>
                <a:spcPts val="0"/>
              </a:spcBef>
              <a:spcAft>
                <a:spcPts val="0"/>
              </a:spcAft>
              <a:buSzPts val="5900"/>
              <a:buNone/>
              <a:defRPr/>
            </a:lvl9pPr>
          </a:lstStyle>
          <a:p/>
        </p:txBody>
      </p:sp>
      <p:sp>
        <p:nvSpPr>
          <p:cNvPr id="697" name="Google Shape;697;g21e199055c3_0_3402"/>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98" name="Google Shape;698;g21e199055c3_0_3402"/>
          <p:cNvPicPr preferRelativeResize="0"/>
          <p:nvPr/>
        </p:nvPicPr>
        <p:blipFill>
          <a:blip r:embed="rId3">
            <a:alphaModFix/>
          </a:blip>
          <a:stretch>
            <a:fillRect/>
          </a:stretch>
        </p:blipFill>
        <p:spPr>
          <a:xfrm>
            <a:off x="21506465" y="12433076"/>
            <a:ext cx="2549908" cy="1053972"/>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99" name="Shape 699"/>
        <p:cNvGrpSpPr/>
        <p:nvPr/>
      </p:nvGrpSpPr>
      <p:grpSpPr>
        <a:xfrm>
          <a:off x="0" y="0"/>
          <a:ext cx="0" cy="0"/>
          <a:chOff x="0" y="0"/>
          <a:chExt cx="0" cy="0"/>
        </a:xfrm>
      </p:grpSpPr>
      <p:pic>
        <p:nvPicPr>
          <p:cNvPr id="700" name="Google Shape;700;g21e199055c3_0_3407"/>
          <p:cNvPicPr preferRelativeResize="0"/>
          <p:nvPr/>
        </p:nvPicPr>
        <p:blipFill>
          <a:blip r:embed="rId2">
            <a:alphaModFix/>
          </a:blip>
          <a:stretch>
            <a:fillRect/>
          </a:stretch>
        </p:blipFill>
        <p:spPr>
          <a:xfrm>
            <a:off x="19377800" y="-29752"/>
            <a:ext cx="5006199" cy="4731201"/>
          </a:xfrm>
          <a:prstGeom prst="rect">
            <a:avLst/>
          </a:prstGeom>
          <a:noFill/>
          <a:ln>
            <a:noFill/>
          </a:ln>
        </p:spPr>
      </p:pic>
      <p:sp>
        <p:nvSpPr>
          <p:cNvPr id="701" name="Google Shape;701;g21e199055c3_0_3407"/>
          <p:cNvSpPr txBox="1"/>
          <p:nvPr>
            <p:ph type="title"/>
          </p:nvPr>
        </p:nvSpPr>
        <p:spPr>
          <a:xfrm>
            <a:off x="831200" y="1481600"/>
            <a:ext cx="7488000" cy="2015100"/>
          </a:xfrm>
          <a:prstGeom prst="rect">
            <a:avLst/>
          </a:prstGeom>
        </p:spPr>
        <p:txBody>
          <a:bodyPr anchorCtr="0" anchor="b" bIns="243800" lIns="243800" spcFirstLastPara="1" rIns="243800" wrap="square" tIns="2438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702" name="Google Shape;702;g21e199055c3_0_3407"/>
          <p:cNvSpPr txBox="1"/>
          <p:nvPr>
            <p:ph idx="1" type="body"/>
          </p:nvPr>
        </p:nvSpPr>
        <p:spPr>
          <a:xfrm>
            <a:off x="831200" y="3705600"/>
            <a:ext cx="7488000" cy="8478300"/>
          </a:xfrm>
          <a:prstGeom prst="rect">
            <a:avLst/>
          </a:prstGeom>
        </p:spPr>
        <p:txBody>
          <a:bodyPr anchorCtr="0" anchor="t" bIns="243800" lIns="243800" spcFirstLastPara="1" rIns="243800" wrap="square" tIns="243800">
            <a:normAutofit/>
          </a:bodyPr>
          <a:lstStyle>
            <a:lvl1pPr indent="-431800" lvl="0" marL="457200" rtl="0">
              <a:spcBef>
                <a:spcPts val="0"/>
              </a:spcBef>
              <a:spcAft>
                <a:spcPts val="0"/>
              </a:spcAft>
              <a:buSzPts val="3200"/>
              <a:buChar char="●"/>
              <a:defRPr sz="32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703" name="Google Shape;703;g21e199055c3_0_3407"/>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704" name="Google Shape;704;g21e199055c3_0_3407"/>
          <p:cNvPicPr preferRelativeResize="0"/>
          <p:nvPr/>
        </p:nvPicPr>
        <p:blipFill>
          <a:blip r:embed="rId3">
            <a:alphaModFix/>
          </a:blip>
          <a:stretch>
            <a:fillRect/>
          </a:stretch>
        </p:blipFill>
        <p:spPr>
          <a:xfrm>
            <a:off x="21506465" y="12433076"/>
            <a:ext cx="2549908" cy="1053972"/>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05" name="Shape 705"/>
        <p:cNvGrpSpPr/>
        <p:nvPr/>
      </p:nvGrpSpPr>
      <p:grpSpPr>
        <a:xfrm>
          <a:off x="0" y="0"/>
          <a:ext cx="0" cy="0"/>
          <a:chOff x="0" y="0"/>
          <a:chExt cx="0" cy="0"/>
        </a:xfrm>
      </p:grpSpPr>
      <p:pic>
        <p:nvPicPr>
          <p:cNvPr id="706" name="Google Shape;706;g21e199055c3_0_3413"/>
          <p:cNvPicPr preferRelativeResize="0"/>
          <p:nvPr/>
        </p:nvPicPr>
        <p:blipFill>
          <a:blip r:embed="rId2">
            <a:alphaModFix/>
          </a:blip>
          <a:stretch>
            <a:fillRect/>
          </a:stretch>
        </p:blipFill>
        <p:spPr>
          <a:xfrm>
            <a:off x="19377800" y="-29752"/>
            <a:ext cx="5006199" cy="4731201"/>
          </a:xfrm>
          <a:prstGeom prst="rect">
            <a:avLst/>
          </a:prstGeom>
          <a:noFill/>
          <a:ln>
            <a:noFill/>
          </a:ln>
        </p:spPr>
      </p:pic>
      <p:sp>
        <p:nvSpPr>
          <p:cNvPr id="707" name="Google Shape;707;g21e199055c3_0_3413"/>
          <p:cNvSpPr txBox="1"/>
          <p:nvPr>
            <p:ph type="title"/>
          </p:nvPr>
        </p:nvSpPr>
        <p:spPr>
          <a:xfrm>
            <a:off x="1307333" y="1200400"/>
            <a:ext cx="16980900" cy="10908900"/>
          </a:xfrm>
          <a:prstGeom prst="rect">
            <a:avLst/>
          </a:prstGeom>
        </p:spPr>
        <p:txBody>
          <a:bodyPr anchorCtr="0" anchor="ctr" bIns="243800" lIns="243800" spcFirstLastPara="1" rIns="243800" wrap="square" tIns="243800">
            <a:normAutofit/>
          </a:bodyPr>
          <a:lstStyle>
            <a:lvl1pPr lvl="0" rtl="0">
              <a:spcBef>
                <a:spcPts val="0"/>
              </a:spcBef>
              <a:spcAft>
                <a:spcPts val="0"/>
              </a:spcAft>
              <a:buClr>
                <a:srgbClr val="CF3339"/>
              </a:buClr>
              <a:buSzPts val="12800"/>
              <a:buFont typeface="Roboto"/>
              <a:buNone/>
              <a:defRPr sz="12800">
                <a:solidFill>
                  <a:srgbClr val="CF3339"/>
                </a:solidFill>
                <a:latin typeface="Roboto"/>
                <a:ea typeface="Roboto"/>
                <a:cs typeface="Roboto"/>
                <a:sym typeface="Roboto"/>
              </a:defRPr>
            </a:lvl1pPr>
            <a:lvl2pPr lvl="1" rtl="0">
              <a:spcBef>
                <a:spcPts val="0"/>
              </a:spcBef>
              <a:spcAft>
                <a:spcPts val="0"/>
              </a:spcAft>
              <a:buSzPts val="12800"/>
              <a:buNone/>
              <a:defRPr sz="12800"/>
            </a:lvl2pPr>
            <a:lvl3pPr lvl="2" rtl="0">
              <a:spcBef>
                <a:spcPts val="0"/>
              </a:spcBef>
              <a:spcAft>
                <a:spcPts val="0"/>
              </a:spcAft>
              <a:buSzPts val="12800"/>
              <a:buNone/>
              <a:defRPr sz="12800"/>
            </a:lvl3pPr>
            <a:lvl4pPr lvl="3" rtl="0">
              <a:spcBef>
                <a:spcPts val="0"/>
              </a:spcBef>
              <a:spcAft>
                <a:spcPts val="0"/>
              </a:spcAft>
              <a:buSzPts val="12800"/>
              <a:buNone/>
              <a:defRPr sz="12800"/>
            </a:lvl4pPr>
            <a:lvl5pPr lvl="4" rtl="0">
              <a:spcBef>
                <a:spcPts val="0"/>
              </a:spcBef>
              <a:spcAft>
                <a:spcPts val="0"/>
              </a:spcAft>
              <a:buSzPts val="12800"/>
              <a:buNone/>
              <a:defRPr sz="12800"/>
            </a:lvl5pPr>
            <a:lvl6pPr lvl="5" rtl="0">
              <a:spcBef>
                <a:spcPts val="0"/>
              </a:spcBef>
              <a:spcAft>
                <a:spcPts val="0"/>
              </a:spcAft>
              <a:buSzPts val="12800"/>
              <a:buNone/>
              <a:defRPr sz="12800"/>
            </a:lvl6pPr>
            <a:lvl7pPr lvl="6" rtl="0">
              <a:spcBef>
                <a:spcPts val="0"/>
              </a:spcBef>
              <a:spcAft>
                <a:spcPts val="0"/>
              </a:spcAft>
              <a:buSzPts val="12800"/>
              <a:buNone/>
              <a:defRPr sz="12800"/>
            </a:lvl7pPr>
            <a:lvl8pPr lvl="7" rtl="0">
              <a:spcBef>
                <a:spcPts val="0"/>
              </a:spcBef>
              <a:spcAft>
                <a:spcPts val="0"/>
              </a:spcAft>
              <a:buSzPts val="12800"/>
              <a:buNone/>
              <a:defRPr sz="12800"/>
            </a:lvl8pPr>
            <a:lvl9pPr lvl="8" rtl="0">
              <a:spcBef>
                <a:spcPts val="0"/>
              </a:spcBef>
              <a:spcAft>
                <a:spcPts val="0"/>
              </a:spcAft>
              <a:buSzPts val="12800"/>
              <a:buNone/>
              <a:defRPr sz="12800"/>
            </a:lvl9pPr>
          </a:lstStyle>
          <a:p/>
        </p:txBody>
      </p:sp>
      <p:sp>
        <p:nvSpPr>
          <p:cNvPr id="708" name="Google Shape;708;g21e199055c3_0_3413"/>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709" name="Google Shape;709;g21e199055c3_0_3413"/>
          <p:cNvPicPr preferRelativeResize="0"/>
          <p:nvPr/>
        </p:nvPicPr>
        <p:blipFill>
          <a:blip r:embed="rId3">
            <a:alphaModFix/>
          </a:blip>
          <a:stretch>
            <a:fillRect/>
          </a:stretch>
        </p:blipFill>
        <p:spPr>
          <a:xfrm>
            <a:off x="279198" y="12433076"/>
            <a:ext cx="2549909" cy="10539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25"/>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0" name="Google Shape;80;p25"/>
          <p:cNvSpPr txBox="1"/>
          <p:nvPr>
            <p:ph idx="1" type="body"/>
          </p:nvPr>
        </p:nvSpPr>
        <p:spPr>
          <a:xfrm rot="5400000">
            <a:off x="7840650" y="-2513000"/>
            <a:ext cx="8702700" cy="21031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81" name="Google Shape;81;p2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82" name="Google Shape;82;p2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83" name="Google Shape;83;p2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10" name="Shape 710"/>
        <p:cNvGrpSpPr/>
        <p:nvPr/>
      </p:nvGrpSpPr>
      <p:grpSpPr>
        <a:xfrm>
          <a:off x="0" y="0"/>
          <a:ext cx="0" cy="0"/>
          <a:chOff x="0" y="0"/>
          <a:chExt cx="0" cy="0"/>
        </a:xfrm>
      </p:grpSpPr>
      <p:pic>
        <p:nvPicPr>
          <p:cNvPr id="711" name="Google Shape;711;g21e199055c3_0_3418"/>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712" name="Google Shape;712;g21e199055c3_0_3418"/>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713" name="Google Shape;713;g21e199055c3_0_3418"/>
          <p:cNvSpPr txBox="1"/>
          <p:nvPr>
            <p:ph type="title"/>
          </p:nvPr>
        </p:nvSpPr>
        <p:spPr>
          <a:xfrm>
            <a:off x="708000" y="3288467"/>
            <a:ext cx="10787100" cy="3952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SzPts val="11200"/>
              <a:buFont typeface="Roboto"/>
              <a:buNone/>
              <a:defRPr sz="11200">
                <a:latin typeface="Roboto"/>
                <a:ea typeface="Roboto"/>
                <a:cs typeface="Roboto"/>
                <a:sym typeface="Roboto"/>
              </a:defRPr>
            </a:lvl1pPr>
            <a:lvl2pPr lvl="1" rtl="0" algn="ctr">
              <a:spcBef>
                <a:spcPts val="0"/>
              </a:spcBef>
              <a:spcAft>
                <a:spcPts val="0"/>
              </a:spcAft>
              <a:buSzPts val="11200"/>
              <a:buNone/>
              <a:defRPr sz="11200"/>
            </a:lvl2pPr>
            <a:lvl3pPr lvl="2" rtl="0" algn="ctr">
              <a:spcBef>
                <a:spcPts val="0"/>
              </a:spcBef>
              <a:spcAft>
                <a:spcPts val="0"/>
              </a:spcAft>
              <a:buSzPts val="11200"/>
              <a:buNone/>
              <a:defRPr sz="11200"/>
            </a:lvl3pPr>
            <a:lvl4pPr lvl="3" rtl="0" algn="ctr">
              <a:spcBef>
                <a:spcPts val="0"/>
              </a:spcBef>
              <a:spcAft>
                <a:spcPts val="0"/>
              </a:spcAft>
              <a:buSzPts val="11200"/>
              <a:buNone/>
              <a:defRPr sz="11200"/>
            </a:lvl4pPr>
            <a:lvl5pPr lvl="4" rtl="0" algn="ctr">
              <a:spcBef>
                <a:spcPts val="0"/>
              </a:spcBef>
              <a:spcAft>
                <a:spcPts val="0"/>
              </a:spcAft>
              <a:buSzPts val="11200"/>
              <a:buNone/>
              <a:defRPr sz="11200"/>
            </a:lvl5pPr>
            <a:lvl6pPr lvl="5" rtl="0" algn="ctr">
              <a:spcBef>
                <a:spcPts val="0"/>
              </a:spcBef>
              <a:spcAft>
                <a:spcPts val="0"/>
              </a:spcAft>
              <a:buSzPts val="11200"/>
              <a:buNone/>
              <a:defRPr sz="11200"/>
            </a:lvl6pPr>
            <a:lvl7pPr lvl="6" rtl="0" algn="ctr">
              <a:spcBef>
                <a:spcPts val="0"/>
              </a:spcBef>
              <a:spcAft>
                <a:spcPts val="0"/>
              </a:spcAft>
              <a:buSzPts val="11200"/>
              <a:buNone/>
              <a:defRPr sz="11200"/>
            </a:lvl7pPr>
            <a:lvl8pPr lvl="7" rtl="0" algn="ctr">
              <a:spcBef>
                <a:spcPts val="0"/>
              </a:spcBef>
              <a:spcAft>
                <a:spcPts val="0"/>
              </a:spcAft>
              <a:buSzPts val="11200"/>
              <a:buNone/>
              <a:defRPr sz="11200"/>
            </a:lvl8pPr>
            <a:lvl9pPr lvl="8" rtl="0" algn="ctr">
              <a:spcBef>
                <a:spcPts val="0"/>
              </a:spcBef>
              <a:spcAft>
                <a:spcPts val="0"/>
              </a:spcAft>
              <a:buSzPts val="11200"/>
              <a:buNone/>
              <a:defRPr sz="11200"/>
            </a:lvl9pPr>
          </a:lstStyle>
          <a:p/>
        </p:txBody>
      </p:sp>
      <p:sp>
        <p:nvSpPr>
          <p:cNvPr id="714" name="Google Shape;714;g21e199055c3_0_3418"/>
          <p:cNvSpPr txBox="1"/>
          <p:nvPr>
            <p:ph idx="1" type="subTitle"/>
          </p:nvPr>
        </p:nvSpPr>
        <p:spPr>
          <a:xfrm>
            <a:off x="708000" y="7474867"/>
            <a:ext cx="10787100" cy="3293700"/>
          </a:xfrm>
          <a:prstGeom prst="rect">
            <a:avLst/>
          </a:prstGeom>
        </p:spPr>
        <p:txBody>
          <a:bodyPr anchorCtr="0" anchor="t" bIns="243800" lIns="243800" spcFirstLastPara="1" rIns="243800" wrap="square" tIns="2438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715" name="Google Shape;715;g21e199055c3_0_3418"/>
          <p:cNvSpPr txBox="1"/>
          <p:nvPr>
            <p:ph idx="2" type="body"/>
          </p:nvPr>
        </p:nvSpPr>
        <p:spPr>
          <a:xfrm>
            <a:off x="13172000" y="1930867"/>
            <a:ext cx="10232100" cy="98535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3550" lvl="1" marL="914400" rtl="0">
              <a:spcBef>
                <a:spcPts val="0"/>
              </a:spcBef>
              <a:spcAft>
                <a:spcPts val="0"/>
              </a:spcAft>
              <a:buSzPts val="3700"/>
              <a:buChar char="○"/>
              <a:defRPr/>
            </a:lvl2pPr>
            <a:lvl3pPr indent="-463550" lvl="2" marL="1371600" rtl="0">
              <a:spcBef>
                <a:spcPts val="0"/>
              </a:spcBef>
              <a:spcAft>
                <a:spcPts val="0"/>
              </a:spcAft>
              <a:buSzPts val="3700"/>
              <a:buChar char="■"/>
              <a:defRPr/>
            </a:lvl3pPr>
            <a:lvl4pPr indent="-463550" lvl="3" marL="1828800" rtl="0">
              <a:spcBef>
                <a:spcPts val="0"/>
              </a:spcBef>
              <a:spcAft>
                <a:spcPts val="0"/>
              </a:spcAft>
              <a:buSzPts val="3700"/>
              <a:buChar char="●"/>
              <a:defRPr/>
            </a:lvl4pPr>
            <a:lvl5pPr indent="-463550" lvl="4" marL="2286000" rtl="0">
              <a:spcBef>
                <a:spcPts val="0"/>
              </a:spcBef>
              <a:spcAft>
                <a:spcPts val="0"/>
              </a:spcAft>
              <a:buSzPts val="3700"/>
              <a:buChar char="○"/>
              <a:defRPr/>
            </a:lvl5pPr>
            <a:lvl6pPr indent="-463550" lvl="5" marL="2743200" rtl="0">
              <a:spcBef>
                <a:spcPts val="0"/>
              </a:spcBef>
              <a:spcAft>
                <a:spcPts val="0"/>
              </a:spcAft>
              <a:buSzPts val="3700"/>
              <a:buChar char="■"/>
              <a:defRPr/>
            </a:lvl6pPr>
            <a:lvl7pPr indent="-463550" lvl="6" marL="3200400" rtl="0">
              <a:spcBef>
                <a:spcPts val="0"/>
              </a:spcBef>
              <a:spcAft>
                <a:spcPts val="0"/>
              </a:spcAft>
              <a:buSzPts val="3700"/>
              <a:buChar char="●"/>
              <a:defRPr/>
            </a:lvl7pPr>
            <a:lvl8pPr indent="-463550" lvl="7" marL="3657600" rtl="0">
              <a:spcBef>
                <a:spcPts val="0"/>
              </a:spcBef>
              <a:spcAft>
                <a:spcPts val="0"/>
              </a:spcAft>
              <a:buSzPts val="3700"/>
              <a:buChar char="○"/>
              <a:defRPr/>
            </a:lvl8pPr>
            <a:lvl9pPr indent="-463550" lvl="8" marL="4114800" rtl="0">
              <a:spcBef>
                <a:spcPts val="0"/>
              </a:spcBef>
              <a:spcAft>
                <a:spcPts val="0"/>
              </a:spcAft>
              <a:buSzPts val="3700"/>
              <a:buChar char="■"/>
              <a:defRPr/>
            </a:lvl9pPr>
          </a:lstStyle>
          <a:p/>
        </p:txBody>
      </p:sp>
      <p:sp>
        <p:nvSpPr>
          <p:cNvPr id="716" name="Google Shape;716;g21e199055c3_0_3418"/>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717" name="Google Shape;717;g21e199055c3_0_3418"/>
          <p:cNvPicPr preferRelativeResize="0"/>
          <p:nvPr/>
        </p:nvPicPr>
        <p:blipFill>
          <a:blip r:embed="rId3">
            <a:alphaModFix/>
          </a:blip>
          <a:stretch>
            <a:fillRect/>
          </a:stretch>
        </p:blipFill>
        <p:spPr>
          <a:xfrm>
            <a:off x="279198" y="12433076"/>
            <a:ext cx="2549909" cy="1053972"/>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718" name="Shape 718"/>
        <p:cNvGrpSpPr/>
        <p:nvPr/>
      </p:nvGrpSpPr>
      <p:grpSpPr>
        <a:xfrm>
          <a:off x="0" y="0"/>
          <a:ext cx="0" cy="0"/>
          <a:chOff x="0" y="0"/>
          <a:chExt cx="0" cy="0"/>
        </a:xfrm>
      </p:grpSpPr>
      <p:pic>
        <p:nvPicPr>
          <p:cNvPr id="719" name="Google Shape;719;g21e199055c3_0_3426"/>
          <p:cNvPicPr preferRelativeResize="0"/>
          <p:nvPr/>
        </p:nvPicPr>
        <p:blipFill>
          <a:blip r:embed="rId2">
            <a:alphaModFix/>
          </a:blip>
          <a:stretch>
            <a:fillRect/>
          </a:stretch>
        </p:blipFill>
        <p:spPr>
          <a:xfrm>
            <a:off x="-52667" y="-29752"/>
            <a:ext cx="24384005" cy="13775505"/>
          </a:xfrm>
          <a:prstGeom prst="rect">
            <a:avLst/>
          </a:prstGeom>
          <a:noFill/>
          <a:ln>
            <a:noFill/>
          </a:ln>
        </p:spPr>
      </p:pic>
      <p:sp>
        <p:nvSpPr>
          <p:cNvPr id="720" name="Google Shape;720;g21e199055c3_0_3426"/>
          <p:cNvSpPr txBox="1"/>
          <p:nvPr>
            <p:ph idx="1" type="body"/>
          </p:nvPr>
        </p:nvSpPr>
        <p:spPr>
          <a:xfrm>
            <a:off x="13172000" y="1930867"/>
            <a:ext cx="10232100" cy="98535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3550" lvl="1" marL="914400" rtl="0">
              <a:spcBef>
                <a:spcPts val="0"/>
              </a:spcBef>
              <a:spcAft>
                <a:spcPts val="0"/>
              </a:spcAft>
              <a:buSzPts val="3700"/>
              <a:buChar char="○"/>
              <a:defRPr/>
            </a:lvl2pPr>
            <a:lvl3pPr indent="-463550" lvl="2" marL="1371600" rtl="0">
              <a:spcBef>
                <a:spcPts val="0"/>
              </a:spcBef>
              <a:spcAft>
                <a:spcPts val="0"/>
              </a:spcAft>
              <a:buSzPts val="3700"/>
              <a:buChar char="■"/>
              <a:defRPr/>
            </a:lvl3pPr>
            <a:lvl4pPr indent="-463550" lvl="3" marL="1828800" rtl="0">
              <a:spcBef>
                <a:spcPts val="0"/>
              </a:spcBef>
              <a:spcAft>
                <a:spcPts val="0"/>
              </a:spcAft>
              <a:buSzPts val="3700"/>
              <a:buChar char="●"/>
              <a:defRPr/>
            </a:lvl4pPr>
            <a:lvl5pPr indent="-463550" lvl="4" marL="2286000" rtl="0">
              <a:spcBef>
                <a:spcPts val="0"/>
              </a:spcBef>
              <a:spcAft>
                <a:spcPts val="0"/>
              </a:spcAft>
              <a:buSzPts val="3700"/>
              <a:buChar char="○"/>
              <a:defRPr/>
            </a:lvl5pPr>
            <a:lvl6pPr indent="-463550" lvl="5" marL="2743200" rtl="0">
              <a:spcBef>
                <a:spcPts val="0"/>
              </a:spcBef>
              <a:spcAft>
                <a:spcPts val="0"/>
              </a:spcAft>
              <a:buSzPts val="3700"/>
              <a:buChar char="■"/>
              <a:defRPr/>
            </a:lvl6pPr>
            <a:lvl7pPr indent="-463550" lvl="6" marL="3200400" rtl="0">
              <a:spcBef>
                <a:spcPts val="0"/>
              </a:spcBef>
              <a:spcAft>
                <a:spcPts val="0"/>
              </a:spcAft>
              <a:buSzPts val="3700"/>
              <a:buChar char="●"/>
              <a:defRPr/>
            </a:lvl7pPr>
            <a:lvl8pPr indent="-463550" lvl="7" marL="3657600" rtl="0">
              <a:spcBef>
                <a:spcPts val="0"/>
              </a:spcBef>
              <a:spcAft>
                <a:spcPts val="0"/>
              </a:spcAft>
              <a:buSzPts val="3700"/>
              <a:buChar char="○"/>
              <a:defRPr/>
            </a:lvl8pPr>
            <a:lvl9pPr indent="-463550" lvl="8" marL="4114800" rtl="0">
              <a:spcBef>
                <a:spcPts val="0"/>
              </a:spcBef>
              <a:spcAft>
                <a:spcPts val="0"/>
              </a:spcAft>
              <a:buSzPts val="3700"/>
              <a:buChar char="■"/>
              <a:defRPr/>
            </a:lvl9pPr>
          </a:lstStyle>
          <a:p/>
        </p:txBody>
      </p:sp>
      <p:sp>
        <p:nvSpPr>
          <p:cNvPr id="721" name="Google Shape;721;g21e199055c3_0_3426"/>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722" name="Google Shape;722;g21e199055c3_0_3426"/>
          <p:cNvSpPr txBox="1"/>
          <p:nvPr>
            <p:ph type="ctrTitle"/>
          </p:nvPr>
        </p:nvSpPr>
        <p:spPr>
          <a:xfrm>
            <a:off x="831214" y="3094400"/>
            <a:ext cx="8616000" cy="54735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300"/>
              <a:buFont typeface="Roboto"/>
              <a:buNone/>
              <a:defRPr sz="9300">
                <a:solidFill>
                  <a:srgbClr val="CF3339"/>
                </a:solidFill>
                <a:latin typeface="Roboto"/>
                <a:ea typeface="Roboto"/>
                <a:cs typeface="Roboto"/>
                <a:sym typeface="Roboto"/>
              </a:defRPr>
            </a:lvl1pPr>
            <a:lvl2pPr lvl="1" rtl="0">
              <a:spcBef>
                <a:spcPts val="0"/>
              </a:spcBef>
              <a:spcAft>
                <a:spcPts val="0"/>
              </a:spcAft>
              <a:buSzPts val="13300"/>
              <a:buNone/>
              <a:defRPr sz="13300"/>
            </a:lvl2pPr>
            <a:lvl3pPr lvl="2" rtl="0">
              <a:spcBef>
                <a:spcPts val="0"/>
              </a:spcBef>
              <a:spcAft>
                <a:spcPts val="0"/>
              </a:spcAft>
              <a:buSzPts val="13300"/>
              <a:buNone/>
              <a:defRPr sz="13300"/>
            </a:lvl3pPr>
            <a:lvl4pPr lvl="3" rtl="0">
              <a:spcBef>
                <a:spcPts val="0"/>
              </a:spcBef>
              <a:spcAft>
                <a:spcPts val="0"/>
              </a:spcAft>
              <a:buSzPts val="13300"/>
              <a:buNone/>
              <a:defRPr sz="13300"/>
            </a:lvl4pPr>
            <a:lvl5pPr lvl="4" rtl="0">
              <a:spcBef>
                <a:spcPts val="0"/>
              </a:spcBef>
              <a:spcAft>
                <a:spcPts val="0"/>
              </a:spcAft>
              <a:buSzPts val="13300"/>
              <a:buNone/>
              <a:defRPr sz="13300"/>
            </a:lvl5pPr>
            <a:lvl6pPr lvl="5" rtl="0">
              <a:spcBef>
                <a:spcPts val="0"/>
              </a:spcBef>
              <a:spcAft>
                <a:spcPts val="0"/>
              </a:spcAft>
              <a:buSzPts val="13300"/>
              <a:buNone/>
              <a:defRPr sz="13300"/>
            </a:lvl6pPr>
            <a:lvl7pPr lvl="6" rtl="0">
              <a:spcBef>
                <a:spcPts val="0"/>
              </a:spcBef>
              <a:spcAft>
                <a:spcPts val="0"/>
              </a:spcAft>
              <a:buSzPts val="13300"/>
              <a:buNone/>
              <a:defRPr sz="13300"/>
            </a:lvl7pPr>
            <a:lvl8pPr lvl="7" rtl="0">
              <a:spcBef>
                <a:spcPts val="0"/>
              </a:spcBef>
              <a:spcAft>
                <a:spcPts val="0"/>
              </a:spcAft>
              <a:buSzPts val="13300"/>
              <a:buNone/>
              <a:defRPr sz="13300"/>
            </a:lvl8pPr>
            <a:lvl9pPr lvl="8" rtl="0">
              <a:spcBef>
                <a:spcPts val="0"/>
              </a:spcBef>
              <a:spcAft>
                <a:spcPts val="0"/>
              </a:spcAft>
              <a:buSzPts val="13300"/>
              <a:buNone/>
              <a:defRPr sz="13300"/>
            </a:lvl9pPr>
          </a:lstStyle>
          <a:p/>
        </p:txBody>
      </p:sp>
      <p:sp>
        <p:nvSpPr>
          <p:cNvPr id="723" name="Google Shape;723;g21e199055c3_0_3426"/>
          <p:cNvSpPr txBox="1"/>
          <p:nvPr>
            <p:ph idx="2" type="subTitle"/>
          </p:nvPr>
        </p:nvSpPr>
        <p:spPr>
          <a:xfrm>
            <a:off x="831200" y="8666533"/>
            <a:ext cx="8884800" cy="21135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900"/>
              <a:buNone/>
              <a:defRPr sz="5900"/>
            </a:lvl1pPr>
            <a:lvl2pPr lvl="1" rtl="0">
              <a:lnSpc>
                <a:spcPct val="100000"/>
              </a:lnSpc>
              <a:spcBef>
                <a:spcPts val="0"/>
              </a:spcBef>
              <a:spcAft>
                <a:spcPts val="0"/>
              </a:spcAft>
              <a:buSzPts val="6900"/>
              <a:buNone/>
              <a:defRPr sz="6900"/>
            </a:lvl2pPr>
            <a:lvl3pPr lvl="2" rtl="0">
              <a:lnSpc>
                <a:spcPct val="100000"/>
              </a:lnSpc>
              <a:spcBef>
                <a:spcPts val="0"/>
              </a:spcBef>
              <a:spcAft>
                <a:spcPts val="0"/>
              </a:spcAft>
              <a:buSzPts val="6900"/>
              <a:buNone/>
              <a:defRPr sz="6900"/>
            </a:lvl3pPr>
            <a:lvl4pPr lvl="3" rtl="0">
              <a:lnSpc>
                <a:spcPct val="100000"/>
              </a:lnSpc>
              <a:spcBef>
                <a:spcPts val="0"/>
              </a:spcBef>
              <a:spcAft>
                <a:spcPts val="0"/>
              </a:spcAft>
              <a:buSzPts val="6900"/>
              <a:buNone/>
              <a:defRPr sz="6900"/>
            </a:lvl4pPr>
            <a:lvl5pPr lvl="4" rtl="0">
              <a:lnSpc>
                <a:spcPct val="100000"/>
              </a:lnSpc>
              <a:spcBef>
                <a:spcPts val="0"/>
              </a:spcBef>
              <a:spcAft>
                <a:spcPts val="0"/>
              </a:spcAft>
              <a:buSzPts val="6900"/>
              <a:buNone/>
              <a:defRPr sz="6900"/>
            </a:lvl5pPr>
            <a:lvl6pPr lvl="5" rtl="0">
              <a:lnSpc>
                <a:spcPct val="100000"/>
              </a:lnSpc>
              <a:spcBef>
                <a:spcPts val="0"/>
              </a:spcBef>
              <a:spcAft>
                <a:spcPts val="0"/>
              </a:spcAft>
              <a:buSzPts val="6900"/>
              <a:buNone/>
              <a:defRPr sz="6900"/>
            </a:lvl6pPr>
            <a:lvl7pPr lvl="6" rtl="0">
              <a:lnSpc>
                <a:spcPct val="100000"/>
              </a:lnSpc>
              <a:spcBef>
                <a:spcPts val="0"/>
              </a:spcBef>
              <a:spcAft>
                <a:spcPts val="0"/>
              </a:spcAft>
              <a:buSzPts val="6900"/>
              <a:buNone/>
              <a:defRPr sz="6900"/>
            </a:lvl7pPr>
            <a:lvl8pPr lvl="7" rtl="0">
              <a:lnSpc>
                <a:spcPct val="100000"/>
              </a:lnSpc>
              <a:spcBef>
                <a:spcPts val="0"/>
              </a:spcBef>
              <a:spcAft>
                <a:spcPts val="0"/>
              </a:spcAft>
              <a:buSzPts val="6900"/>
              <a:buNone/>
              <a:defRPr sz="6900"/>
            </a:lvl8pPr>
            <a:lvl9pPr lvl="8" rtl="0">
              <a:lnSpc>
                <a:spcPct val="100000"/>
              </a:lnSpc>
              <a:spcBef>
                <a:spcPts val="0"/>
              </a:spcBef>
              <a:spcAft>
                <a:spcPts val="0"/>
              </a:spcAft>
              <a:buSzPts val="6900"/>
              <a:buNone/>
              <a:defRPr sz="6900"/>
            </a:lvl9pPr>
          </a:lstStyle>
          <a:p/>
        </p:txBody>
      </p:sp>
      <p:pic>
        <p:nvPicPr>
          <p:cNvPr id="724" name="Google Shape;724;g21e199055c3_0_3426"/>
          <p:cNvPicPr preferRelativeResize="0"/>
          <p:nvPr/>
        </p:nvPicPr>
        <p:blipFill>
          <a:blip r:embed="rId3">
            <a:alphaModFix/>
          </a:blip>
          <a:stretch>
            <a:fillRect/>
          </a:stretch>
        </p:blipFill>
        <p:spPr>
          <a:xfrm>
            <a:off x="279198" y="12433076"/>
            <a:ext cx="2549909" cy="1053972"/>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5" name="Shape 725"/>
        <p:cNvGrpSpPr/>
        <p:nvPr/>
      </p:nvGrpSpPr>
      <p:grpSpPr>
        <a:xfrm>
          <a:off x="0" y="0"/>
          <a:ext cx="0" cy="0"/>
          <a:chOff x="0" y="0"/>
          <a:chExt cx="0" cy="0"/>
        </a:xfrm>
      </p:grpSpPr>
      <p:pic>
        <p:nvPicPr>
          <p:cNvPr id="726" name="Google Shape;726;g21e199055c3_0_3433"/>
          <p:cNvPicPr preferRelativeResize="0"/>
          <p:nvPr/>
        </p:nvPicPr>
        <p:blipFill>
          <a:blip r:embed="rId2">
            <a:alphaModFix/>
          </a:blip>
          <a:stretch>
            <a:fillRect/>
          </a:stretch>
        </p:blipFill>
        <p:spPr>
          <a:xfrm>
            <a:off x="19377800" y="-29752"/>
            <a:ext cx="5006199" cy="4731201"/>
          </a:xfrm>
          <a:prstGeom prst="rect">
            <a:avLst/>
          </a:prstGeom>
          <a:noFill/>
          <a:ln>
            <a:noFill/>
          </a:ln>
        </p:spPr>
      </p:pic>
      <p:sp>
        <p:nvSpPr>
          <p:cNvPr id="727" name="Google Shape;727;g21e199055c3_0_3433"/>
          <p:cNvSpPr txBox="1"/>
          <p:nvPr>
            <p:ph idx="1" type="body"/>
          </p:nvPr>
        </p:nvSpPr>
        <p:spPr>
          <a:xfrm>
            <a:off x="831200" y="11281533"/>
            <a:ext cx="15996900" cy="1613700"/>
          </a:xfrm>
          <a:prstGeom prst="rect">
            <a:avLst/>
          </a:prstGeom>
        </p:spPr>
        <p:txBody>
          <a:bodyPr anchorCtr="0" anchor="ctr" bIns="243800" lIns="243800" spcFirstLastPara="1" rIns="243800" wrap="square" tIns="243800">
            <a:normAutofit/>
          </a:bodyPr>
          <a:lstStyle>
            <a:lvl1pPr indent="-228600" lvl="0" marL="457200" rtl="0">
              <a:lnSpc>
                <a:spcPct val="100000"/>
              </a:lnSpc>
              <a:spcBef>
                <a:spcPts val="0"/>
              </a:spcBef>
              <a:spcAft>
                <a:spcPts val="0"/>
              </a:spcAft>
              <a:buSzPts val="4800"/>
              <a:buNone/>
              <a:defRPr/>
            </a:lvl1pPr>
          </a:lstStyle>
          <a:p/>
        </p:txBody>
      </p:sp>
      <p:sp>
        <p:nvSpPr>
          <p:cNvPr id="728" name="Google Shape;728;g21e199055c3_0_3433"/>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729" name="Google Shape;729;g21e199055c3_0_3433"/>
          <p:cNvPicPr preferRelativeResize="0"/>
          <p:nvPr/>
        </p:nvPicPr>
        <p:blipFill>
          <a:blip r:embed="rId3">
            <a:alphaModFix/>
          </a:blip>
          <a:stretch>
            <a:fillRect/>
          </a:stretch>
        </p:blipFill>
        <p:spPr>
          <a:xfrm>
            <a:off x="21506465" y="12433076"/>
            <a:ext cx="2549908" cy="1053972"/>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30" name="Shape 730"/>
        <p:cNvGrpSpPr/>
        <p:nvPr/>
      </p:nvGrpSpPr>
      <p:grpSpPr>
        <a:xfrm>
          <a:off x="0" y="0"/>
          <a:ext cx="0" cy="0"/>
          <a:chOff x="0" y="0"/>
          <a:chExt cx="0" cy="0"/>
        </a:xfrm>
      </p:grpSpPr>
      <p:pic>
        <p:nvPicPr>
          <p:cNvPr id="731" name="Google Shape;731;g21e199055c3_0_3438"/>
          <p:cNvPicPr preferRelativeResize="0"/>
          <p:nvPr/>
        </p:nvPicPr>
        <p:blipFill>
          <a:blip r:embed="rId2">
            <a:alphaModFix/>
          </a:blip>
          <a:stretch>
            <a:fillRect/>
          </a:stretch>
        </p:blipFill>
        <p:spPr>
          <a:xfrm>
            <a:off x="19377800" y="-29752"/>
            <a:ext cx="5006199" cy="4731201"/>
          </a:xfrm>
          <a:prstGeom prst="rect">
            <a:avLst/>
          </a:prstGeom>
          <a:noFill/>
          <a:ln>
            <a:noFill/>
          </a:ln>
        </p:spPr>
      </p:pic>
      <p:sp>
        <p:nvSpPr>
          <p:cNvPr id="732" name="Google Shape;732;g21e199055c3_0_3438"/>
          <p:cNvSpPr txBox="1"/>
          <p:nvPr>
            <p:ph hasCustomPrompt="1" type="title"/>
          </p:nvPr>
        </p:nvSpPr>
        <p:spPr>
          <a:xfrm>
            <a:off x="831200" y="2949667"/>
            <a:ext cx="22721700" cy="5235900"/>
          </a:xfrm>
          <a:prstGeom prst="rect">
            <a:avLst/>
          </a:prstGeom>
        </p:spPr>
        <p:txBody>
          <a:bodyPr anchorCtr="0" anchor="b" bIns="243800" lIns="243800" spcFirstLastPara="1" rIns="243800" wrap="square" tIns="243800">
            <a:normAutofit/>
          </a:bodyPr>
          <a:lstStyle>
            <a:lvl1pPr lvl="0" rtl="0" algn="ctr">
              <a:spcBef>
                <a:spcPts val="0"/>
              </a:spcBef>
              <a:spcAft>
                <a:spcPts val="0"/>
              </a:spcAft>
              <a:buClr>
                <a:srgbClr val="CF3339"/>
              </a:buClr>
              <a:buSzPts val="32000"/>
              <a:buFont typeface="Roboto"/>
              <a:buNone/>
              <a:defRPr sz="32000">
                <a:solidFill>
                  <a:srgbClr val="CF3339"/>
                </a:solidFill>
                <a:latin typeface="Roboto"/>
                <a:ea typeface="Roboto"/>
                <a:cs typeface="Roboto"/>
                <a:sym typeface="Roboto"/>
              </a:defRPr>
            </a:lvl1pPr>
            <a:lvl2pPr lvl="1" rtl="0" algn="ctr">
              <a:spcBef>
                <a:spcPts val="0"/>
              </a:spcBef>
              <a:spcAft>
                <a:spcPts val="0"/>
              </a:spcAft>
              <a:buSzPts val="32000"/>
              <a:buNone/>
              <a:defRPr sz="32000"/>
            </a:lvl2pPr>
            <a:lvl3pPr lvl="2" rtl="0" algn="ctr">
              <a:spcBef>
                <a:spcPts val="0"/>
              </a:spcBef>
              <a:spcAft>
                <a:spcPts val="0"/>
              </a:spcAft>
              <a:buSzPts val="32000"/>
              <a:buNone/>
              <a:defRPr sz="32000"/>
            </a:lvl3pPr>
            <a:lvl4pPr lvl="3" rtl="0" algn="ctr">
              <a:spcBef>
                <a:spcPts val="0"/>
              </a:spcBef>
              <a:spcAft>
                <a:spcPts val="0"/>
              </a:spcAft>
              <a:buSzPts val="32000"/>
              <a:buNone/>
              <a:defRPr sz="32000"/>
            </a:lvl4pPr>
            <a:lvl5pPr lvl="4" rtl="0" algn="ctr">
              <a:spcBef>
                <a:spcPts val="0"/>
              </a:spcBef>
              <a:spcAft>
                <a:spcPts val="0"/>
              </a:spcAft>
              <a:buSzPts val="32000"/>
              <a:buNone/>
              <a:defRPr sz="32000"/>
            </a:lvl5pPr>
            <a:lvl6pPr lvl="5" rtl="0" algn="ctr">
              <a:spcBef>
                <a:spcPts val="0"/>
              </a:spcBef>
              <a:spcAft>
                <a:spcPts val="0"/>
              </a:spcAft>
              <a:buSzPts val="32000"/>
              <a:buNone/>
              <a:defRPr sz="32000"/>
            </a:lvl6pPr>
            <a:lvl7pPr lvl="6" rtl="0" algn="ctr">
              <a:spcBef>
                <a:spcPts val="0"/>
              </a:spcBef>
              <a:spcAft>
                <a:spcPts val="0"/>
              </a:spcAft>
              <a:buSzPts val="32000"/>
              <a:buNone/>
              <a:defRPr sz="32000"/>
            </a:lvl7pPr>
            <a:lvl8pPr lvl="7" rtl="0" algn="ctr">
              <a:spcBef>
                <a:spcPts val="0"/>
              </a:spcBef>
              <a:spcAft>
                <a:spcPts val="0"/>
              </a:spcAft>
              <a:buSzPts val="32000"/>
              <a:buNone/>
              <a:defRPr sz="32000"/>
            </a:lvl8pPr>
            <a:lvl9pPr lvl="8" rtl="0" algn="ctr">
              <a:spcBef>
                <a:spcPts val="0"/>
              </a:spcBef>
              <a:spcAft>
                <a:spcPts val="0"/>
              </a:spcAft>
              <a:buSzPts val="32000"/>
              <a:buNone/>
              <a:defRPr sz="32000"/>
            </a:lvl9pPr>
          </a:lstStyle>
          <a:p>
            <a:r>
              <a:t>xx%</a:t>
            </a:r>
          </a:p>
        </p:txBody>
      </p:sp>
      <p:sp>
        <p:nvSpPr>
          <p:cNvPr id="733" name="Google Shape;733;g21e199055c3_0_3438"/>
          <p:cNvSpPr txBox="1"/>
          <p:nvPr>
            <p:ph idx="1" type="body"/>
          </p:nvPr>
        </p:nvSpPr>
        <p:spPr>
          <a:xfrm>
            <a:off x="831200" y="8405933"/>
            <a:ext cx="22721700" cy="3468900"/>
          </a:xfrm>
          <a:prstGeom prst="rect">
            <a:avLst/>
          </a:prstGeom>
        </p:spPr>
        <p:txBody>
          <a:bodyPr anchorCtr="0" anchor="t" bIns="243800" lIns="243800" spcFirstLastPara="1" rIns="243800" wrap="square" tIns="243800">
            <a:normAutofit/>
          </a:bodyPr>
          <a:lstStyle>
            <a:lvl1pPr indent="-533400" lvl="0" marL="457200" rtl="0" algn="ctr">
              <a:spcBef>
                <a:spcPts val="0"/>
              </a:spcBef>
              <a:spcAft>
                <a:spcPts val="0"/>
              </a:spcAft>
              <a:buSzPts val="4800"/>
              <a:buChar char="●"/>
              <a:defRPr/>
            </a:lvl1pPr>
            <a:lvl2pPr indent="-463550" lvl="1" marL="914400" rtl="0" algn="ctr">
              <a:spcBef>
                <a:spcPts val="0"/>
              </a:spcBef>
              <a:spcAft>
                <a:spcPts val="0"/>
              </a:spcAft>
              <a:buSzPts val="3700"/>
              <a:buChar char="○"/>
              <a:defRPr/>
            </a:lvl2pPr>
            <a:lvl3pPr indent="-463550" lvl="2" marL="1371600" rtl="0" algn="ctr">
              <a:spcBef>
                <a:spcPts val="0"/>
              </a:spcBef>
              <a:spcAft>
                <a:spcPts val="0"/>
              </a:spcAft>
              <a:buSzPts val="3700"/>
              <a:buChar char="■"/>
              <a:defRPr/>
            </a:lvl3pPr>
            <a:lvl4pPr indent="-463550" lvl="3" marL="1828800" rtl="0" algn="ctr">
              <a:spcBef>
                <a:spcPts val="0"/>
              </a:spcBef>
              <a:spcAft>
                <a:spcPts val="0"/>
              </a:spcAft>
              <a:buSzPts val="3700"/>
              <a:buChar char="●"/>
              <a:defRPr/>
            </a:lvl4pPr>
            <a:lvl5pPr indent="-463550" lvl="4" marL="2286000" rtl="0" algn="ctr">
              <a:spcBef>
                <a:spcPts val="0"/>
              </a:spcBef>
              <a:spcAft>
                <a:spcPts val="0"/>
              </a:spcAft>
              <a:buSzPts val="3700"/>
              <a:buChar char="○"/>
              <a:defRPr/>
            </a:lvl5pPr>
            <a:lvl6pPr indent="-463550" lvl="5" marL="2743200" rtl="0" algn="ctr">
              <a:spcBef>
                <a:spcPts val="0"/>
              </a:spcBef>
              <a:spcAft>
                <a:spcPts val="0"/>
              </a:spcAft>
              <a:buSzPts val="3700"/>
              <a:buChar char="■"/>
              <a:defRPr/>
            </a:lvl6pPr>
            <a:lvl7pPr indent="-463550" lvl="6" marL="3200400" rtl="0" algn="ctr">
              <a:spcBef>
                <a:spcPts val="0"/>
              </a:spcBef>
              <a:spcAft>
                <a:spcPts val="0"/>
              </a:spcAft>
              <a:buSzPts val="3700"/>
              <a:buChar char="●"/>
              <a:defRPr/>
            </a:lvl7pPr>
            <a:lvl8pPr indent="-463550" lvl="7" marL="3657600" rtl="0" algn="ctr">
              <a:spcBef>
                <a:spcPts val="0"/>
              </a:spcBef>
              <a:spcAft>
                <a:spcPts val="0"/>
              </a:spcAft>
              <a:buSzPts val="3700"/>
              <a:buChar char="○"/>
              <a:defRPr/>
            </a:lvl8pPr>
            <a:lvl9pPr indent="-463550" lvl="8" marL="4114800" rtl="0" algn="ctr">
              <a:spcBef>
                <a:spcPts val="0"/>
              </a:spcBef>
              <a:spcAft>
                <a:spcPts val="0"/>
              </a:spcAft>
              <a:buSzPts val="3700"/>
              <a:buChar char="■"/>
              <a:defRPr/>
            </a:lvl9pPr>
          </a:lstStyle>
          <a:p/>
        </p:txBody>
      </p:sp>
      <p:sp>
        <p:nvSpPr>
          <p:cNvPr id="734" name="Google Shape;734;g21e199055c3_0_3438"/>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735" name="Google Shape;735;g21e199055c3_0_3438"/>
          <p:cNvPicPr preferRelativeResize="0"/>
          <p:nvPr/>
        </p:nvPicPr>
        <p:blipFill>
          <a:blip r:embed="rId3">
            <a:alphaModFix/>
          </a:blip>
          <a:stretch>
            <a:fillRect/>
          </a:stretch>
        </p:blipFill>
        <p:spPr>
          <a:xfrm>
            <a:off x="21506465" y="12433076"/>
            <a:ext cx="2549908" cy="1053972"/>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6" name="Shape 736"/>
        <p:cNvGrpSpPr/>
        <p:nvPr/>
      </p:nvGrpSpPr>
      <p:grpSpPr>
        <a:xfrm>
          <a:off x="0" y="0"/>
          <a:ext cx="0" cy="0"/>
          <a:chOff x="0" y="0"/>
          <a:chExt cx="0" cy="0"/>
        </a:xfrm>
      </p:grpSpPr>
      <p:sp>
        <p:nvSpPr>
          <p:cNvPr id="737" name="Google Shape;737;g21e199055c3_0_3444"/>
          <p:cNvSpPr txBox="1"/>
          <p:nvPr>
            <p:ph idx="12" type="sldNum"/>
          </p:nvPr>
        </p:nvSpPr>
        <p:spPr>
          <a:xfrm>
            <a:off x="22593221" y="12435245"/>
            <a:ext cx="1463100" cy="10497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738" name="Google Shape;738;g21e199055c3_0_3444"/>
          <p:cNvPicPr preferRelativeResize="0"/>
          <p:nvPr/>
        </p:nvPicPr>
        <p:blipFill>
          <a:blip r:embed="rId2">
            <a:alphaModFix/>
          </a:blip>
          <a:stretch>
            <a:fillRect/>
          </a:stretch>
        </p:blipFill>
        <p:spPr>
          <a:xfrm>
            <a:off x="21506465" y="12433076"/>
            <a:ext cx="2549908" cy="1053972"/>
          </a:xfrm>
          <a:prstGeom prst="rect">
            <a:avLst/>
          </a:prstGeom>
          <a:noFill/>
          <a:ln>
            <a:noFill/>
          </a:ln>
        </p:spPr>
      </p:pic>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39" name="Shape 739"/>
        <p:cNvGrpSpPr/>
        <p:nvPr/>
      </p:nvGrpSpPr>
      <p:grpSpPr>
        <a:xfrm>
          <a:off x="0" y="0"/>
          <a:ext cx="0" cy="0"/>
          <a:chOff x="0" y="0"/>
          <a:chExt cx="0" cy="0"/>
        </a:xfrm>
      </p:grpSpPr>
      <p:sp>
        <p:nvSpPr>
          <p:cNvPr id="740" name="Google Shape;740;g21e199055c3_0_3459"/>
          <p:cNvSpPr txBox="1"/>
          <p:nvPr>
            <p:ph type="title"/>
          </p:nvPr>
        </p:nvSpPr>
        <p:spPr>
          <a:xfrm>
            <a:off x="1676400" y="730250"/>
            <a:ext cx="21031200" cy="2651100"/>
          </a:xfrm>
          <a:prstGeom prst="rect">
            <a:avLst/>
          </a:prstGeom>
          <a:noFill/>
          <a:ln>
            <a:noFill/>
          </a:ln>
        </p:spPr>
        <p:txBody>
          <a:bodyPr anchorCtr="0" anchor="ctr" bIns="91400" lIns="182875" spcFirstLastPara="1" rIns="182875" wrap="square" tIns="91400">
            <a:normAutofit/>
          </a:bodyPr>
          <a:lstStyle>
            <a:lvl1pPr lvl="0" rtl="0" algn="l">
              <a:lnSpc>
                <a:spcPct val="90000"/>
              </a:lnSpc>
              <a:spcBef>
                <a:spcPts val="0"/>
              </a:spcBef>
              <a:spcAft>
                <a:spcPts val="0"/>
              </a:spcAft>
              <a:buClr>
                <a:schemeClr val="dk1"/>
              </a:buClr>
              <a:buSzPts val="3700"/>
              <a:buNone/>
              <a:defRPr/>
            </a:lvl1pPr>
            <a:lvl2pPr lvl="1" rtl="0">
              <a:spcBef>
                <a:spcPts val="0"/>
              </a:spcBef>
              <a:spcAft>
                <a:spcPts val="0"/>
              </a:spcAft>
              <a:buSzPts val="5900"/>
              <a:buNone/>
              <a:defRPr/>
            </a:lvl2pPr>
            <a:lvl3pPr lvl="2" rtl="0">
              <a:spcBef>
                <a:spcPts val="0"/>
              </a:spcBef>
              <a:spcAft>
                <a:spcPts val="0"/>
              </a:spcAft>
              <a:buSzPts val="5900"/>
              <a:buNone/>
              <a:defRPr/>
            </a:lvl3pPr>
            <a:lvl4pPr lvl="3" rtl="0">
              <a:spcBef>
                <a:spcPts val="0"/>
              </a:spcBef>
              <a:spcAft>
                <a:spcPts val="0"/>
              </a:spcAft>
              <a:buSzPts val="5900"/>
              <a:buNone/>
              <a:defRPr/>
            </a:lvl4pPr>
            <a:lvl5pPr lvl="4" rtl="0">
              <a:spcBef>
                <a:spcPts val="0"/>
              </a:spcBef>
              <a:spcAft>
                <a:spcPts val="0"/>
              </a:spcAft>
              <a:buSzPts val="5900"/>
              <a:buNone/>
              <a:defRPr/>
            </a:lvl5pPr>
            <a:lvl6pPr lvl="5" rtl="0">
              <a:spcBef>
                <a:spcPts val="0"/>
              </a:spcBef>
              <a:spcAft>
                <a:spcPts val="0"/>
              </a:spcAft>
              <a:buSzPts val="5900"/>
              <a:buNone/>
              <a:defRPr/>
            </a:lvl6pPr>
            <a:lvl7pPr lvl="6" rtl="0">
              <a:spcBef>
                <a:spcPts val="0"/>
              </a:spcBef>
              <a:spcAft>
                <a:spcPts val="0"/>
              </a:spcAft>
              <a:buSzPts val="5900"/>
              <a:buNone/>
              <a:defRPr/>
            </a:lvl7pPr>
            <a:lvl8pPr lvl="7" rtl="0">
              <a:spcBef>
                <a:spcPts val="0"/>
              </a:spcBef>
              <a:spcAft>
                <a:spcPts val="0"/>
              </a:spcAft>
              <a:buSzPts val="5900"/>
              <a:buNone/>
              <a:defRPr/>
            </a:lvl8pPr>
            <a:lvl9pPr lvl="8" rtl="0">
              <a:spcBef>
                <a:spcPts val="0"/>
              </a:spcBef>
              <a:spcAft>
                <a:spcPts val="0"/>
              </a:spcAft>
              <a:buSzPts val="5900"/>
              <a:buNone/>
              <a:defRPr/>
            </a:lvl9pPr>
          </a:lstStyle>
          <a:p/>
        </p:txBody>
      </p:sp>
      <p:sp>
        <p:nvSpPr>
          <p:cNvPr id="741" name="Google Shape;741;g21e199055c3_0_3459"/>
          <p:cNvSpPr txBox="1"/>
          <p:nvPr>
            <p:ph idx="1" type="body"/>
          </p:nvPr>
        </p:nvSpPr>
        <p:spPr>
          <a:xfrm>
            <a:off x="1676400" y="3651250"/>
            <a:ext cx="21031200" cy="8702400"/>
          </a:xfrm>
          <a:prstGeom prst="rect">
            <a:avLst/>
          </a:prstGeom>
          <a:noFill/>
          <a:ln>
            <a:noFill/>
          </a:ln>
        </p:spPr>
        <p:txBody>
          <a:bodyPr anchorCtr="0" anchor="t" bIns="91400" lIns="182875" spcFirstLastPara="1" rIns="182875" wrap="square" tIns="91400">
            <a:normAutofit/>
          </a:bodyPr>
          <a:lstStyle>
            <a:lvl1pPr indent="-463550" lvl="0" marL="457200" rtl="0" algn="l">
              <a:lnSpc>
                <a:spcPct val="90000"/>
              </a:lnSpc>
              <a:spcBef>
                <a:spcPts val="2100"/>
              </a:spcBef>
              <a:spcAft>
                <a:spcPts val="0"/>
              </a:spcAft>
              <a:buClr>
                <a:schemeClr val="dk1"/>
              </a:buClr>
              <a:buSzPts val="3700"/>
              <a:buChar char="●"/>
              <a:defRPr/>
            </a:lvl1pPr>
            <a:lvl2pPr indent="-463550" lvl="1" marL="914400" rtl="0" algn="l">
              <a:lnSpc>
                <a:spcPct val="90000"/>
              </a:lnSpc>
              <a:spcBef>
                <a:spcPts val="3200"/>
              </a:spcBef>
              <a:spcAft>
                <a:spcPts val="0"/>
              </a:spcAft>
              <a:buClr>
                <a:schemeClr val="dk1"/>
              </a:buClr>
              <a:buSzPts val="3700"/>
              <a:buChar char="○"/>
              <a:defRPr/>
            </a:lvl2pPr>
            <a:lvl3pPr indent="-463550" lvl="2" marL="1371600" rtl="0" algn="l">
              <a:lnSpc>
                <a:spcPct val="90000"/>
              </a:lnSpc>
              <a:spcBef>
                <a:spcPts val="3200"/>
              </a:spcBef>
              <a:spcAft>
                <a:spcPts val="0"/>
              </a:spcAft>
              <a:buClr>
                <a:schemeClr val="dk1"/>
              </a:buClr>
              <a:buSzPts val="3700"/>
              <a:buChar char="■"/>
              <a:defRPr/>
            </a:lvl3pPr>
            <a:lvl4pPr indent="-463550" lvl="3" marL="1828800" rtl="0" algn="l">
              <a:lnSpc>
                <a:spcPct val="90000"/>
              </a:lnSpc>
              <a:spcBef>
                <a:spcPts val="3200"/>
              </a:spcBef>
              <a:spcAft>
                <a:spcPts val="0"/>
              </a:spcAft>
              <a:buClr>
                <a:schemeClr val="dk1"/>
              </a:buClr>
              <a:buSzPts val="3700"/>
              <a:buChar char="●"/>
              <a:defRPr/>
            </a:lvl4pPr>
            <a:lvl5pPr indent="-463550" lvl="4" marL="2286000" rtl="0" algn="l">
              <a:lnSpc>
                <a:spcPct val="90000"/>
              </a:lnSpc>
              <a:spcBef>
                <a:spcPts val="3200"/>
              </a:spcBef>
              <a:spcAft>
                <a:spcPts val="0"/>
              </a:spcAft>
              <a:buClr>
                <a:schemeClr val="dk1"/>
              </a:buClr>
              <a:buSzPts val="3700"/>
              <a:buChar char="○"/>
              <a:defRPr/>
            </a:lvl5pPr>
            <a:lvl6pPr indent="-463550" lvl="5" marL="2743200" rtl="0" algn="l">
              <a:lnSpc>
                <a:spcPct val="90000"/>
              </a:lnSpc>
              <a:spcBef>
                <a:spcPts val="3200"/>
              </a:spcBef>
              <a:spcAft>
                <a:spcPts val="0"/>
              </a:spcAft>
              <a:buClr>
                <a:schemeClr val="dk1"/>
              </a:buClr>
              <a:buSzPts val="3700"/>
              <a:buChar char="■"/>
              <a:defRPr/>
            </a:lvl6pPr>
            <a:lvl7pPr indent="-463550" lvl="6" marL="3200400" rtl="0" algn="l">
              <a:lnSpc>
                <a:spcPct val="90000"/>
              </a:lnSpc>
              <a:spcBef>
                <a:spcPts val="3200"/>
              </a:spcBef>
              <a:spcAft>
                <a:spcPts val="0"/>
              </a:spcAft>
              <a:buClr>
                <a:schemeClr val="dk1"/>
              </a:buClr>
              <a:buSzPts val="3700"/>
              <a:buChar char="●"/>
              <a:defRPr/>
            </a:lvl7pPr>
            <a:lvl8pPr indent="-463550" lvl="7" marL="3657600" rtl="0" algn="l">
              <a:lnSpc>
                <a:spcPct val="90000"/>
              </a:lnSpc>
              <a:spcBef>
                <a:spcPts val="3200"/>
              </a:spcBef>
              <a:spcAft>
                <a:spcPts val="0"/>
              </a:spcAft>
              <a:buClr>
                <a:schemeClr val="dk1"/>
              </a:buClr>
              <a:buSzPts val="3700"/>
              <a:buChar char="○"/>
              <a:defRPr/>
            </a:lvl8pPr>
            <a:lvl9pPr indent="-463550" lvl="8" marL="4114800" rtl="0" algn="l">
              <a:lnSpc>
                <a:spcPct val="90000"/>
              </a:lnSpc>
              <a:spcBef>
                <a:spcPts val="3200"/>
              </a:spcBef>
              <a:spcAft>
                <a:spcPts val="3200"/>
              </a:spcAft>
              <a:buClr>
                <a:schemeClr val="dk1"/>
              </a:buClr>
              <a:buSzPts val="3700"/>
              <a:buChar char="■"/>
              <a:defRPr/>
            </a:lvl9pPr>
          </a:lstStyle>
          <a:p/>
        </p:txBody>
      </p:sp>
      <p:sp>
        <p:nvSpPr>
          <p:cNvPr id="742" name="Google Shape;742;g21e199055c3_0_3459"/>
          <p:cNvSpPr txBox="1"/>
          <p:nvPr>
            <p:ph idx="10" type="dt"/>
          </p:nvPr>
        </p:nvSpPr>
        <p:spPr>
          <a:xfrm>
            <a:off x="1676400" y="12712700"/>
            <a:ext cx="5486400" cy="730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900"/>
              <a:buNone/>
              <a:defRPr sz="2900"/>
            </a:lvl1pPr>
            <a:lvl2pPr lvl="1" rtl="0" algn="l">
              <a:spcBef>
                <a:spcPts val="0"/>
              </a:spcBef>
              <a:spcAft>
                <a:spcPts val="0"/>
              </a:spcAft>
              <a:buSzPts val="2900"/>
              <a:buNone/>
              <a:defRPr sz="2900"/>
            </a:lvl2pPr>
            <a:lvl3pPr lvl="2" rtl="0" algn="l">
              <a:spcBef>
                <a:spcPts val="0"/>
              </a:spcBef>
              <a:spcAft>
                <a:spcPts val="0"/>
              </a:spcAft>
              <a:buSzPts val="2900"/>
              <a:buNone/>
              <a:defRPr sz="2900"/>
            </a:lvl3pPr>
            <a:lvl4pPr lvl="3" rtl="0" algn="l">
              <a:spcBef>
                <a:spcPts val="0"/>
              </a:spcBef>
              <a:spcAft>
                <a:spcPts val="0"/>
              </a:spcAft>
              <a:buSzPts val="2900"/>
              <a:buNone/>
              <a:defRPr sz="2900"/>
            </a:lvl4pPr>
            <a:lvl5pPr lvl="4" rtl="0" algn="l">
              <a:spcBef>
                <a:spcPts val="0"/>
              </a:spcBef>
              <a:spcAft>
                <a:spcPts val="0"/>
              </a:spcAft>
              <a:buSzPts val="2900"/>
              <a:buNone/>
              <a:defRPr sz="2900"/>
            </a:lvl5pPr>
            <a:lvl6pPr lvl="5" rtl="0" algn="l">
              <a:spcBef>
                <a:spcPts val="0"/>
              </a:spcBef>
              <a:spcAft>
                <a:spcPts val="0"/>
              </a:spcAft>
              <a:buSzPts val="2900"/>
              <a:buNone/>
              <a:defRPr sz="2900"/>
            </a:lvl6pPr>
            <a:lvl7pPr lvl="6" rtl="0" algn="l">
              <a:spcBef>
                <a:spcPts val="0"/>
              </a:spcBef>
              <a:spcAft>
                <a:spcPts val="0"/>
              </a:spcAft>
              <a:buSzPts val="2900"/>
              <a:buNone/>
              <a:defRPr sz="2900"/>
            </a:lvl7pPr>
            <a:lvl8pPr lvl="7" rtl="0" algn="l">
              <a:spcBef>
                <a:spcPts val="0"/>
              </a:spcBef>
              <a:spcAft>
                <a:spcPts val="0"/>
              </a:spcAft>
              <a:buSzPts val="2900"/>
              <a:buNone/>
              <a:defRPr sz="2900"/>
            </a:lvl8pPr>
            <a:lvl9pPr lvl="8" rtl="0" algn="l">
              <a:spcBef>
                <a:spcPts val="0"/>
              </a:spcBef>
              <a:spcAft>
                <a:spcPts val="0"/>
              </a:spcAft>
              <a:buSzPts val="2900"/>
              <a:buNone/>
              <a:defRPr sz="2900"/>
            </a:lvl9pPr>
          </a:lstStyle>
          <a:p/>
        </p:txBody>
      </p:sp>
      <p:sp>
        <p:nvSpPr>
          <p:cNvPr id="743" name="Google Shape;743;g21e199055c3_0_3459"/>
          <p:cNvSpPr txBox="1"/>
          <p:nvPr>
            <p:ph idx="11" type="ftr"/>
          </p:nvPr>
        </p:nvSpPr>
        <p:spPr>
          <a:xfrm>
            <a:off x="8077200" y="12712700"/>
            <a:ext cx="8229600" cy="730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900"/>
              <a:buNone/>
              <a:defRPr sz="2900"/>
            </a:lvl1pPr>
            <a:lvl2pPr lvl="1" rtl="0" algn="l">
              <a:spcBef>
                <a:spcPts val="0"/>
              </a:spcBef>
              <a:spcAft>
                <a:spcPts val="0"/>
              </a:spcAft>
              <a:buSzPts val="2900"/>
              <a:buNone/>
              <a:defRPr sz="2900"/>
            </a:lvl2pPr>
            <a:lvl3pPr lvl="2" rtl="0" algn="l">
              <a:spcBef>
                <a:spcPts val="0"/>
              </a:spcBef>
              <a:spcAft>
                <a:spcPts val="0"/>
              </a:spcAft>
              <a:buSzPts val="2900"/>
              <a:buNone/>
              <a:defRPr sz="2900"/>
            </a:lvl3pPr>
            <a:lvl4pPr lvl="3" rtl="0" algn="l">
              <a:spcBef>
                <a:spcPts val="0"/>
              </a:spcBef>
              <a:spcAft>
                <a:spcPts val="0"/>
              </a:spcAft>
              <a:buSzPts val="2900"/>
              <a:buNone/>
              <a:defRPr sz="2900"/>
            </a:lvl4pPr>
            <a:lvl5pPr lvl="4" rtl="0" algn="l">
              <a:spcBef>
                <a:spcPts val="0"/>
              </a:spcBef>
              <a:spcAft>
                <a:spcPts val="0"/>
              </a:spcAft>
              <a:buSzPts val="2900"/>
              <a:buNone/>
              <a:defRPr sz="2900"/>
            </a:lvl5pPr>
            <a:lvl6pPr lvl="5" rtl="0" algn="l">
              <a:spcBef>
                <a:spcPts val="0"/>
              </a:spcBef>
              <a:spcAft>
                <a:spcPts val="0"/>
              </a:spcAft>
              <a:buSzPts val="2900"/>
              <a:buNone/>
              <a:defRPr sz="2900"/>
            </a:lvl6pPr>
            <a:lvl7pPr lvl="6" rtl="0" algn="l">
              <a:spcBef>
                <a:spcPts val="0"/>
              </a:spcBef>
              <a:spcAft>
                <a:spcPts val="0"/>
              </a:spcAft>
              <a:buSzPts val="2900"/>
              <a:buNone/>
              <a:defRPr sz="2900"/>
            </a:lvl7pPr>
            <a:lvl8pPr lvl="7" rtl="0" algn="l">
              <a:spcBef>
                <a:spcPts val="0"/>
              </a:spcBef>
              <a:spcAft>
                <a:spcPts val="0"/>
              </a:spcAft>
              <a:buSzPts val="2900"/>
              <a:buNone/>
              <a:defRPr sz="2900"/>
            </a:lvl8pPr>
            <a:lvl9pPr lvl="8" rtl="0" algn="l">
              <a:spcBef>
                <a:spcPts val="0"/>
              </a:spcBef>
              <a:spcAft>
                <a:spcPts val="0"/>
              </a:spcAft>
              <a:buSzPts val="2900"/>
              <a:buNone/>
              <a:defRPr sz="2900"/>
            </a:lvl9pPr>
          </a:lstStyle>
          <a:p/>
        </p:txBody>
      </p:sp>
      <p:sp>
        <p:nvSpPr>
          <p:cNvPr id="744" name="Google Shape;744;g21e199055c3_0_3459"/>
          <p:cNvSpPr txBox="1"/>
          <p:nvPr>
            <p:ph idx="12" type="sldNum"/>
          </p:nvPr>
        </p:nvSpPr>
        <p:spPr>
          <a:xfrm>
            <a:off x="17221200" y="12712700"/>
            <a:ext cx="5486400" cy="730500"/>
          </a:xfrm>
          <a:prstGeom prst="rect">
            <a:avLst/>
          </a:prstGeom>
          <a:noFill/>
          <a:ln>
            <a:noFill/>
          </a:ln>
        </p:spPr>
        <p:txBody>
          <a:bodyPr anchorCtr="0" anchor="ctr" bIns="91400" lIns="182875" spcFirstLastPara="1" rIns="182875" wrap="square" tIns="914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26"/>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6" name="Google Shape;86;p26"/>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87" name="Google Shape;87;p2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88" name="Google Shape;88;p2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89" name="Google Shape;89;p2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g21e199055c3_0_775"/>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rtl="0" algn="l">
              <a:spcBef>
                <a:spcPts val="0"/>
              </a:spcBef>
              <a:spcAft>
                <a:spcPts val="0"/>
              </a:spcAft>
              <a:buClr>
                <a:schemeClr val="dk2"/>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 name="Google Shape;98;g21e199055c3_0_775"/>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99" name="Google Shape;99;g21e199055c3_0_775"/>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0" name="Google Shape;100;g21e199055c3_0_775"/>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1" name="Shape 101"/>
        <p:cNvGrpSpPr/>
        <p:nvPr/>
      </p:nvGrpSpPr>
      <p:grpSpPr>
        <a:xfrm>
          <a:off x="0" y="0"/>
          <a:ext cx="0" cy="0"/>
          <a:chOff x="0" y="0"/>
          <a:chExt cx="0" cy="0"/>
        </a:xfrm>
      </p:grpSpPr>
      <p:sp>
        <p:nvSpPr>
          <p:cNvPr id="102" name="Google Shape;102;g21e199055c3_0_780"/>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rtl="0" algn="l">
              <a:spcBef>
                <a:spcPts val="0"/>
              </a:spcBef>
              <a:spcAft>
                <a:spcPts val="0"/>
              </a:spcAft>
              <a:buClr>
                <a:schemeClr val="dk2"/>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3" name="Google Shape;103;g21e199055c3_0_780"/>
          <p:cNvSpPr txBox="1"/>
          <p:nvPr>
            <p:ph idx="1" type="body"/>
          </p:nvPr>
        </p:nvSpPr>
        <p:spPr>
          <a:xfrm>
            <a:off x="1219200" y="3200400"/>
            <a:ext cx="21945600" cy="9753600"/>
          </a:xfrm>
          <a:prstGeom prst="rect">
            <a:avLst/>
          </a:prstGeom>
          <a:noFill/>
          <a:ln>
            <a:noFill/>
          </a:ln>
        </p:spPr>
        <p:txBody>
          <a:bodyPr anchorCtr="0" anchor="t" bIns="91400" lIns="182875" spcFirstLastPara="1" rIns="182875" wrap="square" tIns="91400">
            <a:normAutofit/>
          </a:bodyPr>
          <a:lstStyle>
            <a:lvl1pPr indent="-425450" lvl="0" marL="457200" rtl="0" algn="l">
              <a:spcBef>
                <a:spcPts val="700"/>
              </a:spcBef>
              <a:spcAft>
                <a:spcPts val="0"/>
              </a:spcAft>
              <a:buSzPts val="3100"/>
              <a:buChar char="•"/>
              <a:defRPr/>
            </a:lvl1pPr>
            <a:lvl2pPr indent="-425450" lvl="1" marL="914400" rtl="0" algn="l">
              <a:spcBef>
                <a:spcPts val="700"/>
              </a:spcBef>
              <a:spcAft>
                <a:spcPts val="0"/>
              </a:spcAft>
              <a:buSzPts val="3100"/>
              <a:buChar char="•"/>
              <a:defRPr/>
            </a:lvl2pPr>
            <a:lvl3pPr indent="-431800" lvl="2" marL="1371600" rtl="0" algn="l">
              <a:spcBef>
                <a:spcPts val="700"/>
              </a:spcBef>
              <a:spcAft>
                <a:spcPts val="0"/>
              </a:spcAft>
              <a:buSzPts val="3200"/>
              <a:buChar char="•"/>
              <a:defRPr/>
            </a:lvl3pPr>
            <a:lvl4pPr indent="-457200" lvl="3" marL="1828800" rtl="0" algn="l">
              <a:spcBef>
                <a:spcPts val="700"/>
              </a:spcBef>
              <a:spcAft>
                <a:spcPts val="0"/>
              </a:spcAft>
              <a:buSzPts val="3600"/>
              <a:buChar char="•"/>
              <a:defRPr/>
            </a:lvl4pPr>
            <a:lvl5pPr indent="-457200" lvl="4" marL="2286000" rtl="0" algn="l">
              <a:spcBef>
                <a:spcPts val="700"/>
              </a:spcBef>
              <a:spcAft>
                <a:spcPts val="0"/>
              </a:spcAft>
              <a:buSzPts val="3600"/>
              <a:buChar char="•"/>
              <a:defRPr/>
            </a:lvl5pPr>
            <a:lvl6pPr indent="-457200" lvl="5" marL="2743200" rtl="0" algn="l">
              <a:spcBef>
                <a:spcPts val="700"/>
              </a:spcBef>
              <a:spcAft>
                <a:spcPts val="0"/>
              </a:spcAft>
              <a:buSzPts val="3600"/>
              <a:buChar char="•"/>
              <a:defRPr/>
            </a:lvl6pPr>
            <a:lvl7pPr indent="-457200" lvl="6" marL="3200400" rtl="0" algn="l">
              <a:spcBef>
                <a:spcPts val="700"/>
              </a:spcBef>
              <a:spcAft>
                <a:spcPts val="0"/>
              </a:spcAft>
              <a:buSzPts val="3600"/>
              <a:buChar char="•"/>
              <a:defRPr/>
            </a:lvl7pPr>
            <a:lvl8pPr indent="-457200" lvl="7" marL="3657600" rtl="0" algn="l">
              <a:spcBef>
                <a:spcPts val="700"/>
              </a:spcBef>
              <a:spcAft>
                <a:spcPts val="0"/>
              </a:spcAft>
              <a:buSzPts val="3600"/>
              <a:buChar char="•"/>
              <a:defRPr/>
            </a:lvl8pPr>
            <a:lvl9pPr indent="-457200" lvl="8" marL="4114800" rtl="0" algn="l">
              <a:spcBef>
                <a:spcPts val="700"/>
              </a:spcBef>
              <a:spcAft>
                <a:spcPts val="0"/>
              </a:spcAft>
              <a:buSzPts val="3600"/>
              <a:buChar char="•"/>
              <a:defRPr/>
            </a:lvl9pPr>
          </a:lstStyle>
          <a:p/>
        </p:txBody>
      </p:sp>
      <p:sp>
        <p:nvSpPr>
          <p:cNvPr id="104" name="Google Shape;104;g21e199055c3_0_780"/>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5" name="Google Shape;105;g21e199055c3_0_780"/>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6" name="Google Shape;106;g21e199055c3_0_780"/>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07" name="Shape 107"/>
        <p:cNvGrpSpPr/>
        <p:nvPr/>
      </p:nvGrpSpPr>
      <p:grpSpPr>
        <a:xfrm>
          <a:off x="0" y="0"/>
          <a:ext cx="0" cy="0"/>
          <a:chOff x="0" y="0"/>
          <a:chExt cx="0" cy="0"/>
        </a:xfrm>
      </p:grpSpPr>
      <p:sp>
        <p:nvSpPr>
          <p:cNvPr id="108" name="Google Shape;108;g21e199055c3_0_786"/>
          <p:cNvSpPr txBox="1"/>
          <p:nvPr>
            <p:ph type="title"/>
          </p:nvPr>
        </p:nvSpPr>
        <p:spPr>
          <a:xfrm>
            <a:off x="1219200" y="1066800"/>
            <a:ext cx="21945600" cy="19812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Clr>
                <a:srgbClr val="CE3338"/>
              </a:buClr>
              <a:buSzPts val="9600"/>
              <a:buFont typeface="Roboto"/>
              <a:buNone/>
              <a:defRPr b="0" i="0" sz="9600">
                <a:solidFill>
                  <a:srgbClr val="CE3338"/>
                </a:solidFill>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9" name="Google Shape;109;g21e199055c3_0_786"/>
          <p:cNvSpPr txBox="1"/>
          <p:nvPr>
            <p:ph idx="1" type="body"/>
          </p:nvPr>
        </p:nvSpPr>
        <p:spPr>
          <a:xfrm>
            <a:off x="1219200" y="3154680"/>
            <a:ext cx="10607100" cy="775500"/>
          </a:xfrm>
          <a:prstGeom prst="rect">
            <a:avLst/>
          </a:prstGeom>
          <a:noFill/>
          <a:ln>
            <a:noFill/>
          </a:ln>
        </p:spPr>
        <p:txBody>
          <a:bodyPr anchorCtr="0" anchor="t" bIns="0" lIns="0" spcFirstLastPara="1" rIns="0" wrap="square" tIns="0">
            <a:spAutoFit/>
          </a:bodyPr>
          <a:lstStyle>
            <a:lvl1pPr indent="-488950" lvl="0" marL="457200" rtl="0" algn="l">
              <a:spcBef>
                <a:spcPts val="1000"/>
              </a:spcBef>
              <a:spcAft>
                <a:spcPts val="0"/>
              </a:spcAft>
              <a:buSzPts val="4100"/>
              <a:buChar char="•"/>
              <a:defRPr/>
            </a:lvl1pPr>
            <a:lvl2pPr indent="-425450" lvl="1" marL="914400" rtl="0" algn="l">
              <a:spcBef>
                <a:spcPts val="700"/>
              </a:spcBef>
              <a:spcAft>
                <a:spcPts val="0"/>
              </a:spcAft>
              <a:buSzPts val="3100"/>
              <a:buChar char="•"/>
              <a:defRPr/>
            </a:lvl2pPr>
            <a:lvl3pPr indent="-431800" lvl="2" marL="1371600" rtl="0" algn="l">
              <a:spcBef>
                <a:spcPts val="700"/>
              </a:spcBef>
              <a:spcAft>
                <a:spcPts val="0"/>
              </a:spcAft>
              <a:buSzPts val="3200"/>
              <a:buChar char="•"/>
              <a:defRPr/>
            </a:lvl3pPr>
            <a:lvl4pPr indent="-457200" lvl="3" marL="1828800" rtl="0" algn="l">
              <a:spcBef>
                <a:spcPts val="700"/>
              </a:spcBef>
              <a:spcAft>
                <a:spcPts val="0"/>
              </a:spcAft>
              <a:buSzPts val="3600"/>
              <a:buChar char="•"/>
              <a:defRPr/>
            </a:lvl4pPr>
            <a:lvl5pPr indent="-457200" lvl="4" marL="2286000" rtl="0" algn="l">
              <a:spcBef>
                <a:spcPts val="700"/>
              </a:spcBef>
              <a:spcAft>
                <a:spcPts val="0"/>
              </a:spcAft>
              <a:buSzPts val="3600"/>
              <a:buChar char="•"/>
              <a:defRPr/>
            </a:lvl5pPr>
            <a:lvl6pPr indent="-457200" lvl="5" marL="2743200" rtl="0" algn="l">
              <a:spcBef>
                <a:spcPts val="700"/>
              </a:spcBef>
              <a:spcAft>
                <a:spcPts val="0"/>
              </a:spcAft>
              <a:buSzPts val="3600"/>
              <a:buChar char="•"/>
              <a:defRPr/>
            </a:lvl6pPr>
            <a:lvl7pPr indent="-457200" lvl="6" marL="3200400" rtl="0" algn="l">
              <a:spcBef>
                <a:spcPts val="700"/>
              </a:spcBef>
              <a:spcAft>
                <a:spcPts val="0"/>
              </a:spcAft>
              <a:buSzPts val="3600"/>
              <a:buChar char="•"/>
              <a:defRPr/>
            </a:lvl7pPr>
            <a:lvl8pPr indent="-457200" lvl="7" marL="3657600" rtl="0" algn="l">
              <a:spcBef>
                <a:spcPts val="700"/>
              </a:spcBef>
              <a:spcAft>
                <a:spcPts val="0"/>
              </a:spcAft>
              <a:buSzPts val="3600"/>
              <a:buChar char="•"/>
              <a:defRPr/>
            </a:lvl8pPr>
            <a:lvl9pPr indent="-457200" lvl="8" marL="4114800" rtl="0" algn="l">
              <a:spcBef>
                <a:spcPts val="700"/>
              </a:spcBef>
              <a:spcAft>
                <a:spcPts val="0"/>
              </a:spcAft>
              <a:buSzPts val="3600"/>
              <a:buChar char="•"/>
              <a:defRPr/>
            </a:lvl9pPr>
          </a:lstStyle>
          <a:p/>
        </p:txBody>
      </p:sp>
      <p:sp>
        <p:nvSpPr>
          <p:cNvPr id="110" name="Google Shape;110;g21e199055c3_0_786"/>
          <p:cNvSpPr txBox="1"/>
          <p:nvPr>
            <p:ph idx="2" type="body"/>
          </p:nvPr>
        </p:nvSpPr>
        <p:spPr>
          <a:xfrm>
            <a:off x="12557760" y="3154680"/>
            <a:ext cx="10607100" cy="775500"/>
          </a:xfrm>
          <a:prstGeom prst="rect">
            <a:avLst/>
          </a:prstGeom>
          <a:noFill/>
          <a:ln>
            <a:noFill/>
          </a:ln>
        </p:spPr>
        <p:txBody>
          <a:bodyPr anchorCtr="0" anchor="t" bIns="0" lIns="0" spcFirstLastPara="1" rIns="0" wrap="square" tIns="0">
            <a:spAutoFit/>
          </a:bodyPr>
          <a:lstStyle>
            <a:lvl1pPr indent="-488950" lvl="0" marL="457200" rtl="0" algn="l">
              <a:spcBef>
                <a:spcPts val="1000"/>
              </a:spcBef>
              <a:spcAft>
                <a:spcPts val="0"/>
              </a:spcAft>
              <a:buSzPts val="4100"/>
              <a:buChar char="•"/>
              <a:defRPr/>
            </a:lvl1pPr>
            <a:lvl2pPr indent="-425450" lvl="1" marL="914400" rtl="0" algn="l">
              <a:spcBef>
                <a:spcPts val="700"/>
              </a:spcBef>
              <a:spcAft>
                <a:spcPts val="0"/>
              </a:spcAft>
              <a:buSzPts val="3100"/>
              <a:buChar char="•"/>
              <a:defRPr/>
            </a:lvl2pPr>
            <a:lvl3pPr indent="-431800" lvl="2" marL="1371600" rtl="0" algn="l">
              <a:spcBef>
                <a:spcPts val="700"/>
              </a:spcBef>
              <a:spcAft>
                <a:spcPts val="0"/>
              </a:spcAft>
              <a:buSzPts val="3200"/>
              <a:buChar char="•"/>
              <a:defRPr/>
            </a:lvl3pPr>
            <a:lvl4pPr indent="-457200" lvl="3" marL="1828800" rtl="0" algn="l">
              <a:spcBef>
                <a:spcPts val="700"/>
              </a:spcBef>
              <a:spcAft>
                <a:spcPts val="0"/>
              </a:spcAft>
              <a:buSzPts val="3600"/>
              <a:buChar char="•"/>
              <a:defRPr/>
            </a:lvl4pPr>
            <a:lvl5pPr indent="-457200" lvl="4" marL="2286000" rtl="0" algn="l">
              <a:spcBef>
                <a:spcPts val="700"/>
              </a:spcBef>
              <a:spcAft>
                <a:spcPts val="0"/>
              </a:spcAft>
              <a:buSzPts val="3600"/>
              <a:buChar char="•"/>
              <a:defRPr/>
            </a:lvl5pPr>
            <a:lvl6pPr indent="-457200" lvl="5" marL="2743200" rtl="0" algn="l">
              <a:spcBef>
                <a:spcPts val="700"/>
              </a:spcBef>
              <a:spcAft>
                <a:spcPts val="0"/>
              </a:spcAft>
              <a:buSzPts val="3600"/>
              <a:buChar char="•"/>
              <a:defRPr/>
            </a:lvl6pPr>
            <a:lvl7pPr indent="-457200" lvl="6" marL="3200400" rtl="0" algn="l">
              <a:spcBef>
                <a:spcPts val="700"/>
              </a:spcBef>
              <a:spcAft>
                <a:spcPts val="0"/>
              </a:spcAft>
              <a:buSzPts val="3600"/>
              <a:buChar char="•"/>
              <a:defRPr/>
            </a:lvl7pPr>
            <a:lvl8pPr indent="-457200" lvl="7" marL="3657600" rtl="0" algn="l">
              <a:spcBef>
                <a:spcPts val="700"/>
              </a:spcBef>
              <a:spcAft>
                <a:spcPts val="0"/>
              </a:spcAft>
              <a:buSzPts val="3600"/>
              <a:buChar char="•"/>
              <a:defRPr/>
            </a:lvl8pPr>
            <a:lvl9pPr indent="-457200" lvl="8" marL="4114800" rtl="0" algn="l">
              <a:spcBef>
                <a:spcPts val="700"/>
              </a:spcBef>
              <a:spcAft>
                <a:spcPts val="0"/>
              </a:spcAft>
              <a:buSzPts val="3600"/>
              <a:buChar char="•"/>
              <a:defRPr/>
            </a:lvl9pPr>
          </a:lstStyle>
          <a:p/>
        </p:txBody>
      </p:sp>
      <p:sp>
        <p:nvSpPr>
          <p:cNvPr id="111" name="Google Shape;111;g21e199055c3_0_786"/>
          <p:cNvSpPr txBox="1"/>
          <p:nvPr>
            <p:ph idx="11" type="ftr"/>
          </p:nvPr>
        </p:nvSpPr>
        <p:spPr>
          <a:xfrm>
            <a:off x="9144000" y="36576"/>
            <a:ext cx="10972800" cy="6585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2800"/>
              <a:buNone/>
              <a:defRPr>
                <a:solidFill>
                  <a:srgbClr val="8B8B8D"/>
                </a:solidFill>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12" name="Google Shape;112;g21e199055c3_0_786"/>
          <p:cNvSpPr txBox="1"/>
          <p:nvPr>
            <p:ph idx="10" type="dt"/>
          </p:nvPr>
        </p:nvSpPr>
        <p:spPr>
          <a:xfrm>
            <a:off x="1219200" y="36576"/>
            <a:ext cx="7721700" cy="6585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2800"/>
              <a:buNone/>
              <a:defRPr>
                <a:solidFill>
                  <a:srgbClr val="8B8B8D"/>
                </a:solidFill>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13" name="Google Shape;113;g21e199055c3_0_786"/>
          <p:cNvSpPr txBox="1"/>
          <p:nvPr>
            <p:ph idx="12" type="sldNum"/>
          </p:nvPr>
        </p:nvSpPr>
        <p:spPr>
          <a:xfrm>
            <a:off x="20320000" y="36576"/>
            <a:ext cx="2844900" cy="658500"/>
          </a:xfrm>
          <a:prstGeom prst="rect">
            <a:avLst/>
          </a:prstGeom>
          <a:noFill/>
          <a:ln>
            <a:noFill/>
          </a:ln>
        </p:spPr>
        <p:txBody>
          <a:bodyPr anchorCtr="0" anchor="ctr" bIns="0" lIns="0" spcFirstLastPara="1" rIns="0" wrap="square" tIns="0">
            <a:noAutofit/>
          </a:bodyPr>
          <a:lstStyle>
            <a:lvl1pPr indent="0" lvl="0" marL="0" rtl="0" algn="r">
              <a:spcBef>
                <a:spcPts val="0"/>
              </a:spcBef>
              <a:buNone/>
              <a:defRPr>
                <a:solidFill>
                  <a:srgbClr val="8B8B8D"/>
                </a:solidFill>
              </a:defRPr>
            </a:lvl1pPr>
            <a:lvl2pPr indent="0" lvl="1" marL="0" rtl="0" algn="r">
              <a:spcBef>
                <a:spcPts val="0"/>
              </a:spcBef>
              <a:buNone/>
              <a:defRPr>
                <a:solidFill>
                  <a:srgbClr val="8B8B8D"/>
                </a:solidFill>
              </a:defRPr>
            </a:lvl2pPr>
            <a:lvl3pPr indent="0" lvl="2" marL="0" rtl="0" algn="r">
              <a:spcBef>
                <a:spcPts val="0"/>
              </a:spcBef>
              <a:buNone/>
              <a:defRPr>
                <a:solidFill>
                  <a:srgbClr val="8B8B8D"/>
                </a:solidFill>
              </a:defRPr>
            </a:lvl3pPr>
            <a:lvl4pPr indent="0" lvl="3" marL="0" rtl="0" algn="r">
              <a:spcBef>
                <a:spcPts val="0"/>
              </a:spcBef>
              <a:buNone/>
              <a:defRPr>
                <a:solidFill>
                  <a:srgbClr val="8B8B8D"/>
                </a:solidFill>
              </a:defRPr>
            </a:lvl4pPr>
            <a:lvl5pPr indent="0" lvl="4" marL="0" rtl="0" algn="r">
              <a:spcBef>
                <a:spcPts val="0"/>
              </a:spcBef>
              <a:buNone/>
              <a:defRPr>
                <a:solidFill>
                  <a:srgbClr val="8B8B8D"/>
                </a:solidFill>
              </a:defRPr>
            </a:lvl5pPr>
            <a:lvl6pPr indent="0" lvl="5" marL="0" rtl="0" algn="r">
              <a:spcBef>
                <a:spcPts val="0"/>
              </a:spcBef>
              <a:buNone/>
              <a:defRPr>
                <a:solidFill>
                  <a:srgbClr val="8B8B8D"/>
                </a:solidFill>
              </a:defRPr>
            </a:lvl6pPr>
            <a:lvl7pPr indent="0" lvl="6" marL="0" rtl="0" algn="r">
              <a:spcBef>
                <a:spcPts val="0"/>
              </a:spcBef>
              <a:buNone/>
              <a:defRPr>
                <a:solidFill>
                  <a:srgbClr val="8B8B8D"/>
                </a:solidFill>
              </a:defRPr>
            </a:lvl7pPr>
            <a:lvl8pPr indent="0" lvl="7" marL="0" rtl="0" algn="r">
              <a:spcBef>
                <a:spcPts val="0"/>
              </a:spcBef>
              <a:buNone/>
              <a:defRPr>
                <a:solidFill>
                  <a:srgbClr val="8B8B8D"/>
                </a:solidFill>
              </a:defRPr>
            </a:lvl8pPr>
            <a:lvl9pPr indent="0" lvl="8" marL="0" rtl="0" algn="r">
              <a:spcBef>
                <a:spcPts val="0"/>
              </a:spcBef>
              <a:buNone/>
              <a:defRPr>
                <a:solidFill>
                  <a:srgbClr val="8B8B8D"/>
                </a:solidFill>
              </a:defRPr>
            </a:lvl9pPr>
          </a:lstStyle>
          <a:p>
            <a:pPr indent="0" lvl="0" marL="0" rtl="0" algn="r">
              <a:spcBef>
                <a:spcPts val="0"/>
              </a:spcBef>
              <a:spcAft>
                <a:spcPts val="0"/>
              </a:spcAft>
              <a:buNone/>
            </a:pPr>
            <a:fld id="{00000000-1234-1234-1234-123412341234}" type="slidenum">
              <a:rPr lang="en-US"/>
              <a:t>‹#›</a:t>
            </a:fld>
            <a:endParaRPr b="1" i="0" sz="2800" u="none" cap="none" strike="noStrike">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4" name="Shape 114"/>
        <p:cNvGrpSpPr/>
        <p:nvPr/>
      </p:nvGrpSpPr>
      <p:grpSpPr>
        <a:xfrm>
          <a:off x="0" y="0"/>
          <a:ext cx="0" cy="0"/>
          <a:chOff x="0" y="0"/>
          <a:chExt cx="0" cy="0"/>
        </a:xfrm>
      </p:grpSpPr>
      <p:sp>
        <p:nvSpPr>
          <p:cNvPr id="115" name="Google Shape;115;g21e199055c3_0_793"/>
          <p:cNvSpPr txBox="1"/>
          <p:nvPr>
            <p:ph type="ctrTitle"/>
          </p:nvPr>
        </p:nvSpPr>
        <p:spPr>
          <a:xfrm>
            <a:off x="1828800" y="2743202"/>
            <a:ext cx="20929500" cy="3854400"/>
          </a:xfrm>
          <a:prstGeom prst="rect">
            <a:avLst/>
          </a:prstGeom>
          <a:noFill/>
          <a:ln>
            <a:noFill/>
          </a:ln>
        </p:spPr>
        <p:txBody>
          <a:bodyPr anchorCtr="0" anchor="b" bIns="91400" lIns="182875" spcFirstLastPara="1" rIns="182875" wrap="square" tIns="91400">
            <a:noAutofit/>
          </a:bodyPr>
          <a:lstStyle>
            <a:lvl1pPr lvl="0" rtl="0" algn="l">
              <a:spcBef>
                <a:spcPts val="0"/>
              </a:spcBef>
              <a:spcAft>
                <a:spcPts val="0"/>
              </a:spcAft>
              <a:buClr>
                <a:schemeClr val="dk2"/>
              </a:buClr>
              <a:buSzPts val="10800"/>
              <a:buFont typeface="Arial"/>
              <a:buNone/>
              <a:defRPr sz="108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g21e199055c3_0_793"/>
          <p:cNvSpPr txBox="1"/>
          <p:nvPr>
            <p:ph idx="1" type="subTitle"/>
          </p:nvPr>
        </p:nvSpPr>
        <p:spPr>
          <a:xfrm>
            <a:off x="1828800" y="7010400"/>
            <a:ext cx="17068800" cy="3505200"/>
          </a:xfrm>
          <a:prstGeom prst="rect">
            <a:avLst/>
          </a:prstGeom>
          <a:noFill/>
          <a:ln>
            <a:noFill/>
          </a:ln>
        </p:spPr>
        <p:txBody>
          <a:bodyPr anchorCtr="0" anchor="t" bIns="91400" lIns="182875" spcFirstLastPara="1" rIns="182875" wrap="square" tIns="91400">
            <a:normAutofit/>
          </a:bodyPr>
          <a:lstStyle>
            <a:lvl1pPr lvl="0" rtl="0" algn="l">
              <a:spcBef>
                <a:spcPts val="1000"/>
              </a:spcBef>
              <a:spcAft>
                <a:spcPts val="0"/>
              </a:spcAft>
              <a:buSzPts val="4100"/>
              <a:buNone/>
              <a:defRPr>
                <a:solidFill>
                  <a:srgbClr val="55556F"/>
                </a:solidFill>
              </a:defRPr>
            </a:lvl1pPr>
            <a:lvl2pPr lvl="1" rtl="0" algn="ctr">
              <a:spcBef>
                <a:spcPts val="800"/>
              </a:spcBef>
              <a:spcAft>
                <a:spcPts val="0"/>
              </a:spcAft>
              <a:buSzPts val="3400"/>
              <a:buNone/>
              <a:defRPr>
                <a:solidFill>
                  <a:srgbClr val="8B8B8D"/>
                </a:solidFill>
              </a:defRPr>
            </a:lvl2pPr>
            <a:lvl3pPr lvl="2" rtl="0" algn="ctr">
              <a:spcBef>
                <a:spcPts val="700"/>
              </a:spcBef>
              <a:spcAft>
                <a:spcPts val="0"/>
              </a:spcAft>
              <a:buSzPts val="3200"/>
              <a:buNone/>
              <a:defRPr>
                <a:solidFill>
                  <a:srgbClr val="8B8B8D"/>
                </a:solidFill>
              </a:defRPr>
            </a:lvl3pPr>
            <a:lvl4pPr lvl="3" rtl="0" algn="ctr">
              <a:spcBef>
                <a:spcPts val="600"/>
              </a:spcBef>
              <a:spcAft>
                <a:spcPts val="0"/>
              </a:spcAft>
              <a:buSzPts val="3200"/>
              <a:buNone/>
              <a:defRPr>
                <a:solidFill>
                  <a:srgbClr val="8B8B8D"/>
                </a:solidFill>
              </a:defRPr>
            </a:lvl4pPr>
            <a:lvl5pPr lvl="4" rtl="0" algn="ctr">
              <a:spcBef>
                <a:spcPts val="600"/>
              </a:spcBef>
              <a:spcAft>
                <a:spcPts val="0"/>
              </a:spcAft>
              <a:buSzPts val="2800"/>
              <a:buNone/>
              <a:defRPr>
                <a:solidFill>
                  <a:srgbClr val="8B8B8D"/>
                </a:solidFill>
              </a:defRPr>
            </a:lvl5pPr>
            <a:lvl6pPr lvl="5" rtl="0" algn="ctr">
              <a:spcBef>
                <a:spcPts val="500"/>
              </a:spcBef>
              <a:spcAft>
                <a:spcPts val="0"/>
              </a:spcAft>
              <a:buSzPts val="2600"/>
              <a:buNone/>
              <a:defRPr>
                <a:solidFill>
                  <a:srgbClr val="8B8B8D"/>
                </a:solidFill>
              </a:defRPr>
            </a:lvl6pPr>
            <a:lvl7pPr lvl="6" rtl="0" algn="ctr">
              <a:spcBef>
                <a:spcPts val="500"/>
              </a:spcBef>
              <a:spcAft>
                <a:spcPts val="0"/>
              </a:spcAft>
              <a:buSzPts val="2600"/>
              <a:buNone/>
              <a:defRPr>
                <a:solidFill>
                  <a:srgbClr val="8B8B8D"/>
                </a:solidFill>
              </a:defRPr>
            </a:lvl7pPr>
            <a:lvl8pPr lvl="7" rtl="0" algn="ctr">
              <a:spcBef>
                <a:spcPts val="500"/>
              </a:spcBef>
              <a:spcAft>
                <a:spcPts val="0"/>
              </a:spcAft>
              <a:buSzPts val="2600"/>
              <a:buNone/>
              <a:defRPr>
                <a:solidFill>
                  <a:srgbClr val="8B8B8D"/>
                </a:solidFill>
              </a:defRPr>
            </a:lvl8pPr>
            <a:lvl9pPr lvl="8" rtl="0" algn="ctr">
              <a:spcBef>
                <a:spcPts val="500"/>
              </a:spcBef>
              <a:spcAft>
                <a:spcPts val="0"/>
              </a:spcAft>
              <a:buSzPts val="2600"/>
              <a:buNone/>
              <a:defRPr>
                <a:solidFill>
                  <a:srgbClr val="8B8B8D"/>
                </a:solidFill>
              </a:defRPr>
            </a:lvl9pPr>
          </a:lstStyle>
          <a:p/>
        </p:txBody>
      </p:sp>
      <p:sp>
        <p:nvSpPr>
          <p:cNvPr id="117" name="Google Shape;117;g21e199055c3_0_793"/>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18" name="Google Shape;118;g21e199055c3_0_793"/>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19" name="Google Shape;119;g21e199055c3_0_793"/>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20" name="Google Shape;120;g21e199055c3_0_793"/>
          <p:cNvCxnSpPr/>
          <p:nvPr/>
        </p:nvCxnSpPr>
        <p:spPr>
          <a:xfrm>
            <a:off x="1828800" y="6797040"/>
            <a:ext cx="20929500" cy="33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1" name="Shape 121"/>
        <p:cNvGrpSpPr/>
        <p:nvPr/>
      </p:nvGrpSpPr>
      <p:grpSpPr>
        <a:xfrm>
          <a:off x="0" y="0"/>
          <a:ext cx="0" cy="0"/>
          <a:chOff x="0" y="0"/>
          <a:chExt cx="0" cy="0"/>
        </a:xfrm>
      </p:grpSpPr>
      <p:sp>
        <p:nvSpPr>
          <p:cNvPr id="122" name="Google Shape;122;g21e199055c3_0_800"/>
          <p:cNvSpPr txBox="1"/>
          <p:nvPr>
            <p:ph type="title"/>
          </p:nvPr>
        </p:nvSpPr>
        <p:spPr>
          <a:xfrm>
            <a:off x="1926168" y="4724402"/>
            <a:ext cx="20726400" cy="4400700"/>
          </a:xfrm>
          <a:prstGeom prst="rect">
            <a:avLst/>
          </a:prstGeom>
          <a:noFill/>
          <a:ln>
            <a:noFill/>
          </a:ln>
        </p:spPr>
        <p:txBody>
          <a:bodyPr anchorCtr="0" anchor="b" bIns="91400" lIns="182875" spcFirstLastPara="1" rIns="182875" wrap="square" tIns="91400">
            <a:normAutofit/>
          </a:bodyPr>
          <a:lstStyle>
            <a:lvl1pPr lvl="0" rtl="0" algn="l">
              <a:spcBef>
                <a:spcPts val="0"/>
              </a:spcBef>
              <a:spcAft>
                <a:spcPts val="0"/>
              </a:spcAft>
              <a:buClr>
                <a:schemeClr val="lt2"/>
              </a:buClr>
              <a:buSzPts val="9600"/>
              <a:buFont typeface="Arial"/>
              <a:buNone/>
              <a:defRPr b="0" sz="96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3" name="Google Shape;123;g21e199055c3_0_800"/>
          <p:cNvSpPr txBox="1"/>
          <p:nvPr>
            <p:ph idx="1" type="body"/>
          </p:nvPr>
        </p:nvSpPr>
        <p:spPr>
          <a:xfrm>
            <a:off x="1926168" y="9253730"/>
            <a:ext cx="20726400" cy="3000300"/>
          </a:xfrm>
          <a:prstGeom prst="rect">
            <a:avLst/>
          </a:prstGeom>
          <a:noFill/>
          <a:ln>
            <a:noFill/>
          </a:ln>
        </p:spPr>
        <p:txBody>
          <a:bodyPr anchorCtr="0" anchor="t" bIns="91400" lIns="182875" spcFirstLastPara="1" rIns="182875" wrap="square" tIns="91400">
            <a:normAutofit/>
          </a:bodyPr>
          <a:lstStyle>
            <a:lvl1pPr indent="-228600" lvl="0" marL="457200" rtl="0" algn="l">
              <a:spcBef>
                <a:spcPts val="1000"/>
              </a:spcBef>
              <a:spcAft>
                <a:spcPts val="0"/>
              </a:spcAft>
              <a:buSzPts val="4100"/>
              <a:buNone/>
              <a:defRPr sz="4800">
                <a:solidFill>
                  <a:schemeClr val="lt2"/>
                </a:solidFill>
              </a:defRPr>
            </a:lvl1pPr>
            <a:lvl2pPr indent="-228600" lvl="1" marL="914400" rtl="0" algn="l">
              <a:spcBef>
                <a:spcPts val="700"/>
              </a:spcBef>
              <a:spcAft>
                <a:spcPts val="0"/>
              </a:spcAft>
              <a:buSzPts val="3100"/>
              <a:buNone/>
              <a:defRPr sz="3600">
                <a:solidFill>
                  <a:schemeClr val="lt1"/>
                </a:solidFill>
              </a:defRPr>
            </a:lvl2pPr>
            <a:lvl3pPr indent="-228600" lvl="2" marL="1371600" rtl="0" algn="l">
              <a:spcBef>
                <a:spcPts val="600"/>
              </a:spcBef>
              <a:spcAft>
                <a:spcPts val="0"/>
              </a:spcAft>
              <a:buSzPts val="2900"/>
              <a:buNone/>
              <a:defRPr sz="3200">
                <a:solidFill>
                  <a:schemeClr val="lt1"/>
                </a:solidFill>
              </a:defRPr>
            </a:lvl3pPr>
            <a:lvl4pPr indent="-228600" lvl="3" marL="1828800" rtl="0" algn="l">
              <a:spcBef>
                <a:spcPts val="600"/>
              </a:spcBef>
              <a:spcAft>
                <a:spcPts val="0"/>
              </a:spcAft>
              <a:buSzPts val="2800"/>
              <a:buNone/>
              <a:defRPr sz="2800">
                <a:solidFill>
                  <a:schemeClr val="lt1"/>
                </a:solidFill>
              </a:defRPr>
            </a:lvl4pPr>
            <a:lvl5pPr indent="-228600" lvl="4" marL="2286000" rtl="0" algn="l">
              <a:spcBef>
                <a:spcPts val="600"/>
              </a:spcBef>
              <a:spcAft>
                <a:spcPts val="0"/>
              </a:spcAft>
              <a:buSzPts val="2800"/>
              <a:buNone/>
              <a:defRPr sz="2800">
                <a:solidFill>
                  <a:schemeClr val="lt1"/>
                </a:solidFill>
              </a:defRPr>
            </a:lvl5pPr>
            <a:lvl6pPr indent="-228600" lvl="5" marL="2743200" rtl="0" algn="l">
              <a:spcBef>
                <a:spcPts val="600"/>
              </a:spcBef>
              <a:spcAft>
                <a:spcPts val="0"/>
              </a:spcAft>
              <a:buSzPts val="2800"/>
              <a:buNone/>
              <a:defRPr sz="2800">
                <a:solidFill>
                  <a:schemeClr val="lt1"/>
                </a:solidFill>
              </a:defRPr>
            </a:lvl6pPr>
            <a:lvl7pPr indent="-228600" lvl="6" marL="3200400" rtl="0" algn="l">
              <a:spcBef>
                <a:spcPts val="600"/>
              </a:spcBef>
              <a:spcAft>
                <a:spcPts val="0"/>
              </a:spcAft>
              <a:buSzPts val="2800"/>
              <a:buNone/>
              <a:defRPr sz="2800">
                <a:solidFill>
                  <a:schemeClr val="lt1"/>
                </a:solidFill>
              </a:defRPr>
            </a:lvl7pPr>
            <a:lvl8pPr indent="-228600" lvl="7" marL="3657600" rtl="0" algn="l">
              <a:spcBef>
                <a:spcPts val="600"/>
              </a:spcBef>
              <a:spcAft>
                <a:spcPts val="0"/>
              </a:spcAft>
              <a:buSzPts val="2800"/>
              <a:buNone/>
              <a:defRPr sz="2800">
                <a:solidFill>
                  <a:schemeClr val="lt1"/>
                </a:solidFill>
              </a:defRPr>
            </a:lvl8pPr>
            <a:lvl9pPr indent="-228600" lvl="8" marL="4114800" rtl="0" algn="l">
              <a:spcBef>
                <a:spcPts val="600"/>
              </a:spcBef>
              <a:spcAft>
                <a:spcPts val="0"/>
              </a:spcAft>
              <a:buSzPts val="2800"/>
              <a:buNone/>
              <a:defRPr sz="2800">
                <a:solidFill>
                  <a:schemeClr val="lt1"/>
                </a:solidFill>
              </a:defRPr>
            </a:lvl9pPr>
          </a:lstStyle>
          <a:p/>
        </p:txBody>
      </p:sp>
      <p:sp>
        <p:nvSpPr>
          <p:cNvPr id="124" name="Google Shape;124;g21e199055c3_0_800"/>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25" name="Google Shape;125;g21e199055c3_0_800"/>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26" name="Google Shape;126;g21e199055c3_0_800"/>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27" name="Google Shape;127;g21e199055c3_0_800"/>
          <p:cNvCxnSpPr/>
          <p:nvPr/>
        </p:nvCxnSpPr>
        <p:spPr>
          <a:xfrm>
            <a:off x="1950720" y="9198864"/>
            <a:ext cx="20929500" cy="3300"/>
          </a:xfrm>
          <a:prstGeom prst="straightConnector1">
            <a:avLst/>
          </a:prstGeom>
          <a:noFill/>
          <a:ln cap="flat" cmpd="sng" w="19050">
            <a:solidFill>
              <a:schemeClr val="lt2"/>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8" name="Shape 128"/>
        <p:cNvGrpSpPr/>
        <p:nvPr/>
      </p:nvGrpSpPr>
      <p:grpSpPr>
        <a:xfrm>
          <a:off x="0" y="0"/>
          <a:ext cx="0" cy="0"/>
          <a:chOff x="0" y="0"/>
          <a:chExt cx="0" cy="0"/>
        </a:xfrm>
      </p:grpSpPr>
      <p:sp>
        <p:nvSpPr>
          <p:cNvPr id="129" name="Google Shape;129;g21e199055c3_0_807"/>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rtl="0" algn="l">
              <a:spcBef>
                <a:spcPts val="0"/>
              </a:spcBef>
              <a:spcAft>
                <a:spcPts val="0"/>
              </a:spcAft>
              <a:buClr>
                <a:schemeClr val="dk2"/>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0" name="Google Shape;130;g21e199055c3_0_807"/>
          <p:cNvSpPr txBox="1"/>
          <p:nvPr>
            <p:ph idx="1" type="body"/>
          </p:nvPr>
        </p:nvSpPr>
        <p:spPr>
          <a:xfrm>
            <a:off x="1219200" y="3346704"/>
            <a:ext cx="10769700" cy="9436500"/>
          </a:xfrm>
          <a:prstGeom prst="rect">
            <a:avLst/>
          </a:prstGeom>
          <a:noFill/>
          <a:ln>
            <a:noFill/>
          </a:ln>
        </p:spPr>
        <p:txBody>
          <a:bodyPr anchorCtr="0" anchor="t" bIns="91400" lIns="182875" spcFirstLastPara="1" rIns="182875" wrap="square" tIns="91400">
            <a:normAutofit/>
          </a:bodyPr>
          <a:lstStyle>
            <a:lvl1pPr indent="-533400" lvl="0" marL="457200" rtl="0" algn="l">
              <a:spcBef>
                <a:spcPts val="1100"/>
              </a:spcBef>
              <a:spcAft>
                <a:spcPts val="0"/>
              </a:spcAft>
              <a:buSzPts val="4800"/>
              <a:buChar char="•"/>
              <a:defRPr sz="5600"/>
            </a:lvl1pPr>
            <a:lvl2pPr indent="-488950" lvl="1" marL="914400" rtl="0" algn="l">
              <a:spcBef>
                <a:spcPts val="1000"/>
              </a:spcBef>
              <a:spcAft>
                <a:spcPts val="0"/>
              </a:spcAft>
              <a:buSzPts val="4100"/>
              <a:buChar char="•"/>
              <a:defRPr sz="4800"/>
            </a:lvl2pPr>
            <a:lvl3pPr indent="-457200" lvl="2" marL="1371600" rtl="0" algn="l">
              <a:spcBef>
                <a:spcPts val="800"/>
              </a:spcBef>
              <a:spcAft>
                <a:spcPts val="0"/>
              </a:spcAft>
              <a:buSzPts val="3600"/>
              <a:buChar char="•"/>
              <a:defRPr sz="4000"/>
            </a:lvl3pPr>
            <a:lvl4pPr indent="-457200" lvl="3" marL="1828800" rtl="0" algn="l">
              <a:spcBef>
                <a:spcPts val="700"/>
              </a:spcBef>
              <a:spcAft>
                <a:spcPts val="0"/>
              </a:spcAft>
              <a:buSzPts val="3600"/>
              <a:buChar char="•"/>
              <a:defRPr sz="3600"/>
            </a:lvl4pPr>
            <a:lvl5pPr indent="-457200" lvl="4" marL="2286000" rtl="0" algn="l">
              <a:spcBef>
                <a:spcPts val="700"/>
              </a:spcBef>
              <a:spcAft>
                <a:spcPts val="0"/>
              </a:spcAft>
              <a:buSzPts val="3600"/>
              <a:buChar char="•"/>
              <a:defRPr sz="3600"/>
            </a:lvl5pPr>
            <a:lvl6pPr indent="-457200" lvl="5" marL="2743200" rtl="0" algn="l">
              <a:spcBef>
                <a:spcPts val="700"/>
              </a:spcBef>
              <a:spcAft>
                <a:spcPts val="0"/>
              </a:spcAft>
              <a:buSzPts val="3600"/>
              <a:buChar char="•"/>
              <a:defRPr sz="3600"/>
            </a:lvl6pPr>
            <a:lvl7pPr indent="-457200" lvl="6" marL="3200400" rtl="0" algn="l">
              <a:spcBef>
                <a:spcPts val="700"/>
              </a:spcBef>
              <a:spcAft>
                <a:spcPts val="0"/>
              </a:spcAft>
              <a:buSzPts val="3600"/>
              <a:buChar char="•"/>
              <a:defRPr sz="3600"/>
            </a:lvl7pPr>
            <a:lvl8pPr indent="-457200" lvl="7" marL="3657600" rtl="0" algn="l">
              <a:spcBef>
                <a:spcPts val="700"/>
              </a:spcBef>
              <a:spcAft>
                <a:spcPts val="0"/>
              </a:spcAft>
              <a:buSzPts val="3600"/>
              <a:buChar char="•"/>
              <a:defRPr sz="3600"/>
            </a:lvl8pPr>
            <a:lvl9pPr indent="-457200" lvl="8" marL="4114800" rtl="0" algn="l">
              <a:spcBef>
                <a:spcPts val="700"/>
              </a:spcBef>
              <a:spcAft>
                <a:spcPts val="0"/>
              </a:spcAft>
              <a:buSzPts val="3600"/>
              <a:buChar char="•"/>
              <a:defRPr sz="3600"/>
            </a:lvl9pPr>
          </a:lstStyle>
          <a:p/>
        </p:txBody>
      </p:sp>
      <p:sp>
        <p:nvSpPr>
          <p:cNvPr id="131" name="Google Shape;131;g21e199055c3_0_807"/>
          <p:cNvSpPr txBox="1"/>
          <p:nvPr>
            <p:ph idx="2" type="body"/>
          </p:nvPr>
        </p:nvSpPr>
        <p:spPr>
          <a:xfrm>
            <a:off x="12395200" y="3346704"/>
            <a:ext cx="10769700" cy="9436500"/>
          </a:xfrm>
          <a:prstGeom prst="rect">
            <a:avLst/>
          </a:prstGeom>
          <a:noFill/>
          <a:ln>
            <a:noFill/>
          </a:ln>
        </p:spPr>
        <p:txBody>
          <a:bodyPr anchorCtr="0" anchor="t" bIns="91400" lIns="182875" spcFirstLastPara="1" rIns="182875" wrap="square" tIns="91400">
            <a:normAutofit/>
          </a:bodyPr>
          <a:lstStyle>
            <a:lvl1pPr indent="-533400" lvl="0" marL="457200" rtl="0" algn="l">
              <a:spcBef>
                <a:spcPts val="1100"/>
              </a:spcBef>
              <a:spcAft>
                <a:spcPts val="0"/>
              </a:spcAft>
              <a:buSzPts val="4800"/>
              <a:buChar char="•"/>
              <a:defRPr sz="5600"/>
            </a:lvl1pPr>
            <a:lvl2pPr indent="-488950" lvl="1" marL="914400" rtl="0" algn="l">
              <a:spcBef>
                <a:spcPts val="1000"/>
              </a:spcBef>
              <a:spcAft>
                <a:spcPts val="0"/>
              </a:spcAft>
              <a:buSzPts val="4100"/>
              <a:buChar char="•"/>
              <a:defRPr sz="4800"/>
            </a:lvl2pPr>
            <a:lvl3pPr indent="-457200" lvl="2" marL="1371600" rtl="0" algn="l">
              <a:spcBef>
                <a:spcPts val="800"/>
              </a:spcBef>
              <a:spcAft>
                <a:spcPts val="0"/>
              </a:spcAft>
              <a:buSzPts val="3600"/>
              <a:buChar char="•"/>
              <a:defRPr sz="4000"/>
            </a:lvl3pPr>
            <a:lvl4pPr indent="-457200" lvl="3" marL="1828800" rtl="0" algn="l">
              <a:spcBef>
                <a:spcPts val="700"/>
              </a:spcBef>
              <a:spcAft>
                <a:spcPts val="0"/>
              </a:spcAft>
              <a:buSzPts val="3600"/>
              <a:buChar char="•"/>
              <a:defRPr sz="3600"/>
            </a:lvl4pPr>
            <a:lvl5pPr indent="-457200" lvl="4" marL="2286000" rtl="0" algn="l">
              <a:spcBef>
                <a:spcPts val="700"/>
              </a:spcBef>
              <a:spcAft>
                <a:spcPts val="0"/>
              </a:spcAft>
              <a:buSzPts val="3600"/>
              <a:buChar char="•"/>
              <a:defRPr sz="3600"/>
            </a:lvl5pPr>
            <a:lvl6pPr indent="-457200" lvl="5" marL="2743200" rtl="0" algn="l">
              <a:spcBef>
                <a:spcPts val="700"/>
              </a:spcBef>
              <a:spcAft>
                <a:spcPts val="0"/>
              </a:spcAft>
              <a:buSzPts val="3600"/>
              <a:buChar char="•"/>
              <a:defRPr sz="3600"/>
            </a:lvl6pPr>
            <a:lvl7pPr indent="-457200" lvl="6" marL="3200400" rtl="0" algn="l">
              <a:spcBef>
                <a:spcPts val="700"/>
              </a:spcBef>
              <a:spcAft>
                <a:spcPts val="0"/>
              </a:spcAft>
              <a:buSzPts val="3600"/>
              <a:buChar char="•"/>
              <a:defRPr sz="3600"/>
            </a:lvl7pPr>
            <a:lvl8pPr indent="-457200" lvl="7" marL="3657600" rtl="0" algn="l">
              <a:spcBef>
                <a:spcPts val="700"/>
              </a:spcBef>
              <a:spcAft>
                <a:spcPts val="0"/>
              </a:spcAft>
              <a:buSzPts val="3600"/>
              <a:buChar char="•"/>
              <a:defRPr sz="3600"/>
            </a:lvl8pPr>
            <a:lvl9pPr indent="-457200" lvl="8" marL="4114800" rtl="0" algn="l">
              <a:spcBef>
                <a:spcPts val="700"/>
              </a:spcBef>
              <a:spcAft>
                <a:spcPts val="0"/>
              </a:spcAft>
              <a:buSzPts val="3600"/>
              <a:buChar char="•"/>
              <a:defRPr sz="3600"/>
            </a:lvl9pPr>
          </a:lstStyle>
          <a:p/>
        </p:txBody>
      </p:sp>
      <p:sp>
        <p:nvSpPr>
          <p:cNvPr id="132" name="Google Shape;132;g21e199055c3_0_807"/>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33" name="Google Shape;133;g21e199055c3_0_807"/>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34" name="Google Shape;134;g21e199055c3_0_807"/>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5" name="Shape 135"/>
        <p:cNvGrpSpPr/>
        <p:nvPr/>
      </p:nvGrpSpPr>
      <p:grpSpPr>
        <a:xfrm>
          <a:off x="0" y="0"/>
          <a:ext cx="0" cy="0"/>
          <a:chOff x="0" y="0"/>
          <a:chExt cx="0" cy="0"/>
        </a:xfrm>
      </p:grpSpPr>
      <p:sp>
        <p:nvSpPr>
          <p:cNvPr id="136" name="Google Shape;136;g21e199055c3_0_814"/>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rtl="0" algn="l">
              <a:spcBef>
                <a:spcPts val="0"/>
              </a:spcBef>
              <a:spcAft>
                <a:spcPts val="0"/>
              </a:spcAft>
              <a:buClr>
                <a:schemeClr val="dk2"/>
              </a:buClr>
              <a:buSzPts val="80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7" name="Google Shape;137;g21e199055c3_0_814"/>
          <p:cNvSpPr txBox="1"/>
          <p:nvPr>
            <p:ph idx="1" type="body"/>
          </p:nvPr>
        </p:nvSpPr>
        <p:spPr>
          <a:xfrm>
            <a:off x="1219200" y="3352800"/>
            <a:ext cx="10485300" cy="1279500"/>
          </a:xfrm>
          <a:prstGeom prst="rect">
            <a:avLst/>
          </a:prstGeom>
          <a:noFill/>
          <a:ln>
            <a:noFill/>
          </a:ln>
        </p:spPr>
        <p:txBody>
          <a:bodyPr anchorCtr="0" anchor="ctr" bIns="91400" lIns="182875" spcFirstLastPara="1" rIns="182875" wrap="square" tIns="91400">
            <a:normAutofit/>
          </a:bodyPr>
          <a:lstStyle>
            <a:lvl1pPr indent="-228600" lvl="0" marL="457200" rtl="0" algn="ctr">
              <a:spcBef>
                <a:spcPts val="800"/>
              </a:spcBef>
              <a:spcAft>
                <a:spcPts val="0"/>
              </a:spcAft>
              <a:buSzPts val="3400"/>
              <a:buNone/>
              <a:defRPr b="0" sz="4000">
                <a:solidFill>
                  <a:schemeClr val="dk2"/>
                </a:solidFill>
              </a:defRPr>
            </a:lvl1pPr>
            <a:lvl2pPr indent="-228600" lvl="1" marL="914400" rtl="0" algn="l">
              <a:spcBef>
                <a:spcPts val="800"/>
              </a:spcBef>
              <a:spcAft>
                <a:spcPts val="0"/>
              </a:spcAft>
              <a:buSzPts val="3400"/>
              <a:buNone/>
              <a:defRPr b="1" sz="4000"/>
            </a:lvl2pPr>
            <a:lvl3pPr indent="-228600" lvl="2" marL="1371600" rtl="0" algn="l">
              <a:spcBef>
                <a:spcPts val="700"/>
              </a:spcBef>
              <a:spcAft>
                <a:spcPts val="0"/>
              </a:spcAft>
              <a:buSzPts val="3200"/>
              <a:buNone/>
              <a:defRPr b="1" sz="3600"/>
            </a:lvl3pPr>
            <a:lvl4pPr indent="-228600" lvl="3" marL="1828800" rtl="0" algn="l">
              <a:spcBef>
                <a:spcPts val="600"/>
              </a:spcBef>
              <a:spcAft>
                <a:spcPts val="0"/>
              </a:spcAft>
              <a:buSzPts val="3200"/>
              <a:buNone/>
              <a:defRPr b="1" sz="3200"/>
            </a:lvl4pPr>
            <a:lvl5pPr indent="-228600" lvl="4" marL="2286000" rtl="0" algn="l">
              <a:spcBef>
                <a:spcPts val="600"/>
              </a:spcBef>
              <a:spcAft>
                <a:spcPts val="0"/>
              </a:spcAft>
              <a:buSzPts val="3200"/>
              <a:buNone/>
              <a:defRPr b="1" sz="3200"/>
            </a:lvl5pPr>
            <a:lvl6pPr indent="-228600" lvl="5" marL="2743200" rtl="0" algn="l">
              <a:spcBef>
                <a:spcPts val="600"/>
              </a:spcBef>
              <a:spcAft>
                <a:spcPts val="0"/>
              </a:spcAft>
              <a:buSzPts val="3200"/>
              <a:buNone/>
              <a:defRPr b="1" sz="3200"/>
            </a:lvl6pPr>
            <a:lvl7pPr indent="-228600" lvl="6" marL="3200400" rtl="0" algn="l">
              <a:spcBef>
                <a:spcPts val="600"/>
              </a:spcBef>
              <a:spcAft>
                <a:spcPts val="0"/>
              </a:spcAft>
              <a:buSzPts val="3200"/>
              <a:buNone/>
              <a:defRPr b="1" sz="3200"/>
            </a:lvl7pPr>
            <a:lvl8pPr indent="-228600" lvl="7" marL="3657600" rtl="0" algn="l">
              <a:spcBef>
                <a:spcPts val="600"/>
              </a:spcBef>
              <a:spcAft>
                <a:spcPts val="0"/>
              </a:spcAft>
              <a:buSzPts val="3200"/>
              <a:buNone/>
              <a:defRPr b="1" sz="3200"/>
            </a:lvl8pPr>
            <a:lvl9pPr indent="-228600" lvl="8" marL="4114800" rtl="0" algn="l">
              <a:spcBef>
                <a:spcPts val="600"/>
              </a:spcBef>
              <a:spcAft>
                <a:spcPts val="0"/>
              </a:spcAft>
              <a:buSzPts val="3200"/>
              <a:buNone/>
              <a:defRPr b="1" sz="3200"/>
            </a:lvl9pPr>
          </a:lstStyle>
          <a:p/>
        </p:txBody>
      </p:sp>
      <p:sp>
        <p:nvSpPr>
          <p:cNvPr id="138" name="Google Shape;138;g21e199055c3_0_814"/>
          <p:cNvSpPr txBox="1"/>
          <p:nvPr>
            <p:ph idx="2" type="body"/>
          </p:nvPr>
        </p:nvSpPr>
        <p:spPr>
          <a:xfrm>
            <a:off x="1219200" y="4876800"/>
            <a:ext cx="10485300" cy="7902600"/>
          </a:xfrm>
          <a:prstGeom prst="rect">
            <a:avLst/>
          </a:prstGeom>
          <a:noFill/>
          <a:ln>
            <a:noFill/>
          </a:ln>
        </p:spPr>
        <p:txBody>
          <a:bodyPr anchorCtr="0" anchor="t" bIns="91400" lIns="182875" spcFirstLastPara="1" rIns="182875" wrap="square" tIns="91400">
            <a:normAutofit/>
          </a:bodyPr>
          <a:lstStyle>
            <a:lvl1pPr indent="-488950" lvl="0" marL="457200" rtl="0" algn="l">
              <a:spcBef>
                <a:spcPts val="1000"/>
              </a:spcBef>
              <a:spcAft>
                <a:spcPts val="0"/>
              </a:spcAft>
              <a:buSzPts val="4100"/>
              <a:buChar char="•"/>
              <a:defRPr sz="4800"/>
            </a:lvl1pPr>
            <a:lvl2pPr indent="-444500" lvl="1" marL="914400" rtl="0" algn="l">
              <a:spcBef>
                <a:spcPts val="800"/>
              </a:spcBef>
              <a:spcAft>
                <a:spcPts val="0"/>
              </a:spcAft>
              <a:buSzPts val="3400"/>
              <a:buChar char="•"/>
              <a:defRPr sz="4000"/>
            </a:lvl2pPr>
            <a:lvl3pPr indent="-431800" lvl="2" marL="1371600" rtl="0" algn="l">
              <a:spcBef>
                <a:spcPts val="700"/>
              </a:spcBef>
              <a:spcAft>
                <a:spcPts val="0"/>
              </a:spcAft>
              <a:buSzPts val="3200"/>
              <a:buChar char="•"/>
              <a:defRPr sz="3600"/>
            </a:lvl3pPr>
            <a:lvl4pPr indent="-431800" lvl="3" marL="1828800" rtl="0" algn="l">
              <a:spcBef>
                <a:spcPts val="600"/>
              </a:spcBef>
              <a:spcAft>
                <a:spcPts val="0"/>
              </a:spcAft>
              <a:buSzPts val="3200"/>
              <a:buChar char="•"/>
              <a:defRPr sz="3200"/>
            </a:lvl4pPr>
            <a:lvl5pPr indent="-431800" lvl="4" marL="2286000" rtl="0" algn="l">
              <a:spcBef>
                <a:spcPts val="600"/>
              </a:spcBef>
              <a:spcAft>
                <a:spcPts val="0"/>
              </a:spcAft>
              <a:buSzPts val="3200"/>
              <a:buChar char="•"/>
              <a:defRPr sz="3200"/>
            </a:lvl5pPr>
            <a:lvl6pPr indent="-431800" lvl="5" marL="2743200" rtl="0" algn="l">
              <a:spcBef>
                <a:spcPts val="600"/>
              </a:spcBef>
              <a:spcAft>
                <a:spcPts val="0"/>
              </a:spcAft>
              <a:buSzPts val="3200"/>
              <a:buChar char="•"/>
              <a:defRPr sz="3200"/>
            </a:lvl6pPr>
            <a:lvl7pPr indent="-431800" lvl="6" marL="3200400" rtl="0" algn="l">
              <a:spcBef>
                <a:spcPts val="600"/>
              </a:spcBef>
              <a:spcAft>
                <a:spcPts val="0"/>
              </a:spcAft>
              <a:buSzPts val="3200"/>
              <a:buChar char="•"/>
              <a:defRPr sz="3200"/>
            </a:lvl7pPr>
            <a:lvl8pPr indent="-431800" lvl="7" marL="3657600" rtl="0" algn="l">
              <a:spcBef>
                <a:spcPts val="600"/>
              </a:spcBef>
              <a:spcAft>
                <a:spcPts val="0"/>
              </a:spcAft>
              <a:buSzPts val="3200"/>
              <a:buChar char="•"/>
              <a:defRPr sz="3200"/>
            </a:lvl8pPr>
            <a:lvl9pPr indent="-431800" lvl="8" marL="4114800" rtl="0" algn="l">
              <a:spcBef>
                <a:spcPts val="600"/>
              </a:spcBef>
              <a:spcAft>
                <a:spcPts val="0"/>
              </a:spcAft>
              <a:buSzPts val="3200"/>
              <a:buChar char="•"/>
              <a:defRPr sz="3200"/>
            </a:lvl9pPr>
          </a:lstStyle>
          <a:p/>
        </p:txBody>
      </p:sp>
      <p:sp>
        <p:nvSpPr>
          <p:cNvPr id="139" name="Google Shape;139;g21e199055c3_0_814"/>
          <p:cNvSpPr txBox="1"/>
          <p:nvPr>
            <p:ph idx="3" type="body"/>
          </p:nvPr>
        </p:nvSpPr>
        <p:spPr>
          <a:xfrm>
            <a:off x="12679680" y="3352800"/>
            <a:ext cx="10485300" cy="1279500"/>
          </a:xfrm>
          <a:prstGeom prst="rect">
            <a:avLst/>
          </a:prstGeom>
          <a:noFill/>
          <a:ln>
            <a:noFill/>
          </a:ln>
        </p:spPr>
        <p:txBody>
          <a:bodyPr anchorCtr="0" anchor="ctr" bIns="91400" lIns="182875" spcFirstLastPara="1" rIns="182875" wrap="square" tIns="91400">
            <a:normAutofit/>
          </a:bodyPr>
          <a:lstStyle>
            <a:lvl1pPr indent="-228600" lvl="0" marL="457200" rtl="0" algn="ctr">
              <a:spcBef>
                <a:spcPts val="800"/>
              </a:spcBef>
              <a:spcAft>
                <a:spcPts val="0"/>
              </a:spcAft>
              <a:buSzPts val="3400"/>
              <a:buNone/>
              <a:defRPr b="0" sz="4000">
                <a:solidFill>
                  <a:schemeClr val="dk2"/>
                </a:solidFill>
                <a:latin typeface="Arial"/>
                <a:ea typeface="Arial"/>
                <a:cs typeface="Arial"/>
                <a:sym typeface="Arial"/>
              </a:defRPr>
            </a:lvl1pPr>
            <a:lvl2pPr indent="-228600" lvl="1" marL="914400" rtl="0" algn="l">
              <a:spcBef>
                <a:spcPts val="800"/>
              </a:spcBef>
              <a:spcAft>
                <a:spcPts val="0"/>
              </a:spcAft>
              <a:buSzPts val="3400"/>
              <a:buNone/>
              <a:defRPr b="1" sz="4000"/>
            </a:lvl2pPr>
            <a:lvl3pPr indent="-228600" lvl="2" marL="1371600" rtl="0" algn="l">
              <a:spcBef>
                <a:spcPts val="700"/>
              </a:spcBef>
              <a:spcAft>
                <a:spcPts val="0"/>
              </a:spcAft>
              <a:buSzPts val="3200"/>
              <a:buNone/>
              <a:defRPr b="1" sz="3600"/>
            </a:lvl3pPr>
            <a:lvl4pPr indent="-228600" lvl="3" marL="1828800" rtl="0" algn="l">
              <a:spcBef>
                <a:spcPts val="600"/>
              </a:spcBef>
              <a:spcAft>
                <a:spcPts val="0"/>
              </a:spcAft>
              <a:buSzPts val="3200"/>
              <a:buNone/>
              <a:defRPr b="1" sz="3200"/>
            </a:lvl4pPr>
            <a:lvl5pPr indent="-228600" lvl="4" marL="2286000" rtl="0" algn="l">
              <a:spcBef>
                <a:spcPts val="600"/>
              </a:spcBef>
              <a:spcAft>
                <a:spcPts val="0"/>
              </a:spcAft>
              <a:buSzPts val="3200"/>
              <a:buNone/>
              <a:defRPr b="1" sz="3200"/>
            </a:lvl5pPr>
            <a:lvl6pPr indent="-228600" lvl="5" marL="2743200" rtl="0" algn="l">
              <a:spcBef>
                <a:spcPts val="600"/>
              </a:spcBef>
              <a:spcAft>
                <a:spcPts val="0"/>
              </a:spcAft>
              <a:buSzPts val="3200"/>
              <a:buNone/>
              <a:defRPr b="1" sz="3200"/>
            </a:lvl6pPr>
            <a:lvl7pPr indent="-228600" lvl="6" marL="3200400" rtl="0" algn="l">
              <a:spcBef>
                <a:spcPts val="600"/>
              </a:spcBef>
              <a:spcAft>
                <a:spcPts val="0"/>
              </a:spcAft>
              <a:buSzPts val="3200"/>
              <a:buNone/>
              <a:defRPr b="1" sz="3200"/>
            </a:lvl7pPr>
            <a:lvl8pPr indent="-228600" lvl="7" marL="3657600" rtl="0" algn="l">
              <a:spcBef>
                <a:spcPts val="600"/>
              </a:spcBef>
              <a:spcAft>
                <a:spcPts val="0"/>
              </a:spcAft>
              <a:buSzPts val="3200"/>
              <a:buNone/>
              <a:defRPr b="1" sz="3200"/>
            </a:lvl8pPr>
            <a:lvl9pPr indent="-228600" lvl="8" marL="4114800" rtl="0" algn="l">
              <a:spcBef>
                <a:spcPts val="600"/>
              </a:spcBef>
              <a:spcAft>
                <a:spcPts val="0"/>
              </a:spcAft>
              <a:buSzPts val="3200"/>
              <a:buNone/>
              <a:defRPr b="1" sz="3200"/>
            </a:lvl9pPr>
          </a:lstStyle>
          <a:p/>
        </p:txBody>
      </p:sp>
      <p:sp>
        <p:nvSpPr>
          <p:cNvPr id="140" name="Google Shape;140;g21e199055c3_0_814"/>
          <p:cNvSpPr txBox="1"/>
          <p:nvPr>
            <p:ph idx="4" type="body"/>
          </p:nvPr>
        </p:nvSpPr>
        <p:spPr>
          <a:xfrm>
            <a:off x="12679680" y="4876800"/>
            <a:ext cx="10485300" cy="7902600"/>
          </a:xfrm>
          <a:prstGeom prst="rect">
            <a:avLst/>
          </a:prstGeom>
          <a:noFill/>
          <a:ln>
            <a:noFill/>
          </a:ln>
        </p:spPr>
        <p:txBody>
          <a:bodyPr anchorCtr="0" anchor="t" bIns="91400" lIns="182875" spcFirstLastPara="1" rIns="182875" wrap="square" tIns="91400">
            <a:normAutofit/>
          </a:bodyPr>
          <a:lstStyle>
            <a:lvl1pPr indent="-488950" lvl="0" marL="457200" rtl="0" algn="l">
              <a:spcBef>
                <a:spcPts val="1000"/>
              </a:spcBef>
              <a:spcAft>
                <a:spcPts val="0"/>
              </a:spcAft>
              <a:buSzPts val="4100"/>
              <a:buChar char="•"/>
              <a:defRPr sz="4800"/>
            </a:lvl1pPr>
            <a:lvl2pPr indent="-444500" lvl="1" marL="914400" rtl="0" algn="l">
              <a:spcBef>
                <a:spcPts val="800"/>
              </a:spcBef>
              <a:spcAft>
                <a:spcPts val="0"/>
              </a:spcAft>
              <a:buSzPts val="3400"/>
              <a:buChar char="•"/>
              <a:defRPr sz="4000"/>
            </a:lvl2pPr>
            <a:lvl3pPr indent="-431800" lvl="2" marL="1371600" rtl="0" algn="l">
              <a:spcBef>
                <a:spcPts val="700"/>
              </a:spcBef>
              <a:spcAft>
                <a:spcPts val="0"/>
              </a:spcAft>
              <a:buSzPts val="3200"/>
              <a:buChar char="•"/>
              <a:defRPr sz="3600"/>
            </a:lvl3pPr>
            <a:lvl4pPr indent="-431800" lvl="3" marL="1828800" rtl="0" algn="l">
              <a:spcBef>
                <a:spcPts val="600"/>
              </a:spcBef>
              <a:spcAft>
                <a:spcPts val="0"/>
              </a:spcAft>
              <a:buSzPts val="3200"/>
              <a:buChar char="•"/>
              <a:defRPr sz="3200"/>
            </a:lvl4pPr>
            <a:lvl5pPr indent="-431800" lvl="4" marL="2286000" rtl="0" algn="l">
              <a:spcBef>
                <a:spcPts val="600"/>
              </a:spcBef>
              <a:spcAft>
                <a:spcPts val="0"/>
              </a:spcAft>
              <a:buSzPts val="3200"/>
              <a:buChar char="•"/>
              <a:defRPr sz="3200"/>
            </a:lvl5pPr>
            <a:lvl6pPr indent="-431800" lvl="5" marL="2743200" rtl="0" algn="l">
              <a:spcBef>
                <a:spcPts val="600"/>
              </a:spcBef>
              <a:spcAft>
                <a:spcPts val="0"/>
              </a:spcAft>
              <a:buSzPts val="3200"/>
              <a:buChar char="•"/>
              <a:defRPr sz="3200"/>
            </a:lvl6pPr>
            <a:lvl7pPr indent="-431800" lvl="6" marL="3200400" rtl="0" algn="l">
              <a:spcBef>
                <a:spcPts val="600"/>
              </a:spcBef>
              <a:spcAft>
                <a:spcPts val="0"/>
              </a:spcAft>
              <a:buSzPts val="3200"/>
              <a:buChar char="•"/>
              <a:defRPr sz="3200"/>
            </a:lvl7pPr>
            <a:lvl8pPr indent="-431800" lvl="7" marL="3657600" rtl="0" algn="l">
              <a:spcBef>
                <a:spcPts val="600"/>
              </a:spcBef>
              <a:spcAft>
                <a:spcPts val="0"/>
              </a:spcAft>
              <a:buSzPts val="3200"/>
              <a:buChar char="•"/>
              <a:defRPr sz="3200"/>
            </a:lvl8pPr>
            <a:lvl9pPr indent="-431800" lvl="8" marL="4114800" rtl="0" algn="l">
              <a:spcBef>
                <a:spcPts val="600"/>
              </a:spcBef>
              <a:spcAft>
                <a:spcPts val="0"/>
              </a:spcAft>
              <a:buSzPts val="3200"/>
              <a:buChar char="•"/>
              <a:defRPr sz="3200"/>
            </a:lvl9pPr>
          </a:lstStyle>
          <a:p/>
        </p:txBody>
      </p:sp>
      <p:sp>
        <p:nvSpPr>
          <p:cNvPr id="141" name="Google Shape;141;g21e199055c3_0_814"/>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42" name="Google Shape;142;g21e199055c3_0_814"/>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43" name="Google Shape;143;g21e199055c3_0_814"/>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44" name="Google Shape;144;g21e199055c3_0_814"/>
          <p:cNvCxnSpPr/>
          <p:nvPr/>
        </p:nvCxnSpPr>
        <p:spPr>
          <a:xfrm rot="5400000">
            <a:off x="7483967" y="8091331"/>
            <a:ext cx="9418200" cy="21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16"/>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4" name="Google Shape;24;p1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25" name="Google Shape;25;p1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26" name="Google Shape;26;p1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5" name="Shape 145"/>
        <p:cNvGrpSpPr/>
        <p:nvPr/>
      </p:nvGrpSpPr>
      <p:grpSpPr>
        <a:xfrm>
          <a:off x="0" y="0"/>
          <a:ext cx="0" cy="0"/>
          <a:chOff x="0" y="0"/>
          <a:chExt cx="0" cy="0"/>
        </a:xfrm>
      </p:grpSpPr>
      <p:sp>
        <p:nvSpPr>
          <p:cNvPr id="146" name="Google Shape;146;g21e199055c3_0_824"/>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47" name="Google Shape;147;g21e199055c3_0_824"/>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48" name="Google Shape;148;g21e199055c3_0_824"/>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9" name="Shape 149"/>
        <p:cNvGrpSpPr/>
        <p:nvPr/>
      </p:nvGrpSpPr>
      <p:grpSpPr>
        <a:xfrm>
          <a:off x="0" y="0"/>
          <a:ext cx="0" cy="0"/>
          <a:chOff x="0" y="0"/>
          <a:chExt cx="0" cy="0"/>
        </a:xfrm>
      </p:grpSpPr>
      <p:sp>
        <p:nvSpPr>
          <p:cNvPr id="150" name="Google Shape;150;g21e199055c3_0_828"/>
          <p:cNvSpPr txBox="1"/>
          <p:nvPr>
            <p:ph type="title"/>
          </p:nvPr>
        </p:nvSpPr>
        <p:spPr>
          <a:xfrm>
            <a:off x="1219200" y="1584160"/>
            <a:ext cx="5706000" cy="2523600"/>
          </a:xfrm>
          <a:prstGeom prst="rect">
            <a:avLst/>
          </a:prstGeom>
          <a:noFill/>
          <a:ln>
            <a:noFill/>
          </a:ln>
        </p:spPr>
        <p:txBody>
          <a:bodyPr anchorCtr="0" anchor="b" bIns="91400" lIns="182875" spcFirstLastPara="1" rIns="182875" wrap="square" tIns="91400">
            <a:noAutofit/>
          </a:bodyPr>
          <a:lstStyle>
            <a:lvl1pPr lvl="0" rtl="0" algn="l">
              <a:spcBef>
                <a:spcPts val="0"/>
              </a:spcBef>
              <a:spcAft>
                <a:spcPts val="0"/>
              </a:spcAft>
              <a:buClr>
                <a:schemeClr val="dk2"/>
              </a:buClr>
              <a:buSzPts val="4800"/>
              <a:buFont typeface="Arial"/>
              <a:buNone/>
              <a:defRPr b="0"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1" name="Google Shape;151;g21e199055c3_0_828"/>
          <p:cNvSpPr txBox="1"/>
          <p:nvPr>
            <p:ph idx="1" type="body"/>
          </p:nvPr>
        </p:nvSpPr>
        <p:spPr>
          <a:xfrm>
            <a:off x="7924800" y="1584160"/>
            <a:ext cx="15240000" cy="11155800"/>
          </a:xfrm>
          <a:prstGeom prst="rect">
            <a:avLst/>
          </a:prstGeom>
          <a:noFill/>
          <a:ln>
            <a:noFill/>
          </a:ln>
        </p:spPr>
        <p:txBody>
          <a:bodyPr anchorCtr="0" anchor="t" bIns="91400" lIns="182875" spcFirstLastPara="1" rIns="182875" wrap="square" tIns="91400">
            <a:normAutofit/>
          </a:bodyPr>
          <a:lstStyle>
            <a:lvl1pPr indent="-571500" lvl="0" marL="457200" rtl="0" algn="l">
              <a:spcBef>
                <a:spcPts val="1300"/>
              </a:spcBef>
              <a:spcAft>
                <a:spcPts val="0"/>
              </a:spcAft>
              <a:buSzPts val="5400"/>
              <a:buChar char="•"/>
              <a:defRPr sz="6400"/>
            </a:lvl1pPr>
            <a:lvl2pPr indent="-533400" lvl="1" marL="914400" rtl="0" algn="l">
              <a:spcBef>
                <a:spcPts val="1100"/>
              </a:spcBef>
              <a:spcAft>
                <a:spcPts val="0"/>
              </a:spcAft>
              <a:buSzPts val="4800"/>
              <a:buChar char="•"/>
              <a:defRPr sz="5600"/>
            </a:lvl2pPr>
            <a:lvl3pPr indent="-501650" lvl="2" marL="1371600" rtl="0" algn="l">
              <a:spcBef>
                <a:spcPts val="1000"/>
              </a:spcBef>
              <a:spcAft>
                <a:spcPts val="0"/>
              </a:spcAft>
              <a:buSzPts val="4300"/>
              <a:buChar char="•"/>
              <a:defRPr sz="4800"/>
            </a:lvl3pPr>
            <a:lvl4pPr indent="-482600" lvl="3" marL="1828800" rtl="0" algn="l">
              <a:spcBef>
                <a:spcPts val="800"/>
              </a:spcBef>
              <a:spcAft>
                <a:spcPts val="0"/>
              </a:spcAft>
              <a:buSzPts val="4000"/>
              <a:buChar char="•"/>
              <a:defRPr sz="4000"/>
            </a:lvl4pPr>
            <a:lvl5pPr indent="-482600" lvl="4" marL="2286000" rtl="0" algn="l">
              <a:spcBef>
                <a:spcPts val="800"/>
              </a:spcBef>
              <a:spcAft>
                <a:spcPts val="0"/>
              </a:spcAft>
              <a:buSzPts val="4000"/>
              <a:buChar char="•"/>
              <a:defRPr sz="4000"/>
            </a:lvl5pPr>
            <a:lvl6pPr indent="-482600" lvl="5" marL="2743200" rtl="0" algn="l">
              <a:spcBef>
                <a:spcPts val="800"/>
              </a:spcBef>
              <a:spcAft>
                <a:spcPts val="0"/>
              </a:spcAft>
              <a:buSzPts val="4000"/>
              <a:buChar char="•"/>
              <a:defRPr sz="4000"/>
            </a:lvl6pPr>
            <a:lvl7pPr indent="-482600" lvl="6" marL="3200400" rtl="0" algn="l">
              <a:spcBef>
                <a:spcPts val="800"/>
              </a:spcBef>
              <a:spcAft>
                <a:spcPts val="0"/>
              </a:spcAft>
              <a:buSzPts val="4000"/>
              <a:buChar char="•"/>
              <a:defRPr sz="4000"/>
            </a:lvl7pPr>
            <a:lvl8pPr indent="-482600" lvl="7" marL="3657600" rtl="0" algn="l">
              <a:spcBef>
                <a:spcPts val="800"/>
              </a:spcBef>
              <a:spcAft>
                <a:spcPts val="0"/>
              </a:spcAft>
              <a:buSzPts val="4000"/>
              <a:buChar char="•"/>
              <a:defRPr sz="4000"/>
            </a:lvl8pPr>
            <a:lvl9pPr indent="-482600" lvl="8" marL="4114800" rtl="0" algn="l">
              <a:spcBef>
                <a:spcPts val="800"/>
              </a:spcBef>
              <a:spcAft>
                <a:spcPts val="0"/>
              </a:spcAft>
              <a:buSzPts val="4000"/>
              <a:buChar char="•"/>
              <a:defRPr sz="4000"/>
            </a:lvl9pPr>
          </a:lstStyle>
          <a:p/>
        </p:txBody>
      </p:sp>
      <p:sp>
        <p:nvSpPr>
          <p:cNvPr id="152" name="Google Shape;152;g21e199055c3_0_828"/>
          <p:cNvSpPr txBox="1"/>
          <p:nvPr>
            <p:ph idx="2" type="body"/>
          </p:nvPr>
        </p:nvSpPr>
        <p:spPr>
          <a:xfrm>
            <a:off x="1219202" y="4261106"/>
            <a:ext cx="5706000" cy="8487300"/>
          </a:xfrm>
          <a:prstGeom prst="rect">
            <a:avLst/>
          </a:prstGeom>
          <a:noFill/>
          <a:ln>
            <a:noFill/>
          </a:ln>
        </p:spPr>
        <p:txBody>
          <a:bodyPr anchorCtr="0" anchor="t" bIns="91400" lIns="182875" spcFirstLastPara="1" rIns="182875" wrap="square" tIns="91400">
            <a:normAutofit/>
          </a:bodyPr>
          <a:lstStyle>
            <a:lvl1pPr indent="-228600" lvl="0" marL="457200" rtl="0" algn="l">
              <a:spcBef>
                <a:spcPts val="600"/>
              </a:spcBef>
              <a:spcAft>
                <a:spcPts val="0"/>
              </a:spcAft>
              <a:buSzPts val="2400"/>
              <a:buNone/>
              <a:defRPr sz="2800"/>
            </a:lvl1pPr>
            <a:lvl2pPr indent="-228600" lvl="1" marL="914400" rtl="0" algn="l">
              <a:spcBef>
                <a:spcPts val="500"/>
              </a:spcBef>
              <a:spcAft>
                <a:spcPts val="0"/>
              </a:spcAft>
              <a:buSzPts val="2000"/>
              <a:buNone/>
              <a:defRPr sz="2400"/>
            </a:lvl2pPr>
            <a:lvl3pPr indent="-228600" lvl="2" marL="1371600" rtl="0" algn="l">
              <a:spcBef>
                <a:spcPts val="400"/>
              </a:spcBef>
              <a:spcAft>
                <a:spcPts val="0"/>
              </a:spcAft>
              <a:buSzPts val="1800"/>
              <a:buNone/>
              <a:defRPr sz="2000"/>
            </a:lvl3pPr>
            <a:lvl4pPr indent="-228600" lvl="3" marL="1828800" rtl="0" algn="l">
              <a:spcBef>
                <a:spcPts val="400"/>
              </a:spcBef>
              <a:spcAft>
                <a:spcPts val="0"/>
              </a:spcAft>
              <a:buSzPts val="1800"/>
              <a:buNone/>
              <a:defRPr sz="1800"/>
            </a:lvl4pPr>
            <a:lvl5pPr indent="-228600" lvl="4" marL="2286000" rtl="0" algn="l">
              <a:spcBef>
                <a:spcPts val="400"/>
              </a:spcBef>
              <a:spcAft>
                <a:spcPts val="0"/>
              </a:spcAft>
              <a:buSzPts val="1800"/>
              <a:buNone/>
              <a:defRPr sz="1800"/>
            </a:lvl5pPr>
            <a:lvl6pPr indent="-228600" lvl="5" marL="2743200" rtl="0" algn="l">
              <a:spcBef>
                <a:spcPts val="400"/>
              </a:spcBef>
              <a:spcAft>
                <a:spcPts val="0"/>
              </a:spcAft>
              <a:buSzPts val="1800"/>
              <a:buNone/>
              <a:defRPr sz="1800"/>
            </a:lvl6pPr>
            <a:lvl7pPr indent="-228600" lvl="6" marL="3200400" rtl="0" algn="l">
              <a:spcBef>
                <a:spcPts val="400"/>
              </a:spcBef>
              <a:spcAft>
                <a:spcPts val="0"/>
              </a:spcAft>
              <a:buSzPts val="1800"/>
              <a:buNone/>
              <a:defRPr sz="1800"/>
            </a:lvl7pPr>
            <a:lvl8pPr indent="-228600" lvl="7" marL="3657600" rtl="0" algn="l">
              <a:spcBef>
                <a:spcPts val="400"/>
              </a:spcBef>
              <a:spcAft>
                <a:spcPts val="0"/>
              </a:spcAft>
              <a:buSzPts val="1800"/>
              <a:buNone/>
              <a:defRPr sz="1800"/>
            </a:lvl8pPr>
            <a:lvl9pPr indent="-228600" lvl="8" marL="4114800" rtl="0" algn="l">
              <a:spcBef>
                <a:spcPts val="400"/>
              </a:spcBef>
              <a:spcAft>
                <a:spcPts val="0"/>
              </a:spcAft>
              <a:buSzPts val="1800"/>
              <a:buNone/>
              <a:defRPr sz="1800"/>
            </a:lvl9pPr>
          </a:lstStyle>
          <a:p/>
        </p:txBody>
      </p:sp>
      <p:sp>
        <p:nvSpPr>
          <p:cNvPr id="153" name="Google Shape;153;g21e199055c3_0_828"/>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54" name="Google Shape;154;g21e199055c3_0_828"/>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55" name="Google Shape;155;g21e199055c3_0_828"/>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56" name="Google Shape;156;g21e199055c3_0_828"/>
          <p:cNvCxnSpPr/>
          <p:nvPr/>
        </p:nvCxnSpPr>
        <p:spPr>
          <a:xfrm rot="5400000">
            <a:off x="1824261" y="7159961"/>
            <a:ext cx="11155800" cy="42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7" name="Shape 157"/>
        <p:cNvGrpSpPr/>
        <p:nvPr/>
      </p:nvGrpSpPr>
      <p:grpSpPr>
        <a:xfrm>
          <a:off x="0" y="0"/>
          <a:ext cx="0" cy="0"/>
          <a:chOff x="0" y="0"/>
          <a:chExt cx="0" cy="0"/>
        </a:xfrm>
      </p:grpSpPr>
      <p:sp>
        <p:nvSpPr>
          <p:cNvPr id="158" name="Google Shape;158;g21e199055c3_0_836"/>
          <p:cNvSpPr txBox="1"/>
          <p:nvPr>
            <p:ph type="title"/>
          </p:nvPr>
        </p:nvSpPr>
        <p:spPr>
          <a:xfrm>
            <a:off x="1219200" y="1584960"/>
            <a:ext cx="5713800" cy="2529900"/>
          </a:xfrm>
          <a:prstGeom prst="rect">
            <a:avLst/>
          </a:prstGeom>
          <a:noFill/>
          <a:ln>
            <a:noFill/>
          </a:ln>
        </p:spPr>
        <p:txBody>
          <a:bodyPr anchorCtr="0" anchor="b" bIns="91400" lIns="182875" spcFirstLastPara="1" rIns="182875" wrap="square" tIns="91400">
            <a:normAutofit/>
          </a:bodyPr>
          <a:lstStyle>
            <a:lvl1pPr lvl="0" rtl="0" algn="l">
              <a:spcBef>
                <a:spcPts val="0"/>
              </a:spcBef>
              <a:spcAft>
                <a:spcPts val="0"/>
              </a:spcAft>
              <a:buClr>
                <a:schemeClr val="dk2"/>
              </a:buClr>
              <a:buSzPts val="4800"/>
              <a:buFont typeface="Arial"/>
              <a:buNone/>
              <a:defRPr b="0"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9" name="Google Shape;159;g21e199055c3_0_836"/>
          <p:cNvSpPr/>
          <p:nvPr>
            <p:ph idx="2" type="pic"/>
          </p:nvPr>
        </p:nvSpPr>
        <p:spPr>
          <a:xfrm>
            <a:off x="7622960" y="1676402"/>
            <a:ext cx="15744900" cy="11001000"/>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819"/>
              </a:srgbClr>
            </a:outerShdw>
          </a:effectLst>
        </p:spPr>
      </p:sp>
      <p:sp>
        <p:nvSpPr>
          <p:cNvPr id="160" name="Google Shape;160;g21e199055c3_0_836"/>
          <p:cNvSpPr txBox="1"/>
          <p:nvPr>
            <p:ph idx="1" type="body"/>
          </p:nvPr>
        </p:nvSpPr>
        <p:spPr>
          <a:xfrm>
            <a:off x="1219200" y="4267200"/>
            <a:ext cx="5706000" cy="8485500"/>
          </a:xfrm>
          <a:prstGeom prst="rect">
            <a:avLst/>
          </a:prstGeom>
          <a:noFill/>
          <a:ln>
            <a:noFill/>
          </a:ln>
        </p:spPr>
        <p:txBody>
          <a:bodyPr anchorCtr="0" anchor="t" bIns="91400" lIns="182875" spcFirstLastPara="1" rIns="182875" wrap="square" tIns="91400">
            <a:normAutofit/>
          </a:bodyPr>
          <a:lstStyle>
            <a:lvl1pPr indent="-228600" lvl="0" marL="457200" rtl="0" algn="l">
              <a:spcBef>
                <a:spcPts val="600"/>
              </a:spcBef>
              <a:spcAft>
                <a:spcPts val="0"/>
              </a:spcAft>
              <a:buSzPts val="2400"/>
              <a:buNone/>
              <a:defRPr sz="2800"/>
            </a:lvl1pPr>
            <a:lvl2pPr indent="-228600" lvl="1" marL="914400" rtl="0" algn="l">
              <a:spcBef>
                <a:spcPts val="500"/>
              </a:spcBef>
              <a:spcAft>
                <a:spcPts val="0"/>
              </a:spcAft>
              <a:buSzPts val="2000"/>
              <a:buNone/>
              <a:defRPr sz="2400"/>
            </a:lvl2pPr>
            <a:lvl3pPr indent="-228600" lvl="2" marL="1371600" rtl="0" algn="l">
              <a:spcBef>
                <a:spcPts val="400"/>
              </a:spcBef>
              <a:spcAft>
                <a:spcPts val="0"/>
              </a:spcAft>
              <a:buSzPts val="1800"/>
              <a:buNone/>
              <a:defRPr sz="2000"/>
            </a:lvl3pPr>
            <a:lvl4pPr indent="-228600" lvl="3" marL="1828800" rtl="0" algn="l">
              <a:spcBef>
                <a:spcPts val="400"/>
              </a:spcBef>
              <a:spcAft>
                <a:spcPts val="0"/>
              </a:spcAft>
              <a:buSzPts val="1800"/>
              <a:buNone/>
              <a:defRPr sz="1800"/>
            </a:lvl4pPr>
            <a:lvl5pPr indent="-228600" lvl="4" marL="2286000" rtl="0" algn="l">
              <a:spcBef>
                <a:spcPts val="400"/>
              </a:spcBef>
              <a:spcAft>
                <a:spcPts val="0"/>
              </a:spcAft>
              <a:buSzPts val="1800"/>
              <a:buNone/>
              <a:defRPr sz="1800"/>
            </a:lvl5pPr>
            <a:lvl6pPr indent="-228600" lvl="5" marL="2743200" rtl="0" algn="l">
              <a:spcBef>
                <a:spcPts val="400"/>
              </a:spcBef>
              <a:spcAft>
                <a:spcPts val="0"/>
              </a:spcAft>
              <a:buSzPts val="1800"/>
              <a:buNone/>
              <a:defRPr sz="1800"/>
            </a:lvl6pPr>
            <a:lvl7pPr indent="-228600" lvl="6" marL="3200400" rtl="0" algn="l">
              <a:spcBef>
                <a:spcPts val="400"/>
              </a:spcBef>
              <a:spcAft>
                <a:spcPts val="0"/>
              </a:spcAft>
              <a:buSzPts val="1800"/>
              <a:buNone/>
              <a:defRPr sz="1800"/>
            </a:lvl7pPr>
            <a:lvl8pPr indent="-228600" lvl="7" marL="3657600" rtl="0" algn="l">
              <a:spcBef>
                <a:spcPts val="400"/>
              </a:spcBef>
              <a:spcAft>
                <a:spcPts val="0"/>
              </a:spcAft>
              <a:buSzPts val="1800"/>
              <a:buNone/>
              <a:defRPr sz="1800"/>
            </a:lvl8pPr>
            <a:lvl9pPr indent="-228600" lvl="8" marL="4114800" rtl="0" algn="l">
              <a:spcBef>
                <a:spcPts val="400"/>
              </a:spcBef>
              <a:spcAft>
                <a:spcPts val="0"/>
              </a:spcAft>
              <a:buSzPts val="1800"/>
              <a:buNone/>
              <a:defRPr sz="1800"/>
            </a:lvl9pPr>
          </a:lstStyle>
          <a:p/>
        </p:txBody>
      </p:sp>
      <p:sp>
        <p:nvSpPr>
          <p:cNvPr id="161" name="Google Shape;161;g21e199055c3_0_836"/>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62" name="Google Shape;162;g21e199055c3_0_836"/>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63" name="Google Shape;163;g21e199055c3_0_836"/>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4" name="Shape 164"/>
        <p:cNvGrpSpPr/>
        <p:nvPr/>
      </p:nvGrpSpPr>
      <p:grpSpPr>
        <a:xfrm>
          <a:off x="0" y="0"/>
          <a:ext cx="0" cy="0"/>
          <a:chOff x="0" y="0"/>
          <a:chExt cx="0" cy="0"/>
        </a:xfrm>
      </p:grpSpPr>
      <p:sp>
        <p:nvSpPr>
          <p:cNvPr id="165" name="Google Shape;165;g21e199055c3_0_843"/>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rtl="0" algn="l">
              <a:spcBef>
                <a:spcPts val="0"/>
              </a:spcBef>
              <a:spcAft>
                <a:spcPts val="0"/>
              </a:spcAft>
              <a:buClr>
                <a:schemeClr val="dk2"/>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6" name="Google Shape;166;g21e199055c3_0_843"/>
          <p:cNvSpPr txBox="1"/>
          <p:nvPr>
            <p:ph idx="1" type="body"/>
          </p:nvPr>
        </p:nvSpPr>
        <p:spPr>
          <a:xfrm rot="5400000">
            <a:off x="7315200" y="-2895600"/>
            <a:ext cx="9753600" cy="21945600"/>
          </a:xfrm>
          <a:prstGeom prst="rect">
            <a:avLst/>
          </a:prstGeom>
          <a:noFill/>
          <a:ln>
            <a:noFill/>
          </a:ln>
        </p:spPr>
        <p:txBody>
          <a:bodyPr anchorCtr="0" anchor="t" bIns="91400" lIns="182875" spcFirstLastPara="1" rIns="182875" wrap="square" tIns="91400">
            <a:normAutofit/>
          </a:bodyPr>
          <a:lstStyle>
            <a:lvl1pPr indent="-425450" lvl="0" marL="457200" rtl="0" algn="l">
              <a:spcBef>
                <a:spcPts val="700"/>
              </a:spcBef>
              <a:spcAft>
                <a:spcPts val="0"/>
              </a:spcAft>
              <a:buSzPts val="3100"/>
              <a:buChar char="•"/>
              <a:defRPr/>
            </a:lvl1pPr>
            <a:lvl2pPr indent="-425450" lvl="1" marL="914400" rtl="0" algn="l">
              <a:spcBef>
                <a:spcPts val="700"/>
              </a:spcBef>
              <a:spcAft>
                <a:spcPts val="0"/>
              </a:spcAft>
              <a:buSzPts val="3100"/>
              <a:buChar char="•"/>
              <a:defRPr/>
            </a:lvl2pPr>
            <a:lvl3pPr indent="-431800" lvl="2" marL="1371600" rtl="0" algn="l">
              <a:spcBef>
                <a:spcPts val="700"/>
              </a:spcBef>
              <a:spcAft>
                <a:spcPts val="0"/>
              </a:spcAft>
              <a:buSzPts val="3200"/>
              <a:buChar char="•"/>
              <a:defRPr/>
            </a:lvl3pPr>
            <a:lvl4pPr indent="-457200" lvl="3" marL="1828800" rtl="0" algn="l">
              <a:spcBef>
                <a:spcPts val="700"/>
              </a:spcBef>
              <a:spcAft>
                <a:spcPts val="0"/>
              </a:spcAft>
              <a:buSzPts val="3600"/>
              <a:buChar char="•"/>
              <a:defRPr/>
            </a:lvl4pPr>
            <a:lvl5pPr indent="-457200" lvl="4" marL="2286000" rtl="0" algn="l">
              <a:spcBef>
                <a:spcPts val="700"/>
              </a:spcBef>
              <a:spcAft>
                <a:spcPts val="0"/>
              </a:spcAft>
              <a:buSzPts val="3600"/>
              <a:buChar char="•"/>
              <a:defRPr/>
            </a:lvl5pPr>
            <a:lvl6pPr indent="-457200" lvl="5" marL="2743200" rtl="0" algn="l">
              <a:spcBef>
                <a:spcPts val="700"/>
              </a:spcBef>
              <a:spcAft>
                <a:spcPts val="0"/>
              </a:spcAft>
              <a:buSzPts val="3600"/>
              <a:buChar char="•"/>
              <a:defRPr/>
            </a:lvl6pPr>
            <a:lvl7pPr indent="-457200" lvl="6" marL="3200400" rtl="0" algn="l">
              <a:spcBef>
                <a:spcPts val="700"/>
              </a:spcBef>
              <a:spcAft>
                <a:spcPts val="0"/>
              </a:spcAft>
              <a:buSzPts val="3600"/>
              <a:buChar char="•"/>
              <a:defRPr/>
            </a:lvl7pPr>
            <a:lvl8pPr indent="-457200" lvl="7" marL="3657600" rtl="0" algn="l">
              <a:spcBef>
                <a:spcPts val="700"/>
              </a:spcBef>
              <a:spcAft>
                <a:spcPts val="0"/>
              </a:spcAft>
              <a:buSzPts val="3600"/>
              <a:buChar char="•"/>
              <a:defRPr/>
            </a:lvl8pPr>
            <a:lvl9pPr indent="-457200" lvl="8" marL="4114800" rtl="0" algn="l">
              <a:spcBef>
                <a:spcPts val="700"/>
              </a:spcBef>
              <a:spcAft>
                <a:spcPts val="0"/>
              </a:spcAft>
              <a:buSzPts val="3600"/>
              <a:buChar char="•"/>
              <a:defRPr/>
            </a:lvl9pPr>
          </a:lstStyle>
          <a:p/>
        </p:txBody>
      </p:sp>
      <p:sp>
        <p:nvSpPr>
          <p:cNvPr id="167" name="Google Shape;167;g21e199055c3_0_843"/>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68" name="Google Shape;168;g21e199055c3_0_843"/>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69" name="Google Shape;169;g21e199055c3_0_843"/>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0" name="Shape 170"/>
        <p:cNvGrpSpPr/>
        <p:nvPr/>
      </p:nvGrpSpPr>
      <p:grpSpPr>
        <a:xfrm>
          <a:off x="0" y="0"/>
          <a:ext cx="0" cy="0"/>
          <a:chOff x="0" y="0"/>
          <a:chExt cx="0" cy="0"/>
        </a:xfrm>
      </p:grpSpPr>
      <p:sp>
        <p:nvSpPr>
          <p:cNvPr id="171" name="Google Shape;171;g21e199055c3_0_849"/>
          <p:cNvSpPr txBox="1"/>
          <p:nvPr>
            <p:ph type="title"/>
          </p:nvPr>
        </p:nvSpPr>
        <p:spPr>
          <a:xfrm rot="5400000">
            <a:off x="14554200" y="4343400"/>
            <a:ext cx="11734800" cy="5486400"/>
          </a:xfrm>
          <a:prstGeom prst="rect">
            <a:avLst/>
          </a:prstGeom>
          <a:noFill/>
          <a:ln>
            <a:noFill/>
          </a:ln>
        </p:spPr>
        <p:txBody>
          <a:bodyPr anchorCtr="0" anchor="b" bIns="91400" lIns="182875" spcFirstLastPara="1" rIns="182875" wrap="square" tIns="91400">
            <a:normAutofit/>
          </a:bodyPr>
          <a:lstStyle>
            <a:lvl1pPr lvl="0" rtl="0" algn="l">
              <a:spcBef>
                <a:spcPts val="0"/>
              </a:spcBef>
              <a:spcAft>
                <a:spcPts val="0"/>
              </a:spcAft>
              <a:buClr>
                <a:schemeClr val="dk2"/>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2" name="Google Shape;172;g21e199055c3_0_849"/>
          <p:cNvSpPr txBox="1"/>
          <p:nvPr>
            <p:ph idx="1" type="body"/>
          </p:nvPr>
        </p:nvSpPr>
        <p:spPr>
          <a:xfrm rot="5400000">
            <a:off x="3378250" y="-939750"/>
            <a:ext cx="11734800" cy="16052700"/>
          </a:xfrm>
          <a:prstGeom prst="rect">
            <a:avLst/>
          </a:prstGeom>
          <a:noFill/>
          <a:ln>
            <a:noFill/>
          </a:ln>
        </p:spPr>
        <p:txBody>
          <a:bodyPr anchorCtr="0" anchor="t" bIns="91400" lIns="182875" spcFirstLastPara="1" rIns="182875" wrap="square" tIns="91400">
            <a:normAutofit/>
          </a:bodyPr>
          <a:lstStyle>
            <a:lvl1pPr indent="-425450" lvl="0" marL="457200" rtl="0" algn="l">
              <a:spcBef>
                <a:spcPts val="700"/>
              </a:spcBef>
              <a:spcAft>
                <a:spcPts val="0"/>
              </a:spcAft>
              <a:buSzPts val="3100"/>
              <a:buChar char="•"/>
              <a:defRPr/>
            </a:lvl1pPr>
            <a:lvl2pPr indent="-425450" lvl="1" marL="914400" rtl="0" algn="l">
              <a:spcBef>
                <a:spcPts val="700"/>
              </a:spcBef>
              <a:spcAft>
                <a:spcPts val="0"/>
              </a:spcAft>
              <a:buSzPts val="3100"/>
              <a:buChar char="•"/>
              <a:defRPr/>
            </a:lvl2pPr>
            <a:lvl3pPr indent="-431800" lvl="2" marL="1371600" rtl="0" algn="l">
              <a:spcBef>
                <a:spcPts val="700"/>
              </a:spcBef>
              <a:spcAft>
                <a:spcPts val="0"/>
              </a:spcAft>
              <a:buSzPts val="3200"/>
              <a:buChar char="•"/>
              <a:defRPr/>
            </a:lvl3pPr>
            <a:lvl4pPr indent="-457200" lvl="3" marL="1828800" rtl="0" algn="l">
              <a:spcBef>
                <a:spcPts val="700"/>
              </a:spcBef>
              <a:spcAft>
                <a:spcPts val="0"/>
              </a:spcAft>
              <a:buSzPts val="3600"/>
              <a:buChar char="•"/>
              <a:defRPr/>
            </a:lvl4pPr>
            <a:lvl5pPr indent="-457200" lvl="4" marL="2286000" rtl="0" algn="l">
              <a:spcBef>
                <a:spcPts val="700"/>
              </a:spcBef>
              <a:spcAft>
                <a:spcPts val="0"/>
              </a:spcAft>
              <a:buSzPts val="3600"/>
              <a:buChar char="•"/>
              <a:defRPr/>
            </a:lvl5pPr>
            <a:lvl6pPr indent="-457200" lvl="5" marL="2743200" rtl="0" algn="l">
              <a:spcBef>
                <a:spcPts val="700"/>
              </a:spcBef>
              <a:spcAft>
                <a:spcPts val="0"/>
              </a:spcAft>
              <a:buSzPts val="3600"/>
              <a:buChar char="•"/>
              <a:defRPr/>
            </a:lvl6pPr>
            <a:lvl7pPr indent="-457200" lvl="6" marL="3200400" rtl="0" algn="l">
              <a:spcBef>
                <a:spcPts val="700"/>
              </a:spcBef>
              <a:spcAft>
                <a:spcPts val="0"/>
              </a:spcAft>
              <a:buSzPts val="3600"/>
              <a:buChar char="•"/>
              <a:defRPr/>
            </a:lvl7pPr>
            <a:lvl8pPr indent="-457200" lvl="7" marL="3657600" rtl="0" algn="l">
              <a:spcBef>
                <a:spcPts val="700"/>
              </a:spcBef>
              <a:spcAft>
                <a:spcPts val="0"/>
              </a:spcAft>
              <a:buSzPts val="3600"/>
              <a:buChar char="•"/>
              <a:defRPr/>
            </a:lvl8pPr>
            <a:lvl9pPr indent="-457200" lvl="8" marL="4114800" rtl="0" algn="l">
              <a:spcBef>
                <a:spcPts val="700"/>
              </a:spcBef>
              <a:spcAft>
                <a:spcPts val="0"/>
              </a:spcAft>
              <a:buSzPts val="3600"/>
              <a:buChar char="•"/>
              <a:defRPr/>
            </a:lvl9pPr>
          </a:lstStyle>
          <a:p/>
        </p:txBody>
      </p:sp>
      <p:sp>
        <p:nvSpPr>
          <p:cNvPr id="173" name="Google Shape;173;g21e199055c3_0_849"/>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74" name="Google Shape;174;g21e199055c3_0_849"/>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75" name="Google Shape;175;g21e199055c3_0_849"/>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176" name="Shape 176"/>
        <p:cNvGrpSpPr/>
        <p:nvPr/>
      </p:nvGrpSpPr>
      <p:grpSpPr>
        <a:xfrm>
          <a:off x="0" y="0"/>
          <a:ext cx="0" cy="0"/>
          <a:chOff x="0" y="0"/>
          <a:chExt cx="0" cy="0"/>
        </a:xfrm>
      </p:grpSpPr>
      <p:sp>
        <p:nvSpPr>
          <p:cNvPr id="177" name="Google Shape;177;g21e199055c3_0_855"/>
          <p:cNvSpPr txBox="1"/>
          <p:nvPr>
            <p:ph type="title"/>
          </p:nvPr>
        </p:nvSpPr>
        <p:spPr>
          <a:xfrm>
            <a:off x="831200" y="4656134"/>
            <a:ext cx="8508000" cy="4656000"/>
          </a:xfrm>
          <a:prstGeom prst="rect">
            <a:avLst/>
          </a:prstGeom>
          <a:noFill/>
          <a:ln>
            <a:noFill/>
          </a:ln>
        </p:spPr>
        <p:txBody>
          <a:bodyPr anchorCtr="0" anchor="ctr" bIns="243825" lIns="243825" spcFirstLastPara="1" rIns="243825" wrap="square" tIns="243825">
            <a:normAutofit/>
          </a:bodyPr>
          <a:lstStyle>
            <a:lvl1pPr lvl="0" rt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lnSpc>
                <a:spcPct val="100000"/>
              </a:lnSpc>
              <a:spcBef>
                <a:spcPts val="0"/>
              </a:spcBef>
              <a:spcAft>
                <a:spcPts val="0"/>
              </a:spcAft>
              <a:buSzPts val="9600"/>
              <a:buFont typeface="Roboto"/>
              <a:buNone/>
              <a:defRPr sz="9600">
                <a:latin typeface="Roboto"/>
                <a:ea typeface="Roboto"/>
                <a:cs typeface="Roboto"/>
                <a:sym typeface="Roboto"/>
              </a:defRPr>
            </a:lvl2pPr>
            <a:lvl3pPr lvl="2" rtl="0" algn="ctr">
              <a:lnSpc>
                <a:spcPct val="100000"/>
              </a:lnSpc>
              <a:spcBef>
                <a:spcPts val="0"/>
              </a:spcBef>
              <a:spcAft>
                <a:spcPts val="0"/>
              </a:spcAft>
              <a:buSzPts val="9600"/>
              <a:buFont typeface="Roboto"/>
              <a:buNone/>
              <a:defRPr sz="9600">
                <a:latin typeface="Roboto"/>
                <a:ea typeface="Roboto"/>
                <a:cs typeface="Roboto"/>
                <a:sym typeface="Roboto"/>
              </a:defRPr>
            </a:lvl3pPr>
            <a:lvl4pPr lvl="3" rtl="0" algn="ctr">
              <a:lnSpc>
                <a:spcPct val="100000"/>
              </a:lnSpc>
              <a:spcBef>
                <a:spcPts val="0"/>
              </a:spcBef>
              <a:spcAft>
                <a:spcPts val="0"/>
              </a:spcAft>
              <a:buSzPts val="9600"/>
              <a:buFont typeface="Roboto"/>
              <a:buNone/>
              <a:defRPr sz="9600">
                <a:latin typeface="Roboto"/>
                <a:ea typeface="Roboto"/>
                <a:cs typeface="Roboto"/>
                <a:sym typeface="Roboto"/>
              </a:defRPr>
            </a:lvl4pPr>
            <a:lvl5pPr lvl="4" rtl="0" algn="ctr">
              <a:lnSpc>
                <a:spcPct val="100000"/>
              </a:lnSpc>
              <a:spcBef>
                <a:spcPts val="0"/>
              </a:spcBef>
              <a:spcAft>
                <a:spcPts val="0"/>
              </a:spcAft>
              <a:buSzPts val="9600"/>
              <a:buFont typeface="Roboto"/>
              <a:buNone/>
              <a:defRPr sz="9600">
                <a:latin typeface="Roboto"/>
                <a:ea typeface="Roboto"/>
                <a:cs typeface="Roboto"/>
                <a:sym typeface="Roboto"/>
              </a:defRPr>
            </a:lvl5pPr>
            <a:lvl6pPr lvl="5" rtl="0" algn="ctr">
              <a:lnSpc>
                <a:spcPct val="100000"/>
              </a:lnSpc>
              <a:spcBef>
                <a:spcPts val="0"/>
              </a:spcBef>
              <a:spcAft>
                <a:spcPts val="0"/>
              </a:spcAft>
              <a:buSzPts val="9600"/>
              <a:buFont typeface="Roboto"/>
              <a:buNone/>
              <a:defRPr sz="9600">
                <a:latin typeface="Roboto"/>
                <a:ea typeface="Roboto"/>
                <a:cs typeface="Roboto"/>
                <a:sym typeface="Roboto"/>
              </a:defRPr>
            </a:lvl6pPr>
            <a:lvl7pPr lvl="6" rtl="0" algn="ctr">
              <a:lnSpc>
                <a:spcPct val="100000"/>
              </a:lnSpc>
              <a:spcBef>
                <a:spcPts val="0"/>
              </a:spcBef>
              <a:spcAft>
                <a:spcPts val="0"/>
              </a:spcAft>
              <a:buSzPts val="9600"/>
              <a:buFont typeface="Roboto"/>
              <a:buNone/>
              <a:defRPr sz="9600">
                <a:latin typeface="Roboto"/>
                <a:ea typeface="Roboto"/>
                <a:cs typeface="Roboto"/>
                <a:sym typeface="Roboto"/>
              </a:defRPr>
            </a:lvl7pPr>
            <a:lvl8pPr lvl="7" rtl="0" algn="ctr">
              <a:lnSpc>
                <a:spcPct val="100000"/>
              </a:lnSpc>
              <a:spcBef>
                <a:spcPts val="0"/>
              </a:spcBef>
              <a:spcAft>
                <a:spcPts val="0"/>
              </a:spcAft>
              <a:buSzPts val="9600"/>
              <a:buFont typeface="Roboto"/>
              <a:buNone/>
              <a:defRPr sz="9600">
                <a:latin typeface="Roboto"/>
                <a:ea typeface="Roboto"/>
                <a:cs typeface="Roboto"/>
                <a:sym typeface="Roboto"/>
              </a:defRPr>
            </a:lvl8pPr>
            <a:lvl9pPr lvl="8" rtl="0"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178" name="Google Shape;178;g21e199055c3_0_855"/>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9" name="Google Shape;179;g21e199055c3_0_855"/>
          <p:cNvPicPr preferRelativeResize="0"/>
          <p:nvPr/>
        </p:nvPicPr>
        <p:blipFill rotWithShape="1">
          <a:blip r:embed="rId2">
            <a:alphaModFix amt="50000"/>
          </a:blip>
          <a:srcRect b="61684" l="0" r="76053" t="0"/>
          <a:stretch/>
        </p:blipFill>
        <p:spPr>
          <a:xfrm>
            <a:off x="-52666" y="-29734"/>
            <a:ext cx="5839135" cy="527793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0" name="Shape 180"/>
        <p:cNvGrpSpPr/>
        <p:nvPr/>
      </p:nvGrpSpPr>
      <p:grpSpPr>
        <a:xfrm>
          <a:off x="0" y="0"/>
          <a:ext cx="0" cy="0"/>
          <a:chOff x="0" y="0"/>
          <a:chExt cx="0" cy="0"/>
        </a:xfrm>
      </p:grpSpPr>
      <p:pic>
        <p:nvPicPr>
          <p:cNvPr id="181" name="Google Shape;181;g21e199055c3_0_859"/>
          <p:cNvPicPr preferRelativeResize="0"/>
          <p:nvPr/>
        </p:nvPicPr>
        <p:blipFill rotWithShape="1">
          <a:blip r:embed="rId2">
            <a:alphaModFix/>
          </a:blip>
          <a:srcRect b="0" l="0" r="0" t="0"/>
          <a:stretch/>
        </p:blipFill>
        <p:spPr>
          <a:xfrm>
            <a:off x="19377800" y="-29752"/>
            <a:ext cx="5005574" cy="4730610"/>
          </a:xfrm>
          <a:prstGeom prst="rect">
            <a:avLst/>
          </a:prstGeom>
          <a:noFill/>
          <a:ln>
            <a:noFill/>
          </a:ln>
        </p:spPr>
      </p:pic>
      <p:sp>
        <p:nvSpPr>
          <p:cNvPr id="182" name="Google Shape;182;g21e199055c3_0_859"/>
          <p:cNvSpPr txBox="1"/>
          <p:nvPr>
            <p:ph type="title"/>
          </p:nvPr>
        </p:nvSpPr>
        <p:spPr>
          <a:xfrm>
            <a:off x="831200" y="577134"/>
            <a:ext cx="22721400" cy="1527000"/>
          </a:xfrm>
          <a:prstGeom prst="rect">
            <a:avLst/>
          </a:prstGeom>
          <a:noFill/>
          <a:ln>
            <a:noFill/>
          </a:ln>
        </p:spPr>
        <p:txBody>
          <a:bodyPr anchorCtr="0" anchor="t" bIns="243825" lIns="243825" spcFirstLastPara="1" rIns="243825" wrap="square" tIns="243825">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183" name="Google Shape;183;g21e199055c3_0_859"/>
          <p:cNvSpPr txBox="1"/>
          <p:nvPr>
            <p:ph idx="1" type="body"/>
          </p:nvPr>
        </p:nvSpPr>
        <p:spPr>
          <a:xfrm>
            <a:off x="831200" y="3073266"/>
            <a:ext cx="10666200" cy="9110400"/>
          </a:xfrm>
          <a:prstGeom prst="rect">
            <a:avLst/>
          </a:prstGeom>
          <a:noFill/>
          <a:ln>
            <a:noFill/>
          </a:ln>
        </p:spPr>
        <p:txBody>
          <a:bodyPr anchorCtr="0" anchor="t" bIns="243825" lIns="243825" spcFirstLastPara="1" rIns="243825" wrap="square" tIns="243825">
            <a:normAutofit/>
          </a:bodyPr>
          <a:lstStyle>
            <a:lvl1pPr indent="-469900" lvl="0" marL="457200" rtl="0" algn="l">
              <a:lnSpc>
                <a:spcPct val="115000"/>
              </a:lnSpc>
              <a:spcBef>
                <a:spcPts val="0"/>
              </a:spcBef>
              <a:spcAft>
                <a:spcPts val="0"/>
              </a:spcAft>
              <a:buSzPts val="3800"/>
              <a:buChar char="●"/>
              <a:defRPr sz="3800"/>
            </a:lvl1pPr>
            <a:lvl2pPr indent="-431800" lvl="1" marL="914400" rtl="0" algn="l">
              <a:lnSpc>
                <a:spcPct val="115000"/>
              </a:lnSpc>
              <a:spcBef>
                <a:spcPts val="0"/>
              </a:spcBef>
              <a:spcAft>
                <a:spcPts val="0"/>
              </a:spcAft>
              <a:buSzPts val="3200"/>
              <a:buChar char="○"/>
              <a:defRPr sz="3200"/>
            </a:lvl2pPr>
            <a:lvl3pPr indent="-431800" lvl="2" marL="1371600" rtl="0" algn="l">
              <a:lnSpc>
                <a:spcPct val="115000"/>
              </a:lnSpc>
              <a:spcBef>
                <a:spcPts val="0"/>
              </a:spcBef>
              <a:spcAft>
                <a:spcPts val="0"/>
              </a:spcAft>
              <a:buSzPts val="3200"/>
              <a:buChar char="■"/>
              <a:defRPr sz="3200"/>
            </a:lvl3pPr>
            <a:lvl4pPr indent="-431800" lvl="3" marL="1828800" rtl="0" algn="l">
              <a:lnSpc>
                <a:spcPct val="115000"/>
              </a:lnSpc>
              <a:spcBef>
                <a:spcPts val="0"/>
              </a:spcBef>
              <a:spcAft>
                <a:spcPts val="0"/>
              </a:spcAft>
              <a:buSzPts val="3200"/>
              <a:buChar char="●"/>
              <a:defRPr sz="3200"/>
            </a:lvl4pPr>
            <a:lvl5pPr indent="-431800" lvl="4" marL="2286000" rtl="0" algn="l">
              <a:lnSpc>
                <a:spcPct val="115000"/>
              </a:lnSpc>
              <a:spcBef>
                <a:spcPts val="0"/>
              </a:spcBef>
              <a:spcAft>
                <a:spcPts val="0"/>
              </a:spcAft>
              <a:buSzPts val="3200"/>
              <a:buChar char="○"/>
              <a:defRPr sz="3200"/>
            </a:lvl5pPr>
            <a:lvl6pPr indent="-431800" lvl="5" marL="2743200" rtl="0" algn="l">
              <a:lnSpc>
                <a:spcPct val="115000"/>
              </a:lnSpc>
              <a:spcBef>
                <a:spcPts val="0"/>
              </a:spcBef>
              <a:spcAft>
                <a:spcPts val="0"/>
              </a:spcAft>
              <a:buSzPts val="3200"/>
              <a:buChar char="■"/>
              <a:defRPr sz="3200"/>
            </a:lvl6pPr>
            <a:lvl7pPr indent="-431800" lvl="6" marL="3200400" rtl="0" algn="l">
              <a:lnSpc>
                <a:spcPct val="115000"/>
              </a:lnSpc>
              <a:spcBef>
                <a:spcPts val="0"/>
              </a:spcBef>
              <a:spcAft>
                <a:spcPts val="0"/>
              </a:spcAft>
              <a:buSzPts val="3200"/>
              <a:buChar char="●"/>
              <a:defRPr sz="3200"/>
            </a:lvl7pPr>
            <a:lvl8pPr indent="-431800" lvl="7" marL="3657600" rtl="0" algn="l">
              <a:lnSpc>
                <a:spcPct val="115000"/>
              </a:lnSpc>
              <a:spcBef>
                <a:spcPts val="0"/>
              </a:spcBef>
              <a:spcAft>
                <a:spcPts val="0"/>
              </a:spcAft>
              <a:buSzPts val="3200"/>
              <a:buChar char="○"/>
              <a:defRPr sz="3200"/>
            </a:lvl8pPr>
            <a:lvl9pPr indent="-431800" lvl="8" marL="4114800" rtl="0" algn="l">
              <a:lnSpc>
                <a:spcPct val="115000"/>
              </a:lnSpc>
              <a:spcBef>
                <a:spcPts val="0"/>
              </a:spcBef>
              <a:spcAft>
                <a:spcPts val="0"/>
              </a:spcAft>
              <a:buSzPts val="3200"/>
              <a:buChar char="■"/>
              <a:defRPr sz="3200"/>
            </a:lvl9pPr>
          </a:lstStyle>
          <a:p/>
        </p:txBody>
      </p:sp>
      <p:sp>
        <p:nvSpPr>
          <p:cNvPr id="184" name="Google Shape;184;g21e199055c3_0_859"/>
          <p:cNvSpPr txBox="1"/>
          <p:nvPr>
            <p:ph idx="2" type="body"/>
          </p:nvPr>
        </p:nvSpPr>
        <p:spPr>
          <a:xfrm>
            <a:off x="12886400" y="3073266"/>
            <a:ext cx="10666200" cy="9110400"/>
          </a:xfrm>
          <a:prstGeom prst="rect">
            <a:avLst/>
          </a:prstGeom>
          <a:noFill/>
          <a:ln>
            <a:noFill/>
          </a:ln>
        </p:spPr>
        <p:txBody>
          <a:bodyPr anchorCtr="0" anchor="t" bIns="243825" lIns="243825" spcFirstLastPara="1" rIns="243825" wrap="square" tIns="243825">
            <a:normAutofit/>
          </a:bodyPr>
          <a:lstStyle>
            <a:lvl1pPr indent="-469900" lvl="0" marL="457200" rtl="0" algn="l">
              <a:lnSpc>
                <a:spcPct val="115000"/>
              </a:lnSpc>
              <a:spcBef>
                <a:spcPts val="0"/>
              </a:spcBef>
              <a:spcAft>
                <a:spcPts val="0"/>
              </a:spcAft>
              <a:buSzPts val="3800"/>
              <a:buChar char="●"/>
              <a:defRPr sz="3800"/>
            </a:lvl1pPr>
            <a:lvl2pPr indent="-431800" lvl="1" marL="914400" rtl="0" algn="l">
              <a:lnSpc>
                <a:spcPct val="115000"/>
              </a:lnSpc>
              <a:spcBef>
                <a:spcPts val="0"/>
              </a:spcBef>
              <a:spcAft>
                <a:spcPts val="0"/>
              </a:spcAft>
              <a:buSzPts val="3200"/>
              <a:buChar char="○"/>
              <a:defRPr sz="3200"/>
            </a:lvl2pPr>
            <a:lvl3pPr indent="-431800" lvl="2" marL="1371600" rtl="0" algn="l">
              <a:lnSpc>
                <a:spcPct val="115000"/>
              </a:lnSpc>
              <a:spcBef>
                <a:spcPts val="0"/>
              </a:spcBef>
              <a:spcAft>
                <a:spcPts val="0"/>
              </a:spcAft>
              <a:buSzPts val="3200"/>
              <a:buChar char="■"/>
              <a:defRPr sz="3200"/>
            </a:lvl3pPr>
            <a:lvl4pPr indent="-431800" lvl="3" marL="1828800" rtl="0" algn="l">
              <a:lnSpc>
                <a:spcPct val="115000"/>
              </a:lnSpc>
              <a:spcBef>
                <a:spcPts val="0"/>
              </a:spcBef>
              <a:spcAft>
                <a:spcPts val="0"/>
              </a:spcAft>
              <a:buSzPts val="3200"/>
              <a:buChar char="●"/>
              <a:defRPr sz="3200"/>
            </a:lvl4pPr>
            <a:lvl5pPr indent="-431800" lvl="4" marL="2286000" rtl="0" algn="l">
              <a:lnSpc>
                <a:spcPct val="115000"/>
              </a:lnSpc>
              <a:spcBef>
                <a:spcPts val="0"/>
              </a:spcBef>
              <a:spcAft>
                <a:spcPts val="0"/>
              </a:spcAft>
              <a:buSzPts val="3200"/>
              <a:buChar char="○"/>
              <a:defRPr sz="3200"/>
            </a:lvl5pPr>
            <a:lvl6pPr indent="-431800" lvl="5" marL="2743200" rtl="0" algn="l">
              <a:lnSpc>
                <a:spcPct val="115000"/>
              </a:lnSpc>
              <a:spcBef>
                <a:spcPts val="0"/>
              </a:spcBef>
              <a:spcAft>
                <a:spcPts val="0"/>
              </a:spcAft>
              <a:buSzPts val="3200"/>
              <a:buChar char="■"/>
              <a:defRPr sz="3200"/>
            </a:lvl6pPr>
            <a:lvl7pPr indent="-431800" lvl="6" marL="3200400" rtl="0" algn="l">
              <a:lnSpc>
                <a:spcPct val="115000"/>
              </a:lnSpc>
              <a:spcBef>
                <a:spcPts val="0"/>
              </a:spcBef>
              <a:spcAft>
                <a:spcPts val="0"/>
              </a:spcAft>
              <a:buSzPts val="3200"/>
              <a:buChar char="●"/>
              <a:defRPr sz="3200"/>
            </a:lvl7pPr>
            <a:lvl8pPr indent="-431800" lvl="7" marL="3657600" rtl="0" algn="l">
              <a:lnSpc>
                <a:spcPct val="115000"/>
              </a:lnSpc>
              <a:spcBef>
                <a:spcPts val="0"/>
              </a:spcBef>
              <a:spcAft>
                <a:spcPts val="0"/>
              </a:spcAft>
              <a:buSzPts val="3200"/>
              <a:buChar char="○"/>
              <a:defRPr sz="3200"/>
            </a:lvl8pPr>
            <a:lvl9pPr indent="-431800" lvl="8" marL="4114800" rtl="0" algn="l">
              <a:lnSpc>
                <a:spcPct val="115000"/>
              </a:lnSpc>
              <a:spcBef>
                <a:spcPts val="0"/>
              </a:spcBef>
              <a:spcAft>
                <a:spcPts val="0"/>
              </a:spcAft>
              <a:buSzPts val="3200"/>
              <a:buChar char="■"/>
              <a:defRPr sz="3200"/>
            </a:lvl9pPr>
          </a:lstStyle>
          <a:p/>
        </p:txBody>
      </p:sp>
      <p:sp>
        <p:nvSpPr>
          <p:cNvPr id="185" name="Google Shape;185;g21e199055c3_0_859"/>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6" name="Shape 186"/>
        <p:cNvGrpSpPr/>
        <p:nvPr/>
      </p:nvGrpSpPr>
      <p:grpSpPr>
        <a:xfrm>
          <a:off x="0" y="0"/>
          <a:ext cx="0" cy="0"/>
          <a:chOff x="0" y="0"/>
          <a:chExt cx="0" cy="0"/>
        </a:xfrm>
      </p:grpSpPr>
      <p:pic>
        <p:nvPicPr>
          <p:cNvPr id="187" name="Google Shape;187;g21e199055c3_0_865"/>
          <p:cNvPicPr preferRelativeResize="0"/>
          <p:nvPr/>
        </p:nvPicPr>
        <p:blipFill rotWithShape="1">
          <a:blip r:embed="rId2">
            <a:alphaModFix/>
          </a:blip>
          <a:srcRect b="0" l="0" r="0" t="0"/>
          <a:stretch/>
        </p:blipFill>
        <p:spPr>
          <a:xfrm>
            <a:off x="19377800" y="-29752"/>
            <a:ext cx="5005574" cy="4730610"/>
          </a:xfrm>
          <a:prstGeom prst="rect">
            <a:avLst/>
          </a:prstGeom>
          <a:noFill/>
          <a:ln>
            <a:noFill/>
          </a:ln>
        </p:spPr>
      </p:pic>
      <p:sp>
        <p:nvSpPr>
          <p:cNvPr id="188" name="Google Shape;188;g21e199055c3_0_865"/>
          <p:cNvSpPr txBox="1"/>
          <p:nvPr>
            <p:ph type="title"/>
          </p:nvPr>
        </p:nvSpPr>
        <p:spPr>
          <a:xfrm>
            <a:off x="831200" y="577134"/>
            <a:ext cx="22721400" cy="1527000"/>
          </a:xfrm>
          <a:prstGeom prst="rect">
            <a:avLst/>
          </a:prstGeom>
          <a:noFill/>
          <a:ln>
            <a:noFill/>
          </a:ln>
        </p:spPr>
        <p:txBody>
          <a:bodyPr anchorCtr="0" anchor="t" bIns="243825" lIns="243825" spcFirstLastPara="1" rIns="243825" wrap="square" tIns="243825">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189" name="Google Shape;189;g21e199055c3_0_865"/>
          <p:cNvSpPr txBox="1"/>
          <p:nvPr>
            <p:ph idx="1" type="body"/>
          </p:nvPr>
        </p:nvSpPr>
        <p:spPr>
          <a:xfrm>
            <a:off x="831200" y="3073266"/>
            <a:ext cx="22721400" cy="9110400"/>
          </a:xfrm>
          <a:prstGeom prst="rect">
            <a:avLst/>
          </a:prstGeom>
          <a:noFill/>
          <a:ln>
            <a:noFill/>
          </a:ln>
        </p:spPr>
        <p:txBody>
          <a:bodyPr anchorCtr="0" anchor="t" bIns="243825" lIns="243825" spcFirstLastPara="1" rIns="243825" wrap="square" tIns="243825">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
        <p:nvSpPr>
          <p:cNvPr id="190" name="Google Shape;190;g21e199055c3_0_865"/>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1">
  <p:cSld name="OBJECT_1">
    <p:spTree>
      <p:nvGrpSpPr>
        <p:cNvPr id="191" name="Shape 191"/>
        <p:cNvGrpSpPr/>
        <p:nvPr/>
      </p:nvGrpSpPr>
      <p:grpSpPr>
        <a:xfrm>
          <a:off x="0" y="0"/>
          <a:ext cx="0" cy="0"/>
          <a:chOff x="0" y="0"/>
          <a:chExt cx="0" cy="0"/>
        </a:xfrm>
      </p:grpSpPr>
      <p:sp>
        <p:nvSpPr>
          <p:cNvPr id="192" name="Google Shape;192;g21e199055c3_0_870"/>
          <p:cNvSpPr txBox="1"/>
          <p:nvPr>
            <p:ph type="title"/>
          </p:nvPr>
        </p:nvSpPr>
        <p:spPr>
          <a:xfrm>
            <a:off x="1676400" y="730250"/>
            <a:ext cx="21031200" cy="2651400"/>
          </a:xfrm>
          <a:prstGeom prst="rect">
            <a:avLst/>
          </a:prstGeom>
          <a:noFill/>
          <a:ln>
            <a:noFill/>
          </a:ln>
        </p:spPr>
        <p:txBody>
          <a:bodyPr anchorCtr="0" anchor="ctr" bIns="0" lIns="0" spcFirstLastPara="1" rIns="0" wrap="square" tIns="0">
            <a:normAutofit/>
          </a:bodyPr>
          <a:lstStyle>
            <a:lvl1pPr lvl="0" rtl="0" algn="l">
              <a:lnSpc>
                <a:spcPct val="90000"/>
              </a:lnSpc>
              <a:spcBef>
                <a:spcPts val="0"/>
              </a:spcBef>
              <a:spcAft>
                <a:spcPts val="0"/>
              </a:spcAft>
              <a:buClr>
                <a:srgbClr val="CE3338"/>
              </a:buClr>
              <a:buSzPts val="9600"/>
              <a:buFont typeface="Roboto"/>
              <a:buNone/>
              <a:defRPr b="0" i="0" sz="9600">
                <a:solidFill>
                  <a:srgbClr val="CE3338"/>
                </a:solidFill>
                <a:latin typeface="Roboto"/>
                <a:ea typeface="Roboto"/>
                <a:cs typeface="Roboto"/>
                <a:sym typeface="Robot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93" name="Google Shape;193;g21e199055c3_0_870"/>
          <p:cNvSpPr txBox="1"/>
          <p:nvPr>
            <p:ph idx="1" type="body"/>
          </p:nvPr>
        </p:nvSpPr>
        <p:spPr>
          <a:xfrm>
            <a:off x="1219200" y="3154680"/>
            <a:ext cx="10606800" cy="775800"/>
          </a:xfrm>
          <a:prstGeom prst="rect">
            <a:avLst/>
          </a:prstGeom>
          <a:noFill/>
          <a:ln>
            <a:noFill/>
          </a:ln>
        </p:spPr>
        <p:txBody>
          <a:bodyPr anchorCtr="0" anchor="t" bIns="0" lIns="0" spcFirstLastPara="1" rIns="0" wrap="square" tIns="0">
            <a:spAutoFit/>
          </a:bodyPr>
          <a:lstStyle>
            <a:lvl1pPr indent="-584200" lvl="0" marL="457200" rtl="0" algn="l">
              <a:lnSpc>
                <a:spcPct val="90000"/>
              </a:lnSpc>
              <a:spcBef>
                <a:spcPts val="2000"/>
              </a:spcBef>
              <a:spcAft>
                <a:spcPts val="0"/>
              </a:spcAft>
              <a:buClr>
                <a:schemeClr val="dk1"/>
              </a:buClr>
              <a:buSzPts val="5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194" name="Google Shape;194;g21e199055c3_0_870"/>
          <p:cNvSpPr txBox="1"/>
          <p:nvPr>
            <p:ph idx="2" type="body"/>
          </p:nvPr>
        </p:nvSpPr>
        <p:spPr>
          <a:xfrm>
            <a:off x="12557760" y="3154680"/>
            <a:ext cx="10606800" cy="775800"/>
          </a:xfrm>
          <a:prstGeom prst="rect">
            <a:avLst/>
          </a:prstGeom>
          <a:noFill/>
          <a:ln>
            <a:noFill/>
          </a:ln>
        </p:spPr>
        <p:txBody>
          <a:bodyPr anchorCtr="0" anchor="t" bIns="0" lIns="0" spcFirstLastPara="1" rIns="0" wrap="square" tIns="0">
            <a:spAutoFit/>
          </a:bodyPr>
          <a:lstStyle>
            <a:lvl1pPr indent="-584200" lvl="0" marL="457200" rtl="0" algn="l">
              <a:lnSpc>
                <a:spcPct val="90000"/>
              </a:lnSpc>
              <a:spcBef>
                <a:spcPts val="2000"/>
              </a:spcBef>
              <a:spcAft>
                <a:spcPts val="0"/>
              </a:spcAft>
              <a:buClr>
                <a:schemeClr val="dk1"/>
              </a:buClr>
              <a:buSzPts val="5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195" name="Google Shape;195;g21e199055c3_0_870"/>
          <p:cNvSpPr txBox="1"/>
          <p:nvPr>
            <p:ph idx="11" type="ftr"/>
          </p:nvPr>
        </p:nvSpPr>
        <p:spPr>
          <a:xfrm>
            <a:off x="8077200" y="12712700"/>
            <a:ext cx="8229600" cy="7302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2800"/>
              <a:buNone/>
              <a:defRPr>
                <a:solidFill>
                  <a:srgbClr val="888888"/>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96" name="Google Shape;196;g21e199055c3_0_870"/>
          <p:cNvSpPr txBox="1"/>
          <p:nvPr>
            <p:ph idx="10" type="dt"/>
          </p:nvPr>
        </p:nvSpPr>
        <p:spPr>
          <a:xfrm>
            <a:off x="1676400" y="12712700"/>
            <a:ext cx="5486400" cy="7302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800"/>
              <a:buNone/>
              <a:defRPr>
                <a:solidFill>
                  <a:srgbClr val="888888"/>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97" name="Google Shape;197;g21e199055c3_0_870"/>
          <p:cNvSpPr txBox="1"/>
          <p:nvPr>
            <p:ph idx="12" type="sldNum"/>
          </p:nvPr>
        </p:nvSpPr>
        <p:spPr>
          <a:xfrm>
            <a:off x="17221200" y="12712700"/>
            <a:ext cx="5486400" cy="7302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_1">
    <p:spTree>
      <p:nvGrpSpPr>
        <p:cNvPr id="198" name="Shape 198"/>
        <p:cNvGrpSpPr/>
        <p:nvPr/>
      </p:nvGrpSpPr>
      <p:grpSpPr>
        <a:xfrm>
          <a:off x="0" y="0"/>
          <a:ext cx="0" cy="0"/>
          <a:chOff x="0" y="0"/>
          <a:chExt cx="0" cy="0"/>
        </a:xfrm>
      </p:grpSpPr>
      <p:sp>
        <p:nvSpPr>
          <p:cNvPr id="199" name="Google Shape;199;g21e199055c3_0_877"/>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00" name="Google Shape;200;g21e199055c3_0_877"/>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201" name="Google Shape;201;g21e199055c3_0_87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02" name="Google Shape;202;g21e199055c3_0_87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03" name="Google Shape;203;g21e199055c3_0_87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4" name="Google Shape;204;g21e199055c3_0_877"/>
          <p:cNvPicPr preferRelativeResize="0"/>
          <p:nvPr/>
        </p:nvPicPr>
        <p:blipFill rotWithShape="1">
          <a:blip r:embed="rId2">
            <a:alphaModFix/>
          </a:blip>
          <a:srcRect b="0" l="0" r="0" t="0"/>
          <a:stretch/>
        </p:blipFill>
        <p:spPr>
          <a:xfrm>
            <a:off x="12632668" y="12183668"/>
            <a:ext cx="11420876" cy="12429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7" name="Shape 27"/>
        <p:cNvGrpSpPr/>
        <p:nvPr/>
      </p:nvGrpSpPr>
      <p:grpSpPr>
        <a:xfrm>
          <a:off x="0" y="0"/>
          <a:ext cx="0" cy="0"/>
          <a:chOff x="0" y="0"/>
          <a:chExt cx="0" cy="0"/>
        </a:xfrm>
      </p:grpSpPr>
      <p:sp>
        <p:nvSpPr>
          <p:cNvPr id="28" name="Google Shape;28;p17"/>
          <p:cNvSpPr txBox="1"/>
          <p:nvPr>
            <p:ph idx="1" type="body"/>
          </p:nvPr>
        </p:nvSpPr>
        <p:spPr>
          <a:xfrm>
            <a:off x="650244" y="2647952"/>
            <a:ext cx="23086200" cy="94296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29" name="Google Shape;29;p17"/>
          <p:cNvSpPr txBox="1"/>
          <p:nvPr>
            <p:ph idx="2" type="body"/>
          </p:nvPr>
        </p:nvSpPr>
        <p:spPr>
          <a:xfrm>
            <a:off x="650244" y="1348742"/>
            <a:ext cx="23086200" cy="1007100"/>
          </a:xfrm>
          <a:prstGeom prst="rect">
            <a:avLst/>
          </a:prstGeom>
          <a:noFill/>
          <a:ln>
            <a:noFill/>
          </a:ln>
        </p:spPr>
        <p:txBody>
          <a:bodyPr anchorCtr="0" anchor="t" bIns="91400" lIns="182850" spcFirstLastPara="1" rIns="182850" wrap="square" tIns="91400">
            <a:normAutofit/>
          </a:bodyPr>
          <a:lstStyle>
            <a:lvl1pPr indent="-438150" lvl="0" marL="457200" algn="l">
              <a:lnSpc>
                <a:spcPct val="100000"/>
              </a:lnSpc>
              <a:spcBef>
                <a:spcPts val="2000"/>
              </a:spcBef>
              <a:spcAft>
                <a:spcPts val="0"/>
              </a:spcAft>
              <a:buClr>
                <a:schemeClr val="dk2"/>
              </a:buClr>
              <a:buSzPts val="3300"/>
              <a:buChar char="•"/>
              <a:defRPr b="0" i="0" sz="3300">
                <a:solidFill>
                  <a:schemeClr val="dk2"/>
                </a:solidFill>
                <a:latin typeface="Calibri"/>
                <a:ea typeface="Calibri"/>
                <a:cs typeface="Calibri"/>
                <a:sym typeface="Calibri"/>
              </a:defRPr>
            </a:lvl1pPr>
            <a:lvl2pPr indent="-438150" lvl="1" marL="914400" algn="l">
              <a:lnSpc>
                <a:spcPct val="104984"/>
              </a:lnSpc>
              <a:spcBef>
                <a:spcPts val="1000"/>
              </a:spcBef>
              <a:spcAft>
                <a:spcPts val="0"/>
              </a:spcAft>
              <a:buClr>
                <a:schemeClr val="dk2"/>
              </a:buClr>
              <a:buSzPts val="3300"/>
              <a:buChar char="•"/>
              <a:defRPr sz="3300">
                <a:solidFill>
                  <a:schemeClr val="dk2"/>
                </a:solidFill>
                <a:latin typeface="Calibri"/>
                <a:ea typeface="Calibri"/>
                <a:cs typeface="Calibri"/>
                <a:sym typeface="Calibri"/>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0" name="Google Shape;30;p17"/>
          <p:cNvSpPr txBox="1"/>
          <p:nvPr>
            <p:ph type="title"/>
          </p:nvPr>
        </p:nvSpPr>
        <p:spPr>
          <a:xfrm>
            <a:off x="650244" y="266708"/>
            <a:ext cx="23086200" cy="10290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17"/>
          <p:cNvSpPr txBox="1"/>
          <p:nvPr>
            <p:ph idx="11" type="ftr"/>
          </p:nvPr>
        </p:nvSpPr>
        <p:spPr>
          <a:xfrm>
            <a:off x="1860352" y="12960740"/>
            <a:ext cx="19038600" cy="4890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32" name="Google Shape;32;p17"/>
          <p:cNvSpPr txBox="1"/>
          <p:nvPr>
            <p:ph idx="12" type="sldNum"/>
          </p:nvPr>
        </p:nvSpPr>
        <p:spPr>
          <a:xfrm>
            <a:off x="193046" y="12960740"/>
            <a:ext cx="1320900" cy="4890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1" name="Shape 211"/>
        <p:cNvGrpSpPr/>
        <p:nvPr/>
      </p:nvGrpSpPr>
      <p:grpSpPr>
        <a:xfrm>
          <a:off x="0" y="0"/>
          <a:ext cx="0" cy="0"/>
          <a:chOff x="0" y="0"/>
          <a:chExt cx="0" cy="0"/>
        </a:xfrm>
      </p:grpSpPr>
      <p:sp>
        <p:nvSpPr>
          <p:cNvPr id="212" name="Google Shape;212;g21e199055c3_0_890"/>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rtl="0" algn="ctr">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3" name="Google Shape;213;g21e199055c3_0_890"/>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rtl="0" algn="ctr">
              <a:lnSpc>
                <a:spcPct val="90000"/>
              </a:lnSpc>
              <a:spcBef>
                <a:spcPts val="2000"/>
              </a:spcBef>
              <a:spcAft>
                <a:spcPts val="0"/>
              </a:spcAft>
              <a:buClr>
                <a:schemeClr val="dk1"/>
              </a:buClr>
              <a:buSzPts val="4800"/>
              <a:buNone/>
              <a:defRPr sz="4800"/>
            </a:lvl1pPr>
            <a:lvl2pPr lvl="1" rtl="0" algn="ctr">
              <a:lnSpc>
                <a:spcPct val="90000"/>
              </a:lnSpc>
              <a:spcBef>
                <a:spcPts val="1000"/>
              </a:spcBef>
              <a:spcAft>
                <a:spcPts val="0"/>
              </a:spcAft>
              <a:buClr>
                <a:schemeClr val="dk1"/>
              </a:buClr>
              <a:buSzPts val="4000"/>
              <a:buNone/>
              <a:defRPr sz="4000"/>
            </a:lvl2pPr>
            <a:lvl3pPr lvl="2" rtl="0" algn="ctr">
              <a:lnSpc>
                <a:spcPct val="90000"/>
              </a:lnSpc>
              <a:spcBef>
                <a:spcPts val="1000"/>
              </a:spcBef>
              <a:spcAft>
                <a:spcPts val="0"/>
              </a:spcAft>
              <a:buClr>
                <a:schemeClr val="dk1"/>
              </a:buClr>
              <a:buSzPts val="3600"/>
              <a:buNone/>
              <a:defRPr sz="3600"/>
            </a:lvl3pPr>
            <a:lvl4pPr lvl="3" rtl="0" algn="ctr">
              <a:lnSpc>
                <a:spcPct val="90000"/>
              </a:lnSpc>
              <a:spcBef>
                <a:spcPts val="1000"/>
              </a:spcBef>
              <a:spcAft>
                <a:spcPts val="0"/>
              </a:spcAft>
              <a:buClr>
                <a:schemeClr val="dk1"/>
              </a:buClr>
              <a:buSzPts val="3200"/>
              <a:buNone/>
              <a:defRPr sz="3200"/>
            </a:lvl4pPr>
            <a:lvl5pPr lvl="4" rtl="0" algn="ctr">
              <a:lnSpc>
                <a:spcPct val="90000"/>
              </a:lnSpc>
              <a:spcBef>
                <a:spcPts val="1000"/>
              </a:spcBef>
              <a:spcAft>
                <a:spcPts val="0"/>
              </a:spcAft>
              <a:buClr>
                <a:schemeClr val="dk1"/>
              </a:buClr>
              <a:buSzPts val="3200"/>
              <a:buNone/>
              <a:defRPr sz="3200"/>
            </a:lvl5pPr>
            <a:lvl6pPr lvl="5" rtl="0" algn="ctr">
              <a:lnSpc>
                <a:spcPct val="90000"/>
              </a:lnSpc>
              <a:spcBef>
                <a:spcPts val="1000"/>
              </a:spcBef>
              <a:spcAft>
                <a:spcPts val="0"/>
              </a:spcAft>
              <a:buClr>
                <a:schemeClr val="dk1"/>
              </a:buClr>
              <a:buSzPts val="3200"/>
              <a:buNone/>
              <a:defRPr sz="3200"/>
            </a:lvl6pPr>
            <a:lvl7pPr lvl="6" rtl="0" algn="ctr">
              <a:lnSpc>
                <a:spcPct val="90000"/>
              </a:lnSpc>
              <a:spcBef>
                <a:spcPts val="1000"/>
              </a:spcBef>
              <a:spcAft>
                <a:spcPts val="0"/>
              </a:spcAft>
              <a:buClr>
                <a:schemeClr val="dk1"/>
              </a:buClr>
              <a:buSzPts val="3200"/>
              <a:buNone/>
              <a:defRPr sz="3200"/>
            </a:lvl7pPr>
            <a:lvl8pPr lvl="7" rtl="0" algn="ctr">
              <a:lnSpc>
                <a:spcPct val="90000"/>
              </a:lnSpc>
              <a:spcBef>
                <a:spcPts val="1000"/>
              </a:spcBef>
              <a:spcAft>
                <a:spcPts val="0"/>
              </a:spcAft>
              <a:buClr>
                <a:schemeClr val="dk1"/>
              </a:buClr>
              <a:buSzPts val="3200"/>
              <a:buNone/>
              <a:defRPr sz="3200"/>
            </a:lvl8pPr>
            <a:lvl9pPr lvl="8" rtl="0" algn="ctr">
              <a:lnSpc>
                <a:spcPct val="90000"/>
              </a:lnSpc>
              <a:spcBef>
                <a:spcPts val="1000"/>
              </a:spcBef>
              <a:spcAft>
                <a:spcPts val="0"/>
              </a:spcAft>
              <a:buClr>
                <a:schemeClr val="dk1"/>
              </a:buClr>
              <a:buSzPts val="3200"/>
              <a:buNone/>
              <a:defRPr sz="3200"/>
            </a:lvl9pPr>
          </a:lstStyle>
          <a:p/>
        </p:txBody>
      </p:sp>
      <p:sp>
        <p:nvSpPr>
          <p:cNvPr id="214" name="Google Shape;214;g21e199055c3_0_89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15" name="Google Shape;215;g21e199055c3_0_89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16" name="Google Shape;216;g21e199055c3_0_89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17" name="Google Shape;217;g21e199055c3_0_890"/>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8" name="Shape 218"/>
        <p:cNvGrpSpPr/>
        <p:nvPr/>
      </p:nvGrpSpPr>
      <p:grpSpPr>
        <a:xfrm>
          <a:off x="0" y="0"/>
          <a:ext cx="0" cy="0"/>
          <a:chOff x="0" y="0"/>
          <a:chExt cx="0" cy="0"/>
        </a:xfrm>
      </p:grpSpPr>
      <p:sp>
        <p:nvSpPr>
          <p:cNvPr id="219" name="Google Shape;219;g21e199055c3_0_897"/>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0" name="Google Shape;220;g21e199055c3_0_897"/>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221" name="Google Shape;221;g21e199055c3_0_89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22" name="Google Shape;222;g21e199055c3_0_89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23" name="Google Shape;223;g21e199055c3_0_89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24" name="Google Shape;224;g21e199055c3_0_897"/>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5" name="Shape 225"/>
        <p:cNvGrpSpPr/>
        <p:nvPr/>
      </p:nvGrpSpPr>
      <p:grpSpPr>
        <a:xfrm>
          <a:off x="0" y="0"/>
          <a:ext cx="0" cy="0"/>
          <a:chOff x="0" y="0"/>
          <a:chExt cx="0" cy="0"/>
        </a:xfrm>
      </p:grpSpPr>
      <p:sp>
        <p:nvSpPr>
          <p:cNvPr id="226" name="Google Shape;226;g21e199055c3_0_904"/>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7" name="Google Shape;227;g21e199055c3_0_904"/>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rgbClr val="888888"/>
              </a:buClr>
              <a:buSzPts val="4800"/>
              <a:buNone/>
              <a:defRPr sz="4800">
                <a:solidFill>
                  <a:srgbClr val="888888"/>
                </a:solidFill>
              </a:defRPr>
            </a:lvl1pPr>
            <a:lvl2pPr indent="-228600" lvl="1" marL="914400" rtl="0" algn="l">
              <a:lnSpc>
                <a:spcPct val="90000"/>
              </a:lnSpc>
              <a:spcBef>
                <a:spcPts val="1000"/>
              </a:spcBef>
              <a:spcAft>
                <a:spcPts val="0"/>
              </a:spcAft>
              <a:buClr>
                <a:srgbClr val="888888"/>
              </a:buClr>
              <a:buSzPts val="4000"/>
              <a:buNone/>
              <a:defRPr sz="4000">
                <a:solidFill>
                  <a:srgbClr val="888888"/>
                </a:solidFill>
              </a:defRPr>
            </a:lvl2pPr>
            <a:lvl3pPr indent="-228600" lvl="2" marL="1371600" rtl="0" algn="l">
              <a:lnSpc>
                <a:spcPct val="90000"/>
              </a:lnSpc>
              <a:spcBef>
                <a:spcPts val="1000"/>
              </a:spcBef>
              <a:spcAft>
                <a:spcPts val="0"/>
              </a:spcAft>
              <a:buClr>
                <a:srgbClr val="888888"/>
              </a:buClr>
              <a:buSzPts val="3600"/>
              <a:buNone/>
              <a:defRPr sz="3600">
                <a:solidFill>
                  <a:srgbClr val="888888"/>
                </a:solidFill>
              </a:defRPr>
            </a:lvl3pPr>
            <a:lvl4pPr indent="-228600" lvl="3" marL="1828800" rtl="0" algn="l">
              <a:lnSpc>
                <a:spcPct val="90000"/>
              </a:lnSpc>
              <a:spcBef>
                <a:spcPts val="1000"/>
              </a:spcBef>
              <a:spcAft>
                <a:spcPts val="0"/>
              </a:spcAft>
              <a:buClr>
                <a:srgbClr val="888888"/>
              </a:buClr>
              <a:buSzPts val="3200"/>
              <a:buNone/>
              <a:defRPr sz="3200">
                <a:solidFill>
                  <a:srgbClr val="888888"/>
                </a:solidFill>
              </a:defRPr>
            </a:lvl4pPr>
            <a:lvl5pPr indent="-228600" lvl="4" marL="2286000" rtl="0" algn="l">
              <a:lnSpc>
                <a:spcPct val="90000"/>
              </a:lnSpc>
              <a:spcBef>
                <a:spcPts val="1000"/>
              </a:spcBef>
              <a:spcAft>
                <a:spcPts val="0"/>
              </a:spcAft>
              <a:buClr>
                <a:srgbClr val="888888"/>
              </a:buClr>
              <a:buSzPts val="3200"/>
              <a:buNone/>
              <a:defRPr sz="3200">
                <a:solidFill>
                  <a:srgbClr val="888888"/>
                </a:solidFill>
              </a:defRPr>
            </a:lvl5pPr>
            <a:lvl6pPr indent="-228600" lvl="5" marL="2743200" rtl="0" algn="l">
              <a:lnSpc>
                <a:spcPct val="90000"/>
              </a:lnSpc>
              <a:spcBef>
                <a:spcPts val="1000"/>
              </a:spcBef>
              <a:spcAft>
                <a:spcPts val="0"/>
              </a:spcAft>
              <a:buClr>
                <a:srgbClr val="888888"/>
              </a:buClr>
              <a:buSzPts val="3200"/>
              <a:buNone/>
              <a:defRPr sz="3200">
                <a:solidFill>
                  <a:srgbClr val="888888"/>
                </a:solidFill>
              </a:defRPr>
            </a:lvl6pPr>
            <a:lvl7pPr indent="-228600" lvl="6" marL="3200400" rtl="0" algn="l">
              <a:lnSpc>
                <a:spcPct val="90000"/>
              </a:lnSpc>
              <a:spcBef>
                <a:spcPts val="1000"/>
              </a:spcBef>
              <a:spcAft>
                <a:spcPts val="0"/>
              </a:spcAft>
              <a:buClr>
                <a:srgbClr val="888888"/>
              </a:buClr>
              <a:buSzPts val="3200"/>
              <a:buNone/>
              <a:defRPr sz="3200">
                <a:solidFill>
                  <a:srgbClr val="888888"/>
                </a:solidFill>
              </a:defRPr>
            </a:lvl7pPr>
            <a:lvl8pPr indent="-228600" lvl="7" marL="3657600" rtl="0" algn="l">
              <a:lnSpc>
                <a:spcPct val="90000"/>
              </a:lnSpc>
              <a:spcBef>
                <a:spcPts val="1000"/>
              </a:spcBef>
              <a:spcAft>
                <a:spcPts val="0"/>
              </a:spcAft>
              <a:buClr>
                <a:srgbClr val="888888"/>
              </a:buClr>
              <a:buSzPts val="3200"/>
              <a:buNone/>
              <a:defRPr sz="3200">
                <a:solidFill>
                  <a:srgbClr val="888888"/>
                </a:solidFill>
              </a:defRPr>
            </a:lvl8pPr>
            <a:lvl9pPr indent="-228600" lvl="8" marL="4114800" rtl="0" algn="l">
              <a:lnSpc>
                <a:spcPct val="90000"/>
              </a:lnSpc>
              <a:spcBef>
                <a:spcPts val="1000"/>
              </a:spcBef>
              <a:spcAft>
                <a:spcPts val="0"/>
              </a:spcAft>
              <a:buClr>
                <a:srgbClr val="888888"/>
              </a:buClr>
              <a:buSzPts val="3200"/>
              <a:buNone/>
              <a:defRPr sz="3200">
                <a:solidFill>
                  <a:srgbClr val="888888"/>
                </a:solidFill>
              </a:defRPr>
            </a:lvl9pPr>
          </a:lstStyle>
          <a:p/>
        </p:txBody>
      </p:sp>
      <p:sp>
        <p:nvSpPr>
          <p:cNvPr id="228" name="Google Shape;228;g21e199055c3_0_90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29" name="Google Shape;229;g21e199055c3_0_90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30" name="Google Shape;230;g21e199055c3_0_90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31" name="Google Shape;231;g21e199055c3_0_904"/>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2" name="Shape 232"/>
        <p:cNvGrpSpPr/>
        <p:nvPr/>
      </p:nvGrpSpPr>
      <p:grpSpPr>
        <a:xfrm>
          <a:off x="0" y="0"/>
          <a:ext cx="0" cy="0"/>
          <a:chOff x="0" y="0"/>
          <a:chExt cx="0" cy="0"/>
        </a:xfrm>
      </p:grpSpPr>
      <p:sp>
        <p:nvSpPr>
          <p:cNvPr id="233" name="Google Shape;233;g21e199055c3_0_911"/>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4" name="Google Shape;234;g21e199055c3_0_911"/>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235" name="Google Shape;235;g21e199055c3_0_911"/>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236" name="Google Shape;236;g21e199055c3_0_91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37" name="Google Shape;237;g21e199055c3_0_91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38" name="Google Shape;238;g21e199055c3_0_91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39" name="Google Shape;239;g21e199055c3_0_911"/>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0" name="Shape 240"/>
        <p:cNvGrpSpPr/>
        <p:nvPr/>
      </p:nvGrpSpPr>
      <p:grpSpPr>
        <a:xfrm>
          <a:off x="0" y="0"/>
          <a:ext cx="0" cy="0"/>
          <a:chOff x="0" y="0"/>
          <a:chExt cx="0" cy="0"/>
        </a:xfrm>
      </p:grpSpPr>
      <p:sp>
        <p:nvSpPr>
          <p:cNvPr id="241" name="Google Shape;241;g21e199055c3_0_919"/>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2" name="Google Shape;242;g21e199055c3_0_919"/>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243" name="Google Shape;243;g21e199055c3_0_919"/>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244" name="Google Shape;244;g21e199055c3_0_919"/>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245" name="Google Shape;245;g21e199055c3_0_919"/>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246" name="Google Shape;246;g21e199055c3_0_91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47" name="Google Shape;247;g21e199055c3_0_91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48" name="Google Shape;248;g21e199055c3_0_91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49" name="Google Shape;249;g21e199055c3_0_919"/>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0" name="Shape 250"/>
        <p:cNvGrpSpPr/>
        <p:nvPr/>
      </p:nvGrpSpPr>
      <p:grpSpPr>
        <a:xfrm>
          <a:off x="0" y="0"/>
          <a:ext cx="0" cy="0"/>
          <a:chOff x="0" y="0"/>
          <a:chExt cx="0" cy="0"/>
        </a:xfrm>
      </p:grpSpPr>
      <p:sp>
        <p:nvSpPr>
          <p:cNvPr id="251" name="Google Shape;251;g21e199055c3_0_929"/>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2" name="Google Shape;252;g21e199055c3_0_92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53" name="Google Shape;253;g21e199055c3_0_92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54" name="Google Shape;254;g21e199055c3_0_92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55" name="Google Shape;255;g21e199055c3_0_929"/>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6" name="Shape 256"/>
        <p:cNvGrpSpPr/>
        <p:nvPr/>
      </p:nvGrpSpPr>
      <p:grpSpPr>
        <a:xfrm>
          <a:off x="0" y="0"/>
          <a:ext cx="0" cy="0"/>
          <a:chOff x="0" y="0"/>
          <a:chExt cx="0" cy="0"/>
        </a:xfrm>
      </p:grpSpPr>
      <p:sp>
        <p:nvSpPr>
          <p:cNvPr id="257" name="Google Shape;257;g21e199055c3_0_93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58" name="Google Shape;258;g21e199055c3_0_93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59" name="Google Shape;259;g21e199055c3_0_93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60" name="Google Shape;260;g21e199055c3_0_935"/>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61" name="Shape 261"/>
        <p:cNvGrpSpPr/>
        <p:nvPr/>
      </p:nvGrpSpPr>
      <p:grpSpPr>
        <a:xfrm>
          <a:off x="0" y="0"/>
          <a:ext cx="0" cy="0"/>
          <a:chOff x="0" y="0"/>
          <a:chExt cx="0" cy="0"/>
        </a:xfrm>
      </p:grpSpPr>
      <p:sp>
        <p:nvSpPr>
          <p:cNvPr id="262" name="Google Shape;262;g21e199055c3_0_940"/>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3" name="Google Shape;263;g21e199055c3_0_940"/>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rtl="0" algn="l">
              <a:lnSpc>
                <a:spcPct val="90000"/>
              </a:lnSpc>
              <a:spcBef>
                <a:spcPts val="2000"/>
              </a:spcBef>
              <a:spcAft>
                <a:spcPts val="0"/>
              </a:spcAft>
              <a:buClr>
                <a:schemeClr val="dk1"/>
              </a:buClr>
              <a:buSzPts val="6400"/>
              <a:buChar char="•"/>
              <a:defRPr sz="6400"/>
            </a:lvl1pPr>
            <a:lvl2pPr indent="-584200" lvl="1" marL="914400" rtl="0" algn="l">
              <a:lnSpc>
                <a:spcPct val="90000"/>
              </a:lnSpc>
              <a:spcBef>
                <a:spcPts val="1000"/>
              </a:spcBef>
              <a:spcAft>
                <a:spcPts val="0"/>
              </a:spcAft>
              <a:buClr>
                <a:schemeClr val="dk1"/>
              </a:buClr>
              <a:buSzPts val="5600"/>
              <a:buChar char="•"/>
              <a:defRPr sz="5600"/>
            </a:lvl2pPr>
            <a:lvl3pPr indent="-533400" lvl="2" marL="1371600" rtl="0" algn="l">
              <a:lnSpc>
                <a:spcPct val="90000"/>
              </a:lnSpc>
              <a:spcBef>
                <a:spcPts val="1000"/>
              </a:spcBef>
              <a:spcAft>
                <a:spcPts val="0"/>
              </a:spcAft>
              <a:buClr>
                <a:schemeClr val="dk1"/>
              </a:buClr>
              <a:buSzPts val="4800"/>
              <a:buChar char="•"/>
              <a:defRPr sz="4800"/>
            </a:lvl3pPr>
            <a:lvl4pPr indent="-482600" lvl="3" marL="1828800" rtl="0" algn="l">
              <a:lnSpc>
                <a:spcPct val="90000"/>
              </a:lnSpc>
              <a:spcBef>
                <a:spcPts val="1000"/>
              </a:spcBef>
              <a:spcAft>
                <a:spcPts val="0"/>
              </a:spcAft>
              <a:buClr>
                <a:schemeClr val="dk1"/>
              </a:buClr>
              <a:buSzPts val="4000"/>
              <a:buChar char="•"/>
              <a:defRPr sz="4000"/>
            </a:lvl4pPr>
            <a:lvl5pPr indent="-482600" lvl="4" marL="2286000" rtl="0" algn="l">
              <a:lnSpc>
                <a:spcPct val="90000"/>
              </a:lnSpc>
              <a:spcBef>
                <a:spcPts val="1000"/>
              </a:spcBef>
              <a:spcAft>
                <a:spcPts val="0"/>
              </a:spcAft>
              <a:buClr>
                <a:schemeClr val="dk1"/>
              </a:buClr>
              <a:buSzPts val="4000"/>
              <a:buChar char="•"/>
              <a:defRPr sz="4000"/>
            </a:lvl5pPr>
            <a:lvl6pPr indent="-482600" lvl="5" marL="2743200" rtl="0" algn="l">
              <a:lnSpc>
                <a:spcPct val="90000"/>
              </a:lnSpc>
              <a:spcBef>
                <a:spcPts val="1000"/>
              </a:spcBef>
              <a:spcAft>
                <a:spcPts val="0"/>
              </a:spcAft>
              <a:buClr>
                <a:schemeClr val="dk1"/>
              </a:buClr>
              <a:buSzPts val="4000"/>
              <a:buChar char="•"/>
              <a:defRPr sz="4000"/>
            </a:lvl6pPr>
            <a:lvl7pPr indent="-482600" lvl="6" marL="3200400" rtl="0" algn="l">
              <a:lnSpc>
                <a:spcPct val="90000"/>
              </a:lnSpc>
              <a:spcBef>
                <a:spcPts val="1000"/>
              </a:spcBef>
              <a:spcAft>
                <a:spcPts val="0"/>
              </a:spcAft>
              <a:buClr>
                <a:schemeClr val="dk1"/>
              </a:buClr>
              <a:buSzPts val="4000"/>
              <a:buChar char="•"/>
              <a:defRPr sz="4000"/>
            </a:lvl7pPr>
            <a:lvl8pPr indent="-482600" lvl="7" marL="3657600" rtl="0" algn="l">
              <a:lnSpc>
                <a:spcPct val="90000"/>
              </a:lnSpc>
              <a:spcBef>
                <a:spcPts val="1000"/>
              </a:spcBef>
              <a:spcAft>
                <a:spcPts val="0"/>
              </a:spcAft>
              <a:buClr>
                <a:schemeClr val="dk1"/>
              </a:buClr>
              <a:buSzPts val="4000"/>
              <a:buChar char="•"/>
              <a:defRPr sz="4000"/>
            </a:lvl8pPr>
            <a:lvl9pPr indent="-482600" lvl="8" marL="4114800" rtl="0" algn="l">
              <a:lnSpc>
                <a:spcPct val="90000"/>
              </a:lnSpc>
              <a:spcBef>
                <a:spcPts val="1000"/>
              </a:spcBef>
              <a:spcAft>
                <a:spcPts val="0"/>
              </a:spcAft>
              <a:buClr>
                <a:schemeClr val="dk1"/>
              </a:buClr>
              <a:buSzPts val="4000"/>
              <a:buChar char="•"/>
              <a:defRPr sz="4000"/>
            </a:lvl9pPr>
          </a:lstStyle>
          <a:p/>
        </p:txBody>
      </p:sp>
      <p:sp>
        <p:nvSpPr>
          <p:cNvPr id="264" name="Google Shape;264;g21e199055c3_0_940"/>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265" name="Google Shape;265;g21e199055c3_0_94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66" name="Google Shape;266;g21e199055c3_0_94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67" name="Google Shape;267;g21e199055c3_0_94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68" name="Google Shape;268;g21e199055c3_0_940"/>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9" name="Shape 269"/>
        <p:cNvGrpSpPr/>
        <p:nvPr/>
      </p:nvGrpSpPr>
      <p:grpSpPr>
        <a:xfrm>
          <a:off x="0" y="0"/>
          <a:ext cx="0" cy="0"/>
          <a:chOff x="0" y="0"/>
          <a:chExt cx="0" cy="0"/>
        </a:xfrm>
      </p:grpSpPr>
      <p:sp>
        <p:nvSpPr>
          <p:cNvPr id="270" name="Google Shape;270;g21e199055c3_0_948"/>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1" name="Google Shape;271;g21e199055c3_0_948"/>
          <p:cNvSpPr/>
          <p:nvPr>
            <p:ph idx="2" type="pic"/>
          </p:nvPr>
        </p:nvSpPr>
        <p:spPr>
          <a:xfrm>
            <a:off x="10366376" y="1974850"/>
            <a:ext cx="12344400" cy="9747000"/>
          </a:xfrm>
          <a:prstGeom prst="rect">
            <a:avLst/>
          </a:prstGeom>
          <a:noFill/>
          <a:ln>
            <a:noFill/>
          </a:ln>
        </p:spPr>
      </p:sp>
      <p:sp>
        <p:nvSpPr>
          <p:cNvPr id="272" name="Google Shape;272;g21e199055c3_0_948"/>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273" name="Google Shape;273;g21e199055c3_0_94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74" name="Google Shape;274;g21e199055c3_0_94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75" name="Google Shape;275;g21e199055c3_0_94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76" name="Google Shape;276;g21e199055c3_0_948"/>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7" name="Shape 277"/>
        <p:cNvGrpSpPr/>
        <p:nvPr/>
      </p:nvGrpSpPr>
      <p:grpSpPr>
        <a:xfrm>
          <a:off x="0" y="0"/>
          <a:ext cx="0" cy="0"/>
          <a:chOff x="0" y="0"/>
          <a:chExt cx="0" cy="0"/>
        </a:xfrm>
      </p:grpSpPr>
      <p:sp>
        <p:nvSpPr>
          <p:cNvPr id="278" name="Google Shape;278;g21e199055c3_0_956"/>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9" name="Google Shape;279;g21e199055c3_0_956"/>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280" name="Google Shape;280;g21e199055c3_0_95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81" name="Google Shape;281;g21e199055c3_0_95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82" name="Google Shape;282;g21e199055c3_0_95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83" name="Google Shape;283;g21e199055c3_0_956"/>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18"/>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12000"/>
              <a:buFont typeface="Calibri"/>
              <a:buNone/>
              <a:defRPr sz="12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18"/>
          <p:cNvSpPr txBox="1"/>
          <p:nvPr>
            <p:ph idx="1" type="body"/>
          </p:nvPr>
        </p:nvSpPr>
        <p:spPr>
          <a:xfrm>
            <a:off x="1663700" y="9178926"/>
            <a:ext cx="21031200" cy="3000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rgbClr val="888888"/>
              </a:buClr>
              <a:buSzPts val="4800"/>
              <a:buNone/>
              <a:defRPr sz="4800">
                <a:solidFill>
                  <a:srgbClr val="888888"/>
                </a:solidFill>
              </a:defRPr>
            </a:lvl1pPr>
            <a:lvl2pPr indent="-228600" lvl="1" marL="914400" algn="l">
              <a:lnSpc>
                <a:spcPct val="90000"/>
              </a:lnSpc>
              <a:spcBef>
                <a:spcPts val="1000"/>
              </a:spcBef>
              <a:spcAft>
                <a:spcPts val="0"/>
              </a:spcAft>
              <a:buClr>
                <a:srgbClr val="888888"/>
              </a:buClr>
              <a:buSzPts val="4000"/>
              <a:buNone/>
              <a:defRPr sz="4000">
                <a:solidFill>
                  <a:srgbClr val="888888"/>
                </a:solidFill>
              </a:defRPr>
            </a:lvl2pPr>
            <a:lvl3pPr indent="-228600" lvl="2" marL="1371600" algn="l">
              <a:lnSpc>
                <a:spcPct val="90000"/>
              </a:lnSpc>
              <a:spcBef>
                <a:spcPts val="1000"/>
              </a:spcBef>
              <a:spcAft>
                <a:spcPts val="0"/>
              </a:spcAft>
              <a:buClr>
                <a:srgbClr val="888888"/>
              </a:buClr>
              <a:buSzPts val="3600"/>
              <a:buNone/>
              <a:defRPr sz="3600">
                <a:solidFill>
                  <a:srgbClr val="888888"/>
                </a:solidFill>
              </a:defRPr>
            </a:lvl3pPr>
            <a:lvl4pPr indent="-228600" lvl="3" marL="1828800" algn="l">
              <a:lnSpc>
                <a:spcPct val="90000"/>
              </a:lnSpc>
              <a:spcBef>
                <a:spcPts val="1000"/>
              </a:spcBef>
              <a:spcAft>
                <a:spcPts val="0"/>
              </a:spcAft>
              <a:buClr>
                <a:srgbClr val="888888"/>
              </a:buClr>
              <a:buSzPts val="3200"/>
              <a:buNone/>
              <a:defRPr sz="3200">
                <a:solidFill>
                  <a:srgbClr val="888888"/>
                </a:solidFill>
              </a:defRPr>
            </a:lvl4pPr>
            <a:lvl5pPr indent="-228600" lvl="4" marL="2286000" algn="l">
              <a:lnSpc>
                <a:spcPct val="90000"/>
              </a:lnSpc>
              <a:spcBef>
                <a:spcPts val="1000"/>
              </a:spcBef>
              <a:spcAft>
                <a:spcPts val="0"/>
              </a:spcAft>
              <a:buClr>
                <a:srgbClr val="888888"/>
              </a:buClr>
              <a:buSzPts val="3200"/>
              <a:buNone/>
              <a:defRPr sz="3200">
                <a:solidFill>
                  <a:srgbClr val="888888"/>
                </a:solidFill>
              </a:defRPr>
            </a:lvl5pPr>
            <a:lvl6pPr indent="-228600" lvl="5" marL="2743200" algn="l">
              <a:lnSpc>
                <a:spcPct val="90000"/>
              </a:lnSpc>
              <a:spcBef>
                <a:spcPts val="1000"/>
              </a:spcBef>
              <a:spcAft>
                <a:spcPts val="0"/>
              </a:spcAft>
              <a:buClr>
                <a:srgbClr val="888888"/>
              </a:buClr>
              <a:buSzPts val="3200"/>
              <a:buNone/>
              <a:defRPr sz="3200">
                <a:solidFill>
                  <a:srgbClr val="888888"/>
                </a:solidFill>
              </a:defRPr>
            </a:lvl6pPr>
            <a:lvl7pPr indent="-228600" lvl="6" marL="3200400" algn="l">
              <a:lnSpc>
                <a:spcPct val="90000"/>
              </a:lnSpc>
              <a:spcBef>
                <a:spcPts val="1000"/>
              </a:spcBef>
              <a:spcAft>
                <a:spcPts val="0"/>
              </a:spcAft>
              <a:buClr>
                <a:srgbClr val="888888"/>
              </a:buClr>
              <a:buSzPts val="3200"/>
              <a:buNone/>
              <a:defRPr sz="3200">
                <a:solidFill>
                  <a:srgbClr val="888888"/>
                </a:solidFill>
              </a:defRPr>
            </a:lvl7pPr>
            <a:lvl8pPr indent="-228600" lvl="7" marL="3657600" algn="l">
              <a:lnSpc>
                <a:spcPct val="90000"/>
              </a:lnSpc>
              <a:spcBef>
                <a:spcPts val="1000"/>
              </a:spcBef>
              <a:spcAft>
                <a:spcPts val="0"/>
              </a:spcAft>
              <a:buClr>
                <a:srgbClr val="888888"/>
              </a:buClr>
              <a:buSzPts val="3200"/>
              <a:buNone/>
              <a:defRPr sz="3200">
                <a:solidFill>
                  <a:srgbClr val="888888"/>
                </a:solidFill>
              </a:defRPr>
            </a:lvl8pPr>
            <a:lvl9pPr indent="-228600" lvl="8" marL="4114800" algn="l">
              <a:lnSpc>
                <a:spcPct val="90000"/>
              </a:lnSpc>
              <a:spcBef>
                <a:spcPts val="1000"/>
              </a:spcBef>
              <a:spcAft>
                <a:spcPts val="0"/>
              </a:spcAft>
              <a:buClr>
                <a:srgbClr val="888888"/>
              </a:buClr>
              <a:buSzPts val="3200"/>
              <a:buNone/>
              <a:defRPr sz="3200">
                <a:solidFill>
                  <a:srgbClr val="888888"/>
                </a:solidFill>
              </a:defRPr>
            </a:lvl9pPr>
          </a:lstStyle>
          <a:p/>
        </p:txBody>
      </p:sp>
      <p:sp>
        <p:nvSpPr>
          <p:cNvPr id="36" name="Google Shape;36;p1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37" name="Google Shape;37;p1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38" name="Google Shape;38;p1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84" name="Shape 284"/>
        <p:cNvGrpSpPr/>
        <p:nvPr/>
      </p:nvGrpSpPr>
      <p:grpSpPr>
        <a:xfrm>
          <a:off x="0" y="0"/>
          <a:ext cx="0" cy="0"/>
          <a:chOff x="0" y="0"/>
          <a:chExt cx="0" cy="0"/>
        </a:xfrm>
      </p:grpSpPr>
      <p:sp>
        <p:nvSpPr>
          <p:cNvPr id="285" name="Google Shape;285;g21e199055c3_0_963"/>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6" name="Google Shape;286;g21e199055c3_0_963"/>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287" name="Google Shape;287;g21e199055c3_0_96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88" name="Google Shape;288;g21e199055c3_0_96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89" name="Google Shape;289;g21e199055c3_0_96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90" name="Google Shape;290;g21e199055c3_0_963"/>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291" name="Shape 291"/>
        <p:cNvGrpSpPr/>
        <p:nvPr/>
      </p:nvGrpSpPr>
      <p:grpSpPr>
        <a:xfrm>
          <a:off x="0" y="0"/>
          <a:ext cx="0" cy="0"/>
          <a:chOff x="0" y="0"/>
          <a:chExt cx="0" cy="0"/>
        </a:xfrm>
      </p:grpSpPr>
      <p:sp>
        <p:nvSpPr>
          <p:cNvPr id="292" name="Google Shape;292;g21e199055c3_0_970"/>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lnSpc>
                <a:spcPct val="100000"/>
              </a:lnSpc>
              <a:spcBef>
                <a:spcPts val="0"/>
              </a:spcBef>
              <a:spcAft>
                <a:spcPts val="0"/>
              </a:spcAft>
              <a:buSzPts val="9600"/>
              <a:buFont typeface="Roboto"/>
              <a:buNone/>
              <a:defRPr sz="9600">
                <a:latin typeface="Roboto"/>
                <a:ea typeface="Roboto"/>
                <a:cs typeface="Roboto"/>
                <a:sym typeface="Roboto"/>
              </a:defRPr>
            </a:lvl2pPr>
            <a:lvl3pPr lvl="2" rtl="0" algn="ctr">
              <a:lnSpc>
                <a:spcPct val="100000"/>
              </a:lnSpc>
              <a:spcBef>
                <a:spcPts val="0"/>
              </a:spcBef>
              <a:spcAft>
                <a:spcPts val="0"/>
              </a:spcAft>
              <a:buSzPts val="9600"/>
              <a:buFont typeface="Roboto"/>
              <a:buNone/>
              <a:defRPr sz="9600">
                <a:latin typeface="Roboto"/>
                <a:ea typeface="Roboto"/>
                <a:cs typeface="Roboto"/>
                <a:sym typeface="Roboto"/>
              </a:defRPr>
            </a:lvl3pPr>
            <a:lvl4pPr lvl="3" rtl="0" algn="ctr">
              <a:lnSpc>
                <a:spcPct val="100000"/>
              </a:lnSpc>
              <a:spcBef>
                <a:spcPts val="0"/>
              </a:spcBef>
              <a:spcAft>
                <a:spcPts val="0"/>
              </a:spcAft>
              <a:buSzPts val="9600"/>
              <a:buFont typeface="Roboto"/>
              <a:buNone/>
              <a:defRPr sz="9600">
                <a:latin typeface="Roboto"/>
                <a:ea typeface="Roboto"/>
                <a:cs typeface="Roboto"/>
                <a:sym typeface="Roboto"/>
              </a:defRPr>
            </a:lvl4pPr>
            <a:lvl5pPr lvl="4" rtl="0" algn="ctr">
              <a:lnSpc>
                <a:spcPct val="100000"/>
              </a:lnSpc>
              <a:spcBef>
                <a:spcPts val="0"/>
              </a:spcBef>
              <a:spcAft>
                <a:spcPts val="0"/>
              </a:spcAft>
              <a:buSzPts val="9600"/>
              <a:buFont typeface="Roboto"/>
              <a:buNone/>
              <a:defRPr sz="9600">
                <a:latin typeface="Roboto"/>
                <a:ea typeface="Roboto"/>
                <a:cs typeface="Roboto"/>
                <a:sym typeface="Roboto"/>
              </a:defRPr>
            </a:lvl5pPr>
            <a:lvl6pPr lvl="5" rtl="0" algn="ctr">
              <a:lnSpc>
                <a:spcPct val="100000"/>
              </a:lnSpc>
              <a:spcBef>
                <a:spcPts val="0"/>
              </a:spcBef>
              <a:spcAft>
                <a:spcPts val="0"/>
              </a:spcAft>
              <a:buSzPts val="9600"/>
              <a:buFont typeface="Roboto"/>
              <a:buNone/>
              <a:defRPr sz="9600">
                <a:latin typeface="Roboto"/>
                <a:ea typeface="Roboto"/>
                <a:cs typeface="Roboto"/>
                <a:sym typeface="Roboto"/>
              </a:defRPr>
            </a:lvl6pPr>
            <a:lvl7pPr lvl="6" rtl="0" algn="ctr">
              <a:lnSpc>
                <a:spcPct val="100000"/>
              </a:lnSpc>
              <a:spcBef>
                <a:spcPts val="0"/>
              </a:spcBef>
              <a:spcAft>
                <a:spcPts val="0"/>
              </a:spcAft>
              <a:buSzPts val="9600"/>
              <a:buFont typeface="Roboto"/>
              <a:buNone/>
              <a:defRPr sz="9600">
                <a:latin typeface="Roboto"/>
                <a:ea typeface="Roboto"/>
                <a:cs typeface="Roboto"/>
                <a:sym typeface="Roboto"/>
              </a:defRPr>
            </a:lvl7pPr>
            <a:lvl8pPr lvl="7" rtl="0" algn="ctr">
              <a:lnSpc>
                <a:spcPct val="100000"/>
              </a:lnSpc>
              <a:spcBef>
                <a:spcPts val="0"/>
              </a:spcBef>
              <a:spcAft>
                <a:spcPts val="0"/>
              </a:spcAft>
              <a:buSzPts val="9600"/>
              <a:buFont typeface="Roboto"/>
              <a:buNone/>
              <a:defRPr sz="9600">
                <a:latin typeface="Roboto"/>
                <a:ea typeface="Roboto"/>
                <a:cs typeface="Roboto"/>
                <a:sym typeface="Roboto"/>
              </a:defRPr>
            </a:lvl8pPr>
            <a:lvl9pPr lvl="8" rtl="0"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293" name="Google Shape;293;g21e199055c3_0_97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94" name="Google Shape;294;g21e199055c3_0_970"/>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5" name="Shape 295"/>
        <p:cNvGrpSpPr/>
        <p:nvPr/>
      </p:nvGrpSpPr>
      <p:grpSpPr>
        <a:xfrm>
          <a:off x="0" y="0"/>
          <a:ext cx="0" cy="0"/>
          <a:chOff x="0" y="0"/>
          <a:chExt cx="0" cy="0"/>
        </a:xfrm>
      </p:grpSpPr>
      <p:pic>
        <p:nvPicPr>
          <p:cNvPr id="296" name="Google Shape;296;g21e199055c3_0_974"/>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97" name="Google Shape;297;g21e199055c3_0_97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298" name="Google Shape;298;g21e199055c3_0_974"/>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rtl="0" algn="l">
              <a:lnSpc>
                <a:spcPct val="115000"/>
              </a:lnSpc>
              <a:spcBef>
                <a:spcPts val="0"/>
              </a:spcBef>
              <a:spcAft>
                <a:spcPts val="0"/>
              </a:spcAft>
              <a:buSzPts val="3800"/>
              <a:buChar char="●"/>
              <a:defRPr sz="3800"/>
            </a:lvl1pPr>
            <a:lvl2pPr indent="-431800" lvl="1" marL="914400" rtl="0" algn="l">
              <a:lnSpc>
                <a:spcPct val="115000"/>
              </a:lnSpc>
              <a:spcBef>
                <a:spcPts val="0"/>
              </a:spcBef>
              <a:spcAft>
                <a:spcPts val="0"/>
              </a:spcAft>
              <a:buSzPts val="3200"/>
              <a:buChar char="○"/>
              <a:defRPr sz="3200"/>
            </a:lvl2pPr>
            <a:lvl3pPr indent="-431800" lvl="2" marL="1371600" rtl="0" algn="l">
              <a:lnSpc>
                <a:spcPct val="115000"/>
              </a:lnSpc>
              <a:spcBef>
                <a:spcPts val="0"/>
              </a:spcBef>
              <a:spcAft>
                <a:spcPts val="0"/>
              </a:spcAft>
              <a:buSzPts val="3200"/>
              <a:buChar char="■"/>
              <a:defRPr sz="3200"/>
            </a:lvl3pPr>
            <a:lvl4pPr indent="-431800" lvl="3" marL="1828800" rtl="0" algn="l">
              <a:lnSpc>
                <a:spcPct val="115000"/>
              </a:lnSpc>
              <a:spcBef>
                <a:spcPts val="0"/>
              </a:spcBef>
              <a:spcAft>
                <a:spcPts val="0"/>
              </a:spcAft>
              <a:buSzPts val="3200"/>
              <a:buChar char="●"/>
              <a:defRPr sz="3200"/>
            </a:lvl4pPr>
            <a:lvl5pPr indent="-431800" lvl="4" marL="2286000" rtl="0" algn="l">
              <a:lnSpc>
                <a:spcPct val="115000"/>
              </a:lnSpc>
              <a:spcBef>
                <a:spcPts val="0"/>
              </a:spcBef>
              <a:spcAft>
                <a:spcPts val="0"/>
              </a:spcAft>
              <a:buSzPts val="3200"/>
              <a:buChar char="○"/>
              <a:defRPr sz="3200"/>
            </a:lvl5pPr>
            <a:lvl6pPr indent="-431800" lvl="5" marL="2743200" rtl="0" algn="l">
              <a:lnSpc>
                <a:spcPct val="115000"/>
              </a:lnSpc>
              <a:spcBef>
                <a:spcPts val="0"/>
              </a:spcBef>
              <a:spcAft>
                <a:spcPts val="0"/>
              </a:spcAft>
              <a:buSzPts val="3200"/>
              <a:buChar char="■"/>
              <a:defRPr sz="3200"/>
            </a:lvl6pPr>
            <a:lvl7pPr indent="-431800" lvl="6" marL="3200400" rtl="0" algn="l">
              <a:lnSpc>
                <a:spcPct val="115000"/>
              </a:lnSpc>
              <a:spcBef>
                <a:spcPts val="0"/>
              </a:spcBef>
              <a:spcAft>
                <a:spcPts val="0"/>
              </a:spcAft>
              <a:buSzPts val="3200"/>
              <a:buChar char="●"/>
              <a:defRPr sz="3200"/>
            </a:lvl7pPr>
            <a:lvl8pPr indent="-431800" lvl="7" marL="3657600" rtl="0" algn="l">
              <a:lnSpc>
                <a:spcPct val="115000"/>
              </a:lnSpc>
              <a:spcBef>
                <a:spcPts val="0"/>
              </a:spcBef>
              <a:spcAft>
                <a:spcPts val="0"/>
              </a:spcAft>
              <a:buSzPts val="3200"/>
              <a:buChar char="○"/>
              <a:defRPr sz="3200"/>
            </a:lvl8pPr>
            <a:lvl9pPr indent="-431800" lvl="8" marL="4114800" rtl="0" algn="l">
              <a:lnSpc>
                <a:spcPct val="115000"/>
              </a:lnSpc>
              <a:spcBef>
                <a:spcPts val="0"/>
              </a:spcBef>
              <a:spcAft>
                <a:spcPts val="0"/>
              </a:spcAft>
              <a:buSzPts val="3200"/>
              <a:buChar char="■"/>
              <a:defRPr sz="3200"/>
            </a:lvl9pPr>
          </a:lstStyle>
          <a:p/>
        </p:txBody>
      </p:sp>
      <p:sp>
        <p:nvSpPr>
          <p:cNvPr id="299" name="Google Shape;299;g21e199055c3_0_974"/>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rtl="0" algn="l">
              <a:lnSpc>
                <a:spcPct val="115000"/>
              </a:lnSpc>
              <a:spcBef>
                <a:spcPts val="0"/>
              </a:spcBef>
              <a:spcAft>
                <a:spcPts val="0"/>
              </a:spcAft>
              <a:buSzPts val="3800"/>
              <a:buChar char="●"/>
              <a:defRPr sz="3800"/>
            </a:lvl1pPr>
            <a:lvl2pPr indent="-431800" lvl="1" marL="914400" rtl="0" algn="l">
              <a:lnSpc>
                <a:spcPct val="115000"/>
              </a:lnSpc>
              <a:spcBef>
                <a:spcPts val="0"/>
              </a:spcBef>
              <a:spcAft>
                <a:spcPts val="0"/>
              </a:spcAft>
              <a:buSzPts val="3200"/>
              <a:buChar char="○"/>
              <a:defRPr sz="3200"/>
            </a:lvl2pPr>
            <a:lvl3pPr indent="-431800" lvl="2" marL="1371600" rtl="0" algn="l">
              <a:lnSpc>
                <a:spcPct val="115000"/>
              </a:lnSpc>
              <a:spcBef>
                <a:spcPts val="0"/>
              </a:spcBef>
              <a:spcAft>
                <a:spcPts val="0"/>
              </a:spcAft>
              <a:buSzPts val="3200"/>
              <a:buChar char="■"/>
              <a:defRPr sz="3200"/>
            </a:lvl3pPr>
            <a:lvl4pPr indent="-431800" lvl="3" marL="1828800" rtl="0" algn="l">
              <a:lnSpc>
                <a:spcPct val="115000"/>
              </a:lnSpc>
              <a:spcBef>
                <a:spcPts val="0"/>
              </a:spcBef>
              <a:spcAft>
                <a:spcPts val="0"/>
              </a:spcAft>
              <a:buSzPts val="3200"/>
              <a:buChar char="●"/>
              <a:defRPr sz="3200"/>
            </a:lvl4pPr>
            <a:lvl5pPr indent="-431800" lvl="4" marL="2286000" rtl="0" algn="l">
              <a:lnSpc>
                <a:spcPct val="115000"/>
              </a:lnSpc>
              <a:spcBef>
                <a:spcPts val="0"/>
              </a:spcBef>
              <a:spcAft>
                <a:spcPts val="0"/>
              </a:spcAft>
              <a:buSzPts val="3200"/>
              <a:buChar char="○"/>
              <a:defRPr sz="3200"/>
            </a:lvl5pPr>
            <a:lvl6pPr indent="-431800" lvl="5" marL="2743200" rtl="0" algn="l">
              <a:lnSpc>
                <a:spcPct val="115000"/>
              </a:lnSpc>
              <a:spcBef>
                <a:spcPts val="0"/>
              </a:spcBef>
              <a:spcAft>
                <a:spcPts val="0"/>
              </a:spcAft>
              <a:buSzPts val="3200"/>
              <a:buChar char="■"/>
              <a:defRPr sz="3200"/>
            </a:lvl6pPr>
            <a:lvl7pPr indent="-431800" lvl="6" marL="3200400" rtl="0" algn="l">
              <a:lnSpc>
                <a:spcPct val="115000"/>
              </a:lnSpc>
              <a:spcBef>
                <a:spcPts val="0"/>
              </a:spcBef>
              <a:spcAft>
                <a:spcPts val="0"/>
              </a:spcAft>
              <a:buSzPts val="3200"/>
              <a:buChar char="●"/>
              <a:defRPr sz="3200"/>
            </a:lvl7pPr>
            <a:lvl8pPr indent="-431800" lvl="7" marL="3657600" rtl="0" algn="l">
              <a:lnSpc>
                <a:spcPct val="115000"/>
              </a:lnSpc>
              <a:spcBef>
                <a:spcPts val="0"/>
              </a:spcBef>
              <a:spcAft>
                <a:spcPts val="0"/>
              </a:spcAft>
              <a:buSzPts val="3200"/>
              <a:buChar char="○"/>
              <a:defRPr sz="3200"/>
            </a:lvl8pPr>
            <a:lvl9pPr indent="-431800" lvl="8" marL="4114800" rtl="0" algn="l">
              <a:lnSpc>
                <a:spcPct val="115000"/>
              </a:lnSpc>
              <a:spcBef>
                <a:spcPts val="0"/>
              </a:spcBef>
              <a:spcAft>
                <a:spcPts val="0"/>
              </a:spcAft>
              <a:buSzPts val="3200"/>
              <a:buChar char="■"/>
              <a:defRPr sz="3200"/>
            </a:lvl9pPr>
          </a:lstStyle>
          <a:p/>
        </p:txBody>
      </p:sp>
      <p:sp>
        <p:nvSpPr>
          <p:cNvPr id="300" name="Google Shape;300;g21e199055c3_0_97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1" name="Shape 301"/>
        <p:cNvGrpSpPr/>
        <p:nvPr/>
      </p:nvGrpSpPr>
      <p:grpSpPr>
        <a:xfrm>
          <a:off x="0" y="0"/>
          <a:ext cx="0" cy="0"/>
          <a:chOff x="0" y="0"/>
          <a:chExt cx="0" cy="0"/>
        </a:xfrm>
      </p:grpSpPr>
      <p:pic>
        <p:nvPicPr>
          <p:cNvPr id="302" name="Google Shape;302;g21e199055c3_0_98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03" name="Google Shape;303;g21e199055c3_0_98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304" name="Google Shape;304;g21e199055c3_0_980"/>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
        <p:nvSpPr>
          <p:cNvPr id="305" name="Google Shape;305;g21e199055c3_0_98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2" name="Shape 312"/>
        <p:cNvGrpSpPr/>
        <p:nvPr/>
      </p:nvGrpSpPr>
      <p:grpSpPr>
        <a:xfrm>
          <a:off x="0" y="0"/>
          <a:ext cx="0" cy="0"/>
          <a:chOff x="0" y="0"/>
          <a:chExt cx="0" cy="0"/>
        </a:xfrm>
      </p:grpSpPr>
      <p:sp>
        <p:nvSpPr>
          <p:cNvPr id="313" name="Google Shape;313;g21e199055c3_0_1414"/>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4" name="Google Shape;314;g21e199055c3_0_1414"/>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315" name="Google Shape;315;g21e199055c3_0_141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16" name="Google Shape;316;g21e199055c3_0_141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17" name="Google Shape;317;g21e199055c3_0_141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8" name="Shape 318"/>
        <p:cNvGrpSpPr/>
        <p:nvPr/>
      </p:nvGrpSpPr>
      <p:grpSpPr>
        <a:xfrm>
          <a:off x="0" y="0"/>
          <a:ext cx="0" cy="0"/>
          <a:chOff x="0" y="0"/>
          <a:chExt cx="0" cy="0"/>
        </a:xfrm>
      </p:grpSpPr>
      <p:sp>
        <p:nvSpPr>
          <p:cNvPr id="319" name="Google Shape;319;g21e199055c3_0_1420"/>
          <p:cNvSpPr txBox="1"/>
          <p:nvPr>
            <p:ph type="ctrTitle"/>
          </p:nvPr>
        </p:nvSpPr>
        <p:spPr>
          <a:xfrm>
            <a:off x="3048000" y="2244726"/>
            <a:ext cx="18288000" cy="4775100"/>
          </a:xfrm>
          <a:prstGeom prst="rect">
            <a:avLst/>
          </a:prstGeom>
          <a:noFill/>
          <a:ln>
            <a:noFill/>
          </a:ln>
        </p:spPr>
        <p:txBody>
          <a:bodyPr anchorCtr="0" anchor="b" bIns="91400" lIns="182850" spcFirstLastPara="1" rIns="182850" wrap="square" tIns="91400">
            <a:normAutofit/>
          </a:bodyPr>
          <a:lstStyle>
            <a:lvl1pPr lvl="0" rtl="0" algn="ctr">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0" name="Google Shape;320;g21e199055c3_0_1420"/>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rtl="0" algn="ctr">
              <a:lnSpc>
                <a:spcPct val="90000"/>
              </a:lnSpc>
              <a:spcBef>
                <a:spcPts val="2000"/>
              </a:spcBef>
              <a:spcAft>
                <a:spcPts val="0"/>
              </a:spcAft>
              <a:buClr>
                <a:schemeClr val="dk1"/>
              </a:buClr>
              <a:buSzPts val="4800"/>
              <a:buNone/>
              <a:defRPr sz="4800"/>
            </a:lvl1pPr>
            <a:lvl2pPr lvl="1" rtl="0" algn="ctr">
              <a:lnSpc>
                <a:spcPct val="90000"/>
              </a:lnSpc>
              <a:spcBef>
                <a:spcPts val="1000"/>
              </a:spcBef>
              <a:spcAft>
                <a:spcPts val="0"/>
              </a:spcAft>
              <a:buClr>
                <a:schemeClr val="dk1"/>
              </a:buClr>
              <a:buSzPts val="4000"/>
              <a:buNone/>
              <a:defRPr sz="4000"/>
            </a:lvl2pPr>
            <a:lvl3pPr lvl="2" rtl="0" algn="ctr">
              <a:lnSpc>
                <a:spcPct val="90000"/>
              </a:lnSpc>
              <a:spcBef>
                <a:spcPts val="1000"/>
              </a:spcBef>
              <a:spcAft>
                <a:spcPts val="0"/>
              </a:spcAft>
              <a:buClr>
                <a:schemeClr val="dk1"/>
              </a:buClr>
              <a:buSzPts val="3600"/>
              <a:buNone/>
              <a:defRPr sz="3600"/>
            </a:lvl3pPr>
            <a:lvl4pPr lvl="3" rtl="0" algn="ctr">
              <a:lnSpc>
                <a:spcPct val="90000"/>
              </a:lnSpc>
              <a:spcBef>
                <a:spcPts val="1000"/>
              </a:spcBef>
              <a:spcAft>
                <a:spcPts val="0"/>
              </a:spcAft>
              <a:buClr>
                <a:schemeClr val="dk1"/>
              </a:buClr>
              <a:buSzPts val="3200"/>
              <a:buNone/>
              <a:defRPr sz="3200"/>
            </a:lvl4pPr>
            <a:lvl5pPr lvl="4" rtl="0" algn="ctr">
              <a:lnSpc>
                <a:spcPct val="90000"/>
              </a:lnSpc>
              <a:spcBef>
                <a:spcPts val="1000"/>
              </a:spcBef>
              <a:spcAft>
                <a:spcPts val="0"/>
              </a:spcAft>
              <a:buClr>
                <a:schemeClr val="dk1"/>
              </a:buClr>
              <a:buSzPts val="3200"/>
              <a:buNone/>
              <a:defRPr sz="3200"/>
            </a:lvl5pPr>
            <a:lvl6pPr lvl="5" rtl="0" algn="ctr">
              <a:lnSpc>
                <a:spcPct val="90000"/>
              </a:lnSpc>
              <a:spcBef>
                <a:spcPts val="1000"/>
              </a:spcBef>
              <a:spcAft>
                <a:spcPts val="0"/>
              </a:spcAft>
              <a:buClr>
                <a:schemeClr val="dk1"/>
              </a:buClr>
              <a:buSzPts val="3200"/>
              <a:buNone/>
              <a:defRPr sz="3200"/>
            </a:lvl6pPr>
            <a:lvl7pPr lvl="6" rtl="0" algn="ctr">
              <a:lnSpc>
                <a:spcPct val="90000"/>
              </a:lnSpc>
              <a:spcBef>
                <a:spcPts val="1000"/>
              </a:spcBef>
              <a:spcAft>
                <a:spcPts val="0"/>
              </a:spcAft>
              <a:buClr>
                <a:schemeClr val="dk1"/>
              </a:buClr>
              <a:buSzPts val="3200"/>
              <a:buNone/>
              <a:defRPr sz="3200"/>
            </a:lvl7pPr>
            <a:lvl8pPr lvl="7" rtl="0" algn="ctr">
              <a:lnSpc>
                <a:spcPct val="90000"/>
              </a:lnSpc>
              <a:spcBef>
                <a:spcPts val="1000"/>
              </a:spcBef>
              <a:spcAft>
                <a:spcPts val="0"/>
              </a:spcAft>
              <a:buClr>
                <a:schemeClr val="dk1"/>
              </a:buClr>
              <a:buSzPts val="3200"/>
              <a:buNone/>
              <a:defRPr sz="3200"/>
            </a:lvl8pPr>
            <a:lvl9pPr lvl="8" rtl="0" algn="ctr">
              <a:lnSpc>
                <a:spcPct val="90000"/>
              </a:lnSpc>
              <a:spcBef>
                <a:spcPts val="1000"/>
              </a:spcBef>
              <a:spcAft>
                <a:spcPts val="0"/>
              </a:spcAft>
              <a:buClr>
                <a:schemeClr val="dk1"/>
              </a:buClr>
              <a:buSzPts val="3200"/>
              <a:buNone/>
              <a:defRPr sz="3200"/>
            </a:lvl9pPr>
          </a:lstStyle>
          <a:p/>
        </p:txBody>
      </p:sp>
      <p:sp>
        <p:nvSpPr>
          <p:cNvPr id="321" name="Google Shape;321;g21e199055c3_0_142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22" name="Google Shape;322;g21e199055c3_0_142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23" name="Google Shape;323;g21e199055c3_0_142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4" name="Shape 324"/>
        <p:cNvGrpSpPr/>
        <p:nvPr/>
      </p:nvGrpSpPr>
      <p:grpSpPr>
        <a:xfrm>
          <a:off x="0" y="0"/>
          <a:ext cx="0" cy="0"/>
          <a:chOff x="0" y="0"/>
          <a:chExt cx="0" cy="0"/>
        </a:xfrm>
      </p:grpSpPr>
      <p:sp>
        <p:nvSpPr>
          <p:cNvPr id="325" name="Google Shape;325;g21e199055c3_0_1426"/>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6" name="Google Shape;326;g21e199055c3_0_1426"/>
          <p:cNvSpPr txBox="1"/>
          <p:nvPr>
            <p:ph idx="1" type="body"/>
          </p:nvPr>
        </p:nvSpPr>
        <p:spPr>
          <a:xfrm>
            <a:off x="1663700" y="9178926"/>
            <a:ext cx="21031200" cy="30003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rgbClr val="888888"/>
              </a:buClr>
              <a:buSzPts val="4800"/>
              <a:buNone/>
              <a:defRPr sz="4800">
                <a:solidFill>
                  <a:srgbClr val="888888"/>
                </a:solidFill>
              </a:defRPr>
            </a:lvl1pPr>
            <a:lvl2pPr indent="-228600" lvl="1" marL="914400" rtl="0" algn="l">
              <a:lnSpc>
                <a:spcPct val="90000"/>
              </a:lnSpc>
              <a:spcBef>
                <a:spcPts val="1000"/>
              </a:spcBef>
              <a:spcAft>
                <a:spcPts val="0"/>
              </a:spcAft>
              <a:buClr>
                <a:srgbClr val="888888"/>
              </a:buClr>
              <a:buSzPts val="4000"/>
              <a:buNone/>
              <a:defRPr sz="4000">
                <a:solidFill>
                  <a:srgbClr val="888888"/>
                </a:solidFill>
              </a:defRPr>
            </a:lvl2pPr>
            <a:lvl3pPr indent="-228600" lvl="2" marL="1371600" rtl="0" algn="l">
              <a:lnSpc>
                <a:spcPct val="90000"/>
              </a:lnSpc>
              <a:spcBef>
                <a:spcPts val="1000"/>
              </a:spcBef>
              <a:spcAft>
                <a:spcPts val="0"/>
              </a:spcAft>
              <a:buClr>
                <a:srgbClr val="888888"/>
              </a:buClr>
              <a:buSzPts val="3600"/>
              <a:buNone/>
              <a:defRPr sz="3600">
                <a:solidFill>
                  <a:srgbClr val="888888"/>
                </a:solidFill>
              </a:defRPr>
            </a:lvl3pPr>
            <a:lvl4pPr indent="-228600" lvl="3" marL="1828800" rtl="0" algn="l">
              <a:lnSpc>
                <a:spcPct val="90000"/>
              </a:lnSpc>
              <a:spcBef>
                <a:spcPts val="1000"/>
              </a:spcBef>
              <a:spcAft>
                <a:spcPts val="0"/>
              </a:spcAft>
              <a:buClr>
                <a:srgbClr val="888888"/>
              </a:buClr>
              <a:buSzPts val="3200"/>
              <a:buNone/>
              <a:defRPr sz="3200">
                <a:solidFill>
                  <a:srgbClr val="888888"/>
                </a:solidFill>
              </a:defRPr>
            </a:lvl4pPr>
            <a:lvl5pPr indent="-228600" lvl="4" marL="2286000" rtl="0" algn="l">
              <a:lnSpc>
                <a:spcPct val="90000"/>
              </a:lnSpc>
              <a:spcBef>
                <a:spcPts val="1000"/>
              </a:spcBef>
              <a:spcAft>
                <a:spcPts val="0"/>
              </a:spcAft>
              <a:buClr>
                <a:srgbClr val="888888"/>
              </a:buClr>
              <a:buSzPts val="3200"/>
              <a:buNone/>
              <a:defRPr sz="3200">
                <a:solidFill>
                  <a:srgbClr val="888888"/>
                </a:solidFill>
              </a:defRPr>
            </a:lvl5pPr>
            <a:lvl6pPr indent="-228600" lvl="5" marL="2743200" rtl="0" algn="l">
              <a:lnSpc>
                <a:spcPct val="90000"/>
              </a:lnSpc>
              <a:spcBef>
                <a:spcPts val="1000"/>
              </a:spcBef>
              <a:spcAft>
                <a:spcPts val="0"/>
              </a:spcAft>
              <a:buClr>
                <a:srgbClr val="888888"/>
              </a:buClr>
              <a:buSzPts val="3200"/>
              <a:buNone/>
              <a:defRPr sz="3200">
                <a:solidFill>
                  <a:srgbClr val="888888"/>
                </a:solidFill>
              </a:defRPr>
            </a:lvl6pPr>
            <a:lvl7pPr indent="-228600" lvl="6" marL="3200400" rtl="0" algn="l">
              <a:lnSpc>
                <a:spcPct val="90000"/>
              </a:lnSpc>
              <a:spcBef>
                <a:spcPts val="1000"/>
              </a:spcBef>
              <a:spcAft>
                <a:spcPts val="0"/>
              </a:spcAft>
              <a:buClr>
                <a:srgbClr val="888888"/>
              </a:buClr>
              <a:buSzPts val="3200"/>
              <a:buNone/>
              <a:defRPr sz="3200">
                <a:solidFill>
                  <a:srgbClr val="888888"/>
                </a:solidFill>
              </a:defRPr>
            </a:lvl7pPr>
            <a:lvl8pPr indent="-228600" lvl="7" marL="3657600" rtl="0" algn="l">
              <a:lnSpc>
                <a:spcPct val="90000"/>
              </a:lnSpc>
              <a:spcBef>
                <a:spcPts val="1000"/>
              </a:spcBef>
              <a:spcAft>
                <a:spcPts val="0"/>
              </a:spcAft>
              <a:buClr>
                <a:srgbClr val="888888"/>
              </a:buClr>
              <a:buSzPts val="3200"/>
              <a:buNone/>
              <a:defRPr sz="3200">
                <a:solidFill>
                  <a:srgbClr val="888888"/>
                </a:solidFill>
              </a:defRPr>
            </a:lvl8pPr>
            <a:lvl9pPr indent="-228600" lvl="8" marL="4114800" rtl="0" algn="l">
              <a:lnSpc>
                <a:spcPct val="90000"/>
              </a:lnSpc>
              <a:spcBef>
                <a:spcPts val="1000"/>
              </a:spcBef>
              <a:spcAft>
                <a:spcPts val="0"/>
              </a:spcAft>
              <a:buClr>
                <a:srgbClr val="888888"/>
              </a:buClr>
              <a:buSzPts val="3200"/>
              <a:buNone/>
              <a:defRPr sz="3200">
                <a:solidFill>
                  <a:srgbClr val="888888"/>
                </a:solidFill>
              </a:defRPr>
            </a:lvl9pPr>
          </a:lstStyle>
          <a:p/>
        </p:txBody>
      </p:sp>
      <p:sp>
        <p:nvSpPr>
          <p:cNvPr id="327" name="Google Shape;327;g21e199055c3_0_142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28" name="Google Shape;328;g21e199055c3_0_142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29" name="Google Shape;329;g21e199055c3_0_142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0" name="Shape 330"/>
        <p:cNvGrpSpPr/>
        <p:nvPr/>
      </p:nvGrpSpPr>
      <p:grpSpPr>
        <a:xfrm>
          <a:off x="0" y="0"/>
          <a:ext cx="0" cy="0"/>
          <a:chOff x="0" y="0"/>
          <a:chExt cx="0" cy="0"/>
        </a:xfrm>
      </p:grpSpPr>
      <p:sp>
        <p:nvSpPr>
          <p:cNvPr id="331" name="Google Shape;331;g21e199055c3_0_1432"/>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32" name="Google Shape;332;g21e199055c3_0_1432"/>
          <p:cNvSpPr txBox="1"/>
          <p:nvPr>
            <p:ph idx="1" type="body"/>
          </p:nvPr>
        </p:nvSpPr>
        <p:spPr>
          <a:xfrm>
            <a:off x="1676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333" name="Google Shape;333;g21e199055c3_0_1432"/>
          <p:cNvSpPr txBox="1"/>
          <p:nvPr>
            <p:ph idx="2" type="body"/>
          </p:nvPr>
        </p:nvSpPr>
        <p:spPr>
          <a:xfrm>
            <a:off x="12344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334" name="Google Shape;334;g21e199055c3_0_143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35" name="Google Shape;335;g21e199055c3_0_143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36" name="Google Shape;336;g21e199055c3_0_143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37" name="Shape 337"/>
        <p:cNvGrpSpPr/>
        <p:nvPr/>
      </p:nvGrpSpPr>
      <p:grpSpPr>
        <a:xfrm>
          <a:off x="0" y="0"/>
          <a:ext cx="0" cy="0"/>
          <a:chOff x="0" y="0"/>
          <a:chExt cx="0" cy="0"/>
        </a:xfrm>
      </p:grpSpPr>
      <p:sp>
        <p:nvSpPr>
          <p:cNvPr id="338" name="Google Shape;338;g21e199055c3_0_1439"/>
          <p:cNvSpPr txBox="1"/>
          <p:nvPr>
            <p:ph type="title"/>
          </p:nvPr>
        </p:nvSpPr>
        <p:spPr>
          <a:xfrm>
            <a:off x="1679576"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39" name="Google Shape;339;g21e199055c3_0_1439"/>
          <p:cNvSpPr txBox="1"/>
          <p:nvPr>
            <p:ph idx="1" type="body"/>
          </p:nvPr>
        </p:nvSpPr>
        <p:spPr>
          <a:xfrm>
            <a:off x="1679576" y="3362326"/>
            <a:ext cx="10315500" cy="16479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340" name="Google Shape;340;g21e199055c3_0_1439"/>
          <p:cNvSpPr txBox="1"/>
          <p:nvPr>
            <p:ph idx="2" type="body"/>
          </p:nvPr>
        </p:nvSpPr>
        <p:spPr>
          <a:xfrm>
            <a:off x="1679576" y="5010150"/>
            <a:ext cx="103155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341" name="Google Shape;341;g21e199055c3_0_1439"/>
          <p:cNvSpPr txBox="1"/>
          <p:nvPr>
            <p:ph idx="3" type="body"/>
          </p:nvPr>
        </p:nvSpPr>
        <p:spPr>
          <a:xfrm>
            <a:off x="12344400" y="3362326"/>
            <a:ext cx="10366500" cy="16479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342" name="Google Shape;342;g21e199055c3_0_1439"/>
          <p:cNvSpPr txBox="1"/>
          <p:nvPr>
            <p:ph idx="4" type="body"/>
          </p:nvPr>
        </p:nvSpPr>
        <p:spPr>
          <a:xfrm>
            <a:off x="12344400" y="5010150"/>
            <a:ext cx="103665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343" name="Google Shape;343;g21e199055c3_0_143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44" name="Google Shape;344;g21e199055c3_0_143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45" name="Google Shape;345;g21e199055c3_0_143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6" name="Shape 346"/>
        <p:cNvGrpSpPr/>
        <p:nvPr/>
      </p:nvGrpSpPr>
      <p:grpSpPr>
        <a:xfrm>
          <a:off x="0" y="0"/>
          <a:ext cx="0" cy="0"/>
          <a:chOff x="0" y="0"/>
          <a:chExt cx="0" cy="0"/>
        </a:xfrm>
      </p:grpSpPr>
      <p:sp>
        <p:nvSpPr>
          <p:cNvPr id="347" name="Google Shape;347;g21e199055c3_0_1448"/>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8" name="Google Shape;348;g21e199055c3_0_144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49" name="Google Shape;349;g21e199055c3_0_144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50" name="Google Shape;350;g21e199055c3_0_144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9"/>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1" name="Google Shape;41;p19"/>
          <p:cNvSpPr txBox="1"/>
          <p:nvPr>
            <p:ph idx="1" type="body"/>
          </p:nvPr>
        </p:nvSpPr>
        <p:spPr>
          <a:xfrm>
            <a:off x="1676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2" name="Google Shape;42;p19"/>
          <p:cNvSpPr txBox="1"/>
          <p:nvPr>
            <p:ph idx="2" type="body"/>
          </p:nvPr>
        </p:nvSpPr>
        <p:spPr>
          <a:xfrm>
            <a:off x="12344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43" name="Google Shape;43;p1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44" name="Google Shape;44;p1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45" name="Google Shape;45;p1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1" name="Shape 351"/>
        <p:cNvGrpSpPr/>
        <p:nvPr/>
      </p:nvGrpSpPr>
      <p:grpSpPr>
        <a:xfrm>
          <a:off x="0" y="0"/>
          <a:ext cx="0" cy="0"/>
          <a:chOff x="0" y="0"/>
          <a:chExt cx="0" cy="0"/>
        </a:xfrm>
      </p:grpSpPr>
      <p:sp>
        <p:nvSpPr>
          <p:cNvPr id="352" name="Google Shape;352;g21e199055c3_0_145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53" name="Google Shape;353;g21e199055c3_0_145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54" name="Google Shape;354;g21e199055c3_0_145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5" name="Shape 355"/>
        <p:cNvGrpSpPr/>
        <p:nvPr/>
      </p:nvGrpSpPr>
      <p:grpSpPr>
        <a:xfrm>
          <a:off x="0" y="0"/>
          <a:ext cx="0" cy="0"/>
          <a:chOff x="0" y="0"/>
          <a:chExt cx="0" cy="0"/>
        </a:xfrm>
      </p:grpSpPr>
      <p:sp>
        <p:nvSpPr>
          <p:cNvPr id="356" name="Google Shape;356;g21e199055c3_0_1457"/>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7" name="Google Shape;357;g21e199055c3_0_1457"/>
          <p:cNvSpPr txBox="1"/>
          <p:nvPr>
            <p:ph idx="1" type="body"/>
          </p:nvPr>
        </p:nvSpPr>
        <p:spPr>
          <a:xfrm>
            <a:off x="10366376" y="1974850"/>
            <a:ext cx="12344400" cy="9747300"/>
          </a:xfrm>
          <a:prstGeom prst="rect">
            <a:avLst/>
          </a:prstGeom>
          <a:noFill/>
          <a:ln>
            <a:noFill/>
          </a:ln>
        </p:spPr>
        <p:txBody>
          <a:bodyPr anchorCtr="0" anchor="t" bIns="91400" lIns="182850" spcFirstLastPara="1" rIns="182850" wrap="square" tIns="91400">
            <a:normAutofit/>
          </a:bodyPr>
          <a:lstStyle>
            <a:lvl1pPr indent="-635000" lvl="0" marL="457200" rtl="0" algn="l">
              <a:lnSpc>
                <a:spcPct val="90000"/>
              </a:lnSpc>
              <a:spcBef>
                <a:spcPts val="2000"/>
              </a:spcBef>
              <a:spcAft>
                <a:spcPts val="0"/>
              </a:spcAft>
              <a:buClr>
                <a:schemeClr val="dk1"/>
              </a:buClr>
              <a:buSzPts val="6400"/>
              <a:buChar char="•"/>
              <a:defRPr sz="6400"/>
            </a:lvl1pPr>
            <a:lvl2pPr indent="-584200" lvl="1" marL="914400" rtl="0" algn="l">
              <a:lnSpc>
                <a:spcPct val="90000"/>
              </a:lnSpc>
              <a:spcBef>
                <a:spcPts val="1000"/>
              </a:spcBef>
              <a:spcAft>
                <a:spcPts val="0"/>
              </a:spcAft>
              <a:buClr>
                <a:schemeClr val="dk1"/>
              </a:buClr>
              <a:buSzPts val="5600"/>
              <a:buChar char="•"/>
              <a:defRPr sz="5600"/>
            </a:lvl2pPr>
            <a:lvl3pPr indent="-533400" lvl="2" marL="1371600" rtl="0" algn="l">
              <a:lnSpc>
                <a:spcPct val="90000"/>
              </a:lnSpc>
              <a:spcBef>
                <a:spcPts val="1000"/>
              </a:spcBef>
              <a:spcAft>
                <a:spcPts val="0"/>
              </a:spcAft>
              <a:buClr>
                <a:schemeClr val="dk1"/>
              </a:buClr>
              <a:buSzPts val="4800"/>
              <a:buChar char="•"/>
              <a:defRPr sz="4800"/>
            </a:lvl3pPr>
            <a:lvl4pPr indent="-482600" lvl="3" marL="1828800" rtl="0" algn="l">
              <a:lnSpc>
                <a:spcPct val="90000"/>
              </a:lnSpc>
              <a:spcBef>
                <a:spcPts val="1000"/>
              </a:spcBef>
              <a:spcAft>
                <a:spcPts val="0"/>
              </a:spcAft>
              <a:buClr>
                <a:schemeClr val="dk1"/>
              </a:buClr>
              <a:buSzPts val="4000"/>
              <a:buChar char="•"/>
              <a:defRPr sz="4000"/>
            </a:lvl4pPr>
            <a:lvl5pPr indent="-482600" lvl="4" marL="2286000" rtl="0" algn="l">
              <a:lnSpc>
                <a:spcPct val="90000"/>
              </a:lnSpc>
              <a:spcBef>
                <a:spcPts val="1000"/>
              </a:spcBef>
              <a:spcAft>
                <a:spcPts val="0"/>
              </a:spcAft>
              <a:buClr>
                <a:schemeClr val="dk1"/>
              </a:buClr>
              <a:buSzPts val="4000"/>
              <a:buChar char="•"/>
              <a:defRPr sz="4000"/>
            </a:lvl5pPr>
            <a:lvl6pPr indent="-482600" lvl="5" marL="2743200" rtl="0" algn="l">
              <a:lnSpc>
                <a:spcPct val="90000"/>
              </a:lnSpc>
              <a:spcBef>
                <a:spcPts val="1000"/>
              </a:spcBef>
              <a:spcAft>
                <a:spcPts val="0"/>
              </a:spcAft>
              <a:buClr>
                <a:schemeClr val="dk1"/>
              </a:buClr>
              <a:buSzPts val="4000"/>
              <a:buChar char="•"/>
              <a:defRPr sz="4000"/>
            </a:lvl6pPr>
            <a:lvl7pPr indent="-482600" lvl="6" marL="3200400" rtl="0" algn="l">
              <a:lnSpc>
                <a:spcPct val="90000"/>
              </a:lnSpc>
              <a:spcBef>
                <a:spcPts val="1000"/>
              </a:spcBef>
              <a:spcAft>
                <a:spcPts val="0"/>
              </a:spcAft>
              <a:buClr>
                <a:schemeClr val="dk1"/>
              </a:buClr>
              <a:buSzPts val="4000"/>
              <a:buChar char="•"/>
              <a:defRPr sz="4000"/>
            </a:lvl7pPr>
            <a:lvl8pPr indent="-482600" lvl="7" marL="3657600" rtl="0" algn="l">
              <a:lnSpc>
                <a:spcPct val="90000"/>
              </a:lnSpc>
              <a:spcBef>
                <a:spcPts val="1000"/>
              </a:spcBef>
              <a:spcAft>
                <a:spcPts val="0"/>
              </a:spcAft>
              <a:buClr>
                <a:schemeClr val="dk1"/>
              </a:buClr>
              <a:buSzPts val="4000"/>
              <a:buChar char="•"/>
              <a:defRPr sz="4000"/>
            </a:lvl8pPr>
            <a:lvl9pPr indent="-482600" lvl="8" marL="4114800" rtl="0" algn="l">
              <a:lnSpc>
                <a:spcPct val="90000"/>
              </a:lnSpc>
              <a:spcBef>
                <a:spcPts val="1000"/>
              </a:spcBef>
              <a:spcAft>
                <a:spcPts val="0"/>
              </a:spcAft>
              <a:buClr>
                <a:schemeClr val="dk1"/>
              </a:buClr>
              <a:buSzPts val="4000"/>
              <a:buChar char="•"/>
              <a:defRPr sz="4000"/>
            </a:lvl9pPr>
          </a:lstStyle>
          <a:p/>
        </p:txBody>
      </p:sp>
      <p:sp>
        <p:nvSpPr>
          <p:cNvPr id="358" name="Google Shape;358;g21e199055c3_0_1457"/>
          <p:cNvSpPr txBox="1"/>
          <p:nvPr>
            <p:ph idx="2"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359" name="Google Shape;359;g21e199055c3_0_145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60" name="Google Shape;360;g21e199055c3_0_145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61" name="Google Shape;361;g21e199055c3_0_145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2" name="Shape 362"/>
        <p:cNvGrpSpPr/>
        <p:nvPr/>
      </p:nvGrpSpPr>
      <p:grpSpPr>
        <a:xfrm>
          <a:off x="0" y="0"/>
          <a:ext cx="0" cy="0"/>
          <a:chOff x="0" y="0"/>
          <a:chExt cx="0" cy="0"/>
        </a:xfrm>
      </p:grpSpPr>
      <p:sp>
        <p:nvSpPr>
          <p:cNvPr id="363" name="Google Shape;363;g21e199055c3_0_1464"/>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4" name="Google Shape;364;g21e199055c3_0_1464"/>
          <p:cNvSpPr/>
          <p:nvPr>
            <p:ph idx="2" type="pic"/>
          </p:nvPr>
        </p:nvSpPr>
        <p:spPr>
          <a:xfrm>
            <a:off x="10366376" y="1974850"/>
            <a:ext cx="12344400" cy="9747300"/>
          </a:xfrm>
          <a:prstGeom prst="rect">
            <a:avLst/>
          </a:prstGeom>
          <a:noFill/>
          <a:ln>
            <a:noFill/>
          </a:ln>
        </p:spPr>
      </p:sp>
      <p:sp>
        <p:nvSpPr>
          <p:cNvPr id="365" name="Google Shape;365;g21e199055c3_0_1464"/>
          <p:cNvSpPr txBox="1"/>
          <p:nvPr>
            <p:ph idx="1"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366" name="Google Shape;366;g21e199055c3_0_146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67" name="Google Shape;367;g21e199055c3_0_146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68" name="Google Shape;368;g21e199055c3_0_146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69" name="Shape 369"/>
        <p:cNvGrpSpPr/>
        <p:nvPr/>
      </p:nvGrpSpPr>
      <p:grpSpPr>
        <a:xfrm>
          <a:off x="0" y="0"/>
          <a:ext cx="0" cy="0"/>
          <a:chOff x="0" y="0"/>
          <a:chExt cx="0" cy="0"/>
        </a:xfrm>
      </p:grpSpPr>
      <p:sp>
        <p:nvSpPr>
          <p:cNvPr id="370" name="Google Shape;370;g21e199055c3_0_1471"/>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1" name="Google Shape;371;g21e199055c3_0_1471"/>
          <p:cNvSpPr txBox="1"/>
          <p:nvPr>
            <p:ph idx="1" type="body"/>
          </p:nvPr>
        </p:nvSpPr>
        <p:spPr>
          <a:xfrm rot="5400000">
            <a:off x="7840650" y="-2513000"/>
            <a:ext cx="8702700" cy="21031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372" name="Google Shape;372;g21e199055c3_0_147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73" name="Google Shape;373;g21e199055c3_0_147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74" name="Google Shape;374;g21e199055c3_0_147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75" name="Shape 375"/>
        <p:cNvGrpSpPr/>
        <p:nvPr/>
      </p:nvGrpSpPr>
      <p:grpSpPr>
        <a:xfrm>
          <a:off x="0" y="0"/>
          <a:ext cx="0" cy="0"/>
          <a:chOff x="0" y="0"/>
          <a:chExt cx="0" cy="0"/>
        </a:xfrm>
      </p:grpSpPr>
      <p:sp>
        <p:nvSpPr>
          <p:cNvPr id="376" name="Google Shape;376;g21e199055c3_0_1477"/>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7" name="Google Shape;377;g21e199055c3_0_1477"/>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378" name="Google Shape;378;g21e199055c3_0_147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79" name="Google Shape;379;g21e199055c3_0_147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80" name="Google Shape;380;g21e199055c3_0_147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381" name="Shape 381"/>
        <p:cNvGrpSpPr/>
        <p:nvPr/>
      </p:nvGrpSpPr>
      <p:grpSpPr>
        <a:xfrm>
          <a:off x="0" y="0"/>
          <a:ext cx="0" cy="0"/>
          <a:chOff x="0" y="0"/>
          <a:chExt cx="0" cy="0"/>
        </a:xfrm>
      </p:grpSpPr>
      <p:sp>
        <p:nvSpPr>
          <p:cNvPr id="382" name="Google Shape;382;g21e199055c3_0_1483"/>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lnSpc>
                <a:spcPct val="100000"/>
              </a:lnSpc>
              <a:spcBef>
                <a:spcPts val="0"/>
              </a:spcBef>
              <a:spcAft>
                <a:spcPts val="0"/>
              </a:spcAft>
              <a:buSzPts val="9600"/>
              <a:buFont typeface="Roboto"/>
              <a:buNone/>
              <a:defRPr sz="9600">
                <a:latin typeface="Roboto"/>
                <a:ea typeface="Roboto"/>
                <a:cs typeface="Roboto"/>
                <a:sym typeface="Roboto"/>
              </a:defRPr>
            </a:lvl2pPr>
            <a:lvl3pPr lvl="2" rtl="0" algn="ctr">
              <a:lnSpc>
                <a:spcPct val="100000"/>
              </a:lnSpc>
              <a:spcBef>
                <a:spcPts val="0"/>
              </a:spcBef>
              <a:spcAft>
                <a:spcPts val="0"/>
              </a:spcAft>
              <a:buSzPts val="9600"/>
              <a:buFont typeface="Roboto"/>
              <a:buNone/>
              <a:defRPr sz="9600">
                <a:latin typeface="Roboto"/>
                <a:ea typeface="Roboto"/>
                <a:cs typeface="Roboto"/>
                <a:sym typeface="Roboto"/>
              </a:defRPr>
            </a:lvl3pPr>
            <a:lvl4pPr lvl="3" rtl="0" algn="ctr">
              <a:lnSpc>
                <a:spcPct val="100000"/>
              </a:lnSpc>
              <a:spcBef>
                <a:spcPts val="0"/>
              </a:spcBef>
              <a:spcAft>
                <a:spcPts val="0"/>
              </a:spcAft>
              <a:buSzPts val="9600"/>
              <a:buFont typeface="Roboto"/>
              <a:buNone/>
              <a:defRPr sz="9600">
                <a:latin typeface="Roboto"/>
                <a:ea typeface="Roboto"/>
                <a:cs typeface="Roboto"/>
                <a:sym typeface="Roboto"/>
              </a:defRPr>
            </a:lvl4pPr>
            <a:lvl5pPr lvl="4" rtl="0" algn="ctr">
              <a:lnSpc>
                <a:spcPct val="100000"/>
              </a:lnSpc>
              <a:spcBef>
                <a:spcPts val="0"/>
              </a:spcBef>
              <a:spcAft>
                <a:spcPts val="0"/>
              </a:spcAft>
              <a:buSzPts val="9600"/>
              <a:buFont typeface="Roboto"/>
              <a:buNone/>
              <a:defRPr sz="9600">
                <a:latin typeface="Roboto"/>
                <a:ea typeface="Roboto"/>
                <a:cs typeface="Roboto"/>
                <a:sym typeface="Roboto"/>
              </a:defRPr>
            </a:lvl5pPr>
            <a:lvl6pPr lvl="5" rtl="0" algn="ctr">
              <a:lnSpc>
                <a:spcPct val="100000"/>
              </a:lnSpc>
              <a:spcBef>
                <a:spcPts val="0"/>
              </a:spcBef>
              <a:spcAft>
                <a:spcPts val="0"/>
              </a:spcAft>
              <a:buSzPts val="9600"/>
              <a:buFont typeface="Roboto"/>
              <a:buNone/>
              <a:defRPr sz="9600">
                <a:latin typeface="Roboto"/>
                <a:ea typeface="Roboto"/>
                <a:cs typeface="Roboto"/>
                <a:sym typeface="Roboto"/>
              </a:defRPr>
            </a:lvl6pPr>
            <a:lvl7pPr lvl="6" rtl="0" algn="ctr">
              <a:lnSpc>
                <a:spcPct val="100000"/>
              </a:lnSpc>
              <a:spcBef>
                <a:spcPts val="0"/>
              </a:spcBef>
              <a:spcAft>
                <a:spcPts val="0"/>
              </a:spcAft>
              <a:buSzPts val="9600"/>
              <a:buFont typeface="Roboto"/>
              <a:buNone/>
              <a:defRPr sz="9600">
                <a:latin typeface="Roboto"/>
                <a:ea typeface="Roboto"/>
                <a:cs typeface="Roboto"/>
                <a:sym typeface="Roboto"/>
              </a:defRPr>
            </a:lvl7pPr>
            <a:lvl8pPr lvl="7" rtl="0" algn="ctr">
              <a:lnSpc>
                <a:spcPct val="100000"/>
              </a:lnSpc>
              <a:spcBef>
                <a:spcPts val="0"/>
              </a:spcBef>
              <a:spcAft>
                <a:spcPts val="0"/>
              </a:spcAft>
              <a:buSzPts val="9600"/>
              <a:buFont typeface="Roboto"/>
              <a:buNone/>
              <a:defRPr sz="9600">
                <a:latin typeface="Roboto"/>
                <a:ea typeface="Roboto"/>
                <a:cs typeface="Roboto"/>
                <a:sym typeface="Roboto"/>
              </a:defRPr>
            </a:lvl8pPr>
            <a:lvl9pPr lvl="8" rtl="0"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383" name="Google Shape;383;g21e199055c3_0_148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84" name="Google Shape;384;g21e199055c3_0_1483"/>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85" name="Shape 385"/>
        <p:cNvGrpSpPr/>
        <p:nvPr/>
      </p:nvGrpSpPr>
      <p:grpSpPr>
        <a:xfrm>
          <a:off x="0" y="0"/>
          <a:ext cx="0" cy="0"/>
          <a:chOff x="0" y="0"/>
          <a:chExt cx="0" cy="0"/>
        </a:xfrm>
      </p:grpSpPr>
      <p:pic>
        <p:nvPicPr>
          <p:cNvPr id="386" name="Google Shape;386;g21e199055c3_0_1487"/>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87" name="Google Shape;387;g21e199055c3_0_148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388" name="Google Shape;388;g21e199055c3_0_1487"/>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
        <p:nvSpPr>
          <p:cNvPr id="389" name="Google Shape;389;g21e199055c3_0_148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90" name="Google Shape;390;g21e199055c3_0_1487"/>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391" name="Shape 391"/>
        <p:cNvGrpSpPr/>
        <p:nvPr/>
      </p:nvGrpSpPr>
      <p:grpSpPr>
        <a:xfrm>
          <a:off x="0" y="0"/>
          <a:ext cx="0" cy="0"/>
          <a:chOff x="0" y="0"/>
          <a:chExt cx="0" cy="0"/>
        </a:xfrm>
      </p:grpSpPr>
      <p:pic>
        <p:nvPicPr>
          <p:cNvPr id="392" name="Google Shape;392;g21e199055c3_0_1493"/>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93" name="Google Shape;393;g21e199055c3_0_1493"/>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lnSpc>
                <a:spcPct val="100000"/>
              </a:lnSpc>
              <a:spcBef>
                <a:spcPts val="0"/>
              </a:spcBef>
              <a:spcAft>
                <a:spcPts val="0"/>
              </a:spcAft>
              <a:buSzPts val="9600"/>
              <a:buFont typeface="Roboto"/>
              <a:buNone/>
              <a:defRPr sz="9600">
                <a:latin typeface="Roboto"/>
                <a:ea typeface="Roboto"/>
                <a:cs typeface="Roboto"/>
                <a:sym typeface="Roboto"/>
              </a:defRPr>
            </a:lvl2pPr>
            <a:lvl3pPr lvl="2" rtl="0" algn="ctr">
              <a:lnSpc>
                <a:spcPct val="100000"/>
              </a:lnSpc>
              <a:spcBef>
                <a:spcPts val="0"/>
              </a:spcBef>
              <a:spcAft>
                <a:spcPts val="0"/>
              </a:spcAft>
              <a:buSzPts val="9600"/>
              <a:buFont typeface="Roboto"/>
              <a:buNone/>
              <a:defRPr sz="9600">
                <a:latin typeface="Roboto"/>
                <a:ea typeface="Roboto"/>
                <a:cs typeface="Roboto"/>
                <a:sym typeface="Roboto"/>
              </a:defRPr>
            </a:lvl3pPr>
            <a:lvl4pPr lvl="3" rtl="0" algn="ctr">
              <a:lnSpc>
                <a:spcPct val="100000"/>
              </a:lnSpc>
              <a:spcBef>
                <a:spcPts val="0"/>
              </a:spcBef>
              <a:spcAft>
                <a:spcPts val="0"/>
              </a:spcAft>
              <a:buSzPts val="9600"/>
              <a:buFont typeface="Roboto"/>
              <a:buNone/>
              <a:defRPr sz="9600">
                <a:latin typeface="Roboto"/>
                <a:ea typeface="Roboto"/>
                <a:cs typeface="Roboto"/>
                <a:sym typeface="Roboto"/>
              </a:defRPr>
            </a:lvl4pPr>
            <a:lvl5pPr lvl="4" rtl="0" algn="ctr">
              <a:lnSpc>
                <a:spcPct val="100000"/>
              </a:lnSpc>
              <a:spcBef>
                <a:spcPts val="0"/>
              </a:spcBef>
              <a:spcAft>
                <a:spcPts val="0"/>
              </a:spcAft>
              <a:buSzPts val="9600"/>
              <a:buFont typeface="Roboto"/>
              <a:buNone/>
              <a:defRPr sz="9600">
                <a:latin typeface="Roboto"/>
                <a:ea typeface="Roboto"/>
                <a:cs typeface="Roboto"/>
                <a:sym typeface="Roboto"/>
              </a:defRPr>
            </a:lvl5pPr>
            <a:lvl6pPr lvl="5" rtl="0" algn="ctr">
              <a:lnSpc>
                <a:spcPct val="100000"/>
              </a:lnSpc>
              <a:spcBef>
                <a:spcPts val="0"/>
              </a:spcBef>
              <a:spcAft>
                <a:spcPts val="0"/>
              </a:spcAft>
              <a:buSzPts val="9600"/>
              <a:buFont typeface="Roboto"/>
              <a:buNone/>
              <a:defRPr sz="9600">
                <a:latin typeface="Roboto"/>
                <a:ea typeface="Roboto"/>
                <a:cs typeface="Roboto"/>
                <a:sym typeface="Roboto"/>
              </a:defRPr>
            </a:lvl6pPr>
            <a:lvl7pPr lvl="6" rtl="0" algn="ctr">
              <a:lnSpc>
                <a:spcPct val="100000"/>
              </a:lnSpc>
              <a:spcBef>
                <a:spcPts val="0"/>
              </a:spcBef>
              <a:spcAft>
                <a:spcPts val="0"/>
              </a:spcAft>
              <a:buSzPts val="9600"/>
              <a:buFont typeface="Roboto"/>
              <a:buNone/>
              <a:defRPr sz="9600">
                <a:latin typeface="Roboto"/>
                <a:ea typeface="Roboto"/>
                <a:cs typeface="Roboto"/>
                <a:sym typeface="Roboto"/>
              </a:defRPr>
            </a:lvl7pPr>
            <a:lvl8pPr lvl="7" rtl="0" algn="ctr">
              <a:lnSpc>
                <a:spcPct val="100000"/>
              </a:lnSpc>
              <a:spcBef>
                <a:spcPts val="0"/>
              </a:spcBef>
              <a:spcAft>
                <a:spcPts val="0"/>
              </a:spcAft>
              <a:buSzPts val="9600"/>
              <a:buFont typeface="Roboto"/>
              <a:buNone/>
              <a:defRPr sz="9600">
                <a:latin typeface="Roboto"/>
                <a:ea typeface="Roboto"/>
                <a:cs typeface="Roboto"/>
                <a:sym typeface="Roboto"/>
              </a:defRPr>
            </a:lvl8pPr>
            <a:lvl9pPr lvl="8" rtl="0"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394" name="Google Shape;394;g21e199055c3_0_149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9" name="Shape 399"/>
        <p:cNvGrpSpPr/>
        <p:nvPr/>
      </p:nvGrpSpPr>
      <p:grpSpPr>
        <a:xfrm>
          <a:off x="0" y="0"/>
          <a:ext cx="0" cy="0"/>
          <a:chOff x="0" y="0"/>
          <a:chExt cx="0" cy="0"/>
        </a:xfrm>
      </p:grpSpPr>
      <p:pic>
        <p:nvPicPr>
          <p:cNvPr id="400" name="Google Shape;400;g21e199055c3_0_1501"/>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401" name="Google Shape;401;g21e199055c3_0_1501"/>
          <p:cNvSpPr txBox="1"/>
          <p:nvPr>
            <p:ph type="ctrTitle"/>
          </p:nvPr>
        </p:nvSpPr>
        <p:spPr>
          <a:xfrm>
            <a:off x="831214" y="3094400"/>
            <a:ext cx="8616000" cy="5473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400"/>
              <a:buFont typeface="Roboto"/>
              <a:buNone/>
              <a:defRPr sz="9400">
                <a:solidFill>
                  <a:srgbClr val="CF3339"/>
                </a:solidFill>
                <a:latin typeface="Roboto"/>
                <a:ea typeface="Roboto"/>
                <a:cs typeface="Roboto"/>
                <a:sym typeface="Roboto"/>
              </a:defRPr>
            </a:lvl1pPr>
            <a:lvl2pPr lvl="1" rtl="0">
              <a:spcBef>
                <a:spcPts val="0"/>
              </a:spcBef>
              <a:spcAft>
                <a:spcPts val="0"/>
              </a:spcAft>
              <a:buSzPts val="13400"/>
              <a:buFont typeface="Roboto"/>
              <a:buNone/>
              <a:defRPr sz="13400">
                <a:latin typeface="Roboto"/>
                <a:ea typeface="Roboto"/>
                <a:cs typeface="Roboto"/>
                <a:sym typeface="Roboto"/>
              </a:defRPr>
            </a:lvl2pPr>
            <a:lvl3pPr lvl="2" rtl="0">
              <a:spcBef>
                <a:spcPts val="0"/>
              </a:spcBef>
              <a:spcAft>
                <a:spcPts val="0"/>
              </a:spcAft>
              <a:buSzPts val="13400"/>
              <a:buFont typeface="Roboto"/>
              <a:buNone/>
              <a:defRPr sz="13400">
                <a:latin typeface="Roboto"/>
                <a:ea typeface="Roboto"/>
                <a:cs typeface="Roboto"/>
                <a:sym typeface="Roboto"/>
              </a:defRPr>
            </a:lvl3pPr>
            <a:lvl4pPr lvl="3" rtl="0">
              <a:spcBef>
                <a:spcPts val="0"/>
              </a:spcBef>
              <a:spcAft>
                <a:spcPts val="0"/>
              </a:spcAft>
              <a:buSzPts val="13400"/>
              <a:buFont typeface="Roboto"/>
              <a:buNone/>
              <a:defRPr sz="13400">
                <a:latin typeface="Roboto"/>
                <a:ea typeface="Roboto"/>
                <a:cs typeface="Roboto"/>
                <a:sym typeface="Roboto"/>
              </a:defRPr>
            </a:lvl4pPr>
            <a:lvl5pPr lvl="4" rtl="0">
              <a:spcBef>
                <a:spcPts val="0"/>
              </a:spcBef>
              <a:spcAft>
                <a:spcPts val="0"/>
              </a:spcAft>
              <a:buSzPts val="13400"/>
              <a:buFont typeface="Roboto"/>
              <a:buNone/>
              <a:defRPr sz="13400">
                <a:latin typeface="Roboto"/>
                <a:ea typeface="Roboto"/>
                <a:cs typeface="Roboto"/>
                <a:sym typeface="Roboto"/>
              </a:defRPr>
            </a:lvl5pPr>
            <a:lvl6pPr lvl="5" rtl="0">
              <a:spcBef>
                <a:spcPts val="0"/>
              </a:spcBef>
              <a:spcAft>
                <a:spcPts val="0"/>
              </a:spcAft>
              <a:buSzPts val="13400"/>
              <a:buFont typeface="Roboto"/>
              <a:buNone/>
              <a:defRPr sz="13400">
                <a:latin typeface="Roboto"/>
                <a:ea typeface="Roboto"/>
                <a:cs typeface="Roboto"/>
                <a:sym typeface="Roboto"/>
              </a:defRPr>
            </a:lvl6pPr>
            <a:lvl7pPr lvl="6" rtl="0">
              <a:spcBef>
                <a:spcPts val="0"/>
              </a:spcBef>
              <a:spcAft>
                <a:spcPts val="0"/>
              </a:spcAft>
              <a:buSzPts val="13400"/>
              <a:buFont typeface="Roboto"/>
              <a:buNone/>
              <a:defRPr sz="13400">
                <a:latin typeface="Roboto"/>
                <a:ea typeface="Roboto"/>
                <a:cs typeface="Roboto"/>
                <a:sym typeface="Roboto"/>
              </a:defRPr>
            </a:lvl7pPr>
            <a:lvl8pPr lvl="7" rtl="0">
              <a:spcBef>
                <a:spcPts val="0"/>
              </a:spcBef>
              <a:spcAft>
                <a:spcPts val="0"/>
              </a:spcAft>
              <a:buSzPts val="13400"/>
              <a:buFont typeface="Roboto"/>
              <a:buNone/>
              <a:defRPr sz="13400">
                <a:latin typeface="Roboto"/>
                <a:ea typeface="Roboto"/>
                <a:cs typeface="Roboto"/>
                <a:sym typeface="Roboto"/>
              </a:defRPr>
            </a:lvl8pPr>
            <a:lvl9pPr lvl="8" rtl="0">
              <a:spcBef>
                <a:spcPts val="0"/>
              </a:spcBef>
              <a:spcAft>
                <a:spcPts val="0"/>
              </a:spcAft>
              <a:buSzPts val="13400"/>
              <a:buFont typeface="Roboto"/>
              <a:buNone/>
              <a:defRPr sz="13400">
                <a:latin typeface="Roboto"/>
                <a:ea typeface="Roboto"/>
                <a:cs typeface="Roboto"/>
                <a:sym typeface="Roboto"/>
              </a:defRPr>
            </a:lvl9pPr>
          </a:lstStyle>
          <a:p/>
        </p:txBody>
      </p:sp>
      <p:sp>
        <p:nvSpPr>
          <p:cNvPr id="402" name="Google Shape;402;g21e199055c3_0_1501"/>
          <p:cNvSpPr txBox="1"/>
          <p:nvPr>
            <p:ph idx="1" type="subTitle"/>
          </p:nvPr>
        </p:nvSpPr>
        <p:spPr>
          <a:xfrm>
            <a:off x="831200" y="8666533"/>
            <a:ext cx="8884800" cy="21138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800"/>
              <a:buNone/>
              <a:defRPr sz="5800"/>
            </a:lvl1pPr>
            <a:lvl2pPr lvl="1" rtl="0">
              <a:lnSpc>
                <a:spcPct val="100000"/>
              </a:lnSpc>
              <a:spcBef>
                <a:spcPts val="0"/>
              </a:spcBef>
              <a:spcAft>
                <a:spcPts val="0"/>
              </a:spcAft>
              <a:buSzPts val="7000"/>
              <a:buNone/>
              <a:defRPr sz="7000"/>
            </a:lvl2pPr>
            <a:lvl3pPr lvl="2" rtl="0">
              <a:lnSpc>
                <a:spcPct val="100000"/>
              </a:lnSpc>
              <a:spcBef>
                <a:spcPts val="0"/>
              </a:spcBef>
              <a:spcAft>
                <a:spcPts val="0"/>
              </a:spcAft>
              <a:buSzPts val="7000"/>
              <a:buNone/>
              <a:defRPr sz="7000"/>
            </a:lvl3pPr>
            <a:lvl4pPr lvl="3" rtl="0">
              <a:lnSpc>
                <a:spcPct val="100000"/>
              </a:lnSpc>
              <a:spcBef>
                <a:spcPts val="0"/>
              </a:spcBef>
              <a:spcAft>
                <a:spcPts val="0"/>
              </a:spcAft>
              <a:buSzPts val="7000"/>
              <a:buNone/>
              <a:defRPr sz="7000"/>
            </a:lvl4pPr>
            <a:lvl5pPr lvl="4" rtl="0">
              <a:lnSpc>
                <a:spcPct val="100000"/>
              </a:lnSpc>
              <a:spcBef>
                <a:spcPts val="0"/>
              </a:spcBef>
              <a:spcAft>
                <a:spcPts val="0"/>
              </a:spcAft>
              <a:buSzPts val="7000"/>
              <a:buNone/>
              <a:defRPr sz="7000"/>
            </a:lvl5pPr>
            <a:lvl6pPr lvl="5" rtl="0">
              <a:lnSpc>
                <a:spcPct val="100000"/>
              </a:lnSpc>
              <a:spcBef>
                <a:spcPts val="0"/>
              </a:spcBef>
              <a:spcAft>
                <a:spcPts val="0"/>
              </a:spcAft>
              <a:buSzPts val="7000"/>
              <a:buNone/>
              <a:defRPr sz="7000"/>
            </a:lvl6pPr>
            <a:lvl7pPr lvl="6" rtl="0">
              <a:lnSpc>
                <a:spcPct val="100000"/>
              </a:lnSpc>
              <a:spcBef>
                <a:spcPts val="0"/>
              </a:spcBef>
              <a:spcAft>
                <a:spcPts val="0"/>
              </a:spcAft>
              <a:buSzPts val="7000"/>
              <a:buNone/>
              <a:defRPr sz="7000"/>
            </a:lvl7pPr>
            <a:lvl8pPr lvl="7" rtl="0">
              <a:lnSpc>
                <a:spcPct val="100000"/>
              </a:lnSpc>
              <a:spcBef>
                <a:spcPts val="0"/>
              </a:spcBef>
              <a:spcAft>
                <a:spcPts val="0"/>
              </a:spcAft>
              <a:buSzPts val="7000"/>
              <a:buNone/>
              <a:defRPr sz="7000"/>
            </a:lvl8pPr>
            <a:lvl9pPr lvl="8" rtl="0">
              <a:lnSpc>
                <a:spcPct val="100000"/>
              </a:lnSpc>
              <a:spcBef>
                <a:spcPts val="0"/>
              </a:spcBef>
              <a:spcAft>
                <a:spcPts val="0"/>
              </a:spcAft>
              <a:buSzPts val="7000"/>
              <a:buNone/>
              <a:defRPr sz="7000"/>
            </a:lvl9pPr>
          </a:lstStyle>
          <a:p/>
        </p:txBody>
      </p:sp>
      <p:sp>
        <p:nvSpPr>
          <p:cNvPr id="403" name="Google Shape;403;g21e199055c3_0_1501"/>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4" name="Shape 404"/>
        <p:cNvGrpSpPr/>
        <p:nvPr/>
      </p:nvGrpSpPr>
      <p:grpSpPr>
        <a:xfrm>
          <a:off x="0" y="0"/>
          <a:ext cx="0" cy="0"/>
          <a:chOff x="0" y="0"/>
          <a:chExt cx="0" cy="0"/>
        </a:xfrm>
      </p:grpSpPr>
      <p:pic>
        <p:nvPicPr>
          <p:cNvPr id="405" name="Google Shape;405;g21e199055c3_0_1506"/>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406" name="Google Shape;406;g21e199055c3_0_1506"/>
          <p:cNvSpPr txBox="1"/>
          <p:nvPr>
            <p:ph type="title"/>
          </p:nvPr>
        </p:nvSpPr>
        <p:spPr>
          <a:xfrm>
            <a:off x="831200" y="4656133"/>
            <a:ext cx="8508000" cy="46560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spcBef>
                <a:spcPts val="0"/>
              </a:spcBef>
              <a:spcAft>
                <a:spcPts val="0"/>
              </a:spcAft>
              <a:buSzPts val="9600"/>
              <a:buFont typeface="Roboto"/>
              <a:buNone/>
              <a:defRPr sz="9600">
                <a:latin typeface="Roboto"/>
                <a:ea typeface="Roboto"/>
                <a:cs typeface="Roboto"/>
                <a:sym typeface="Roboto"/>
              </a:defRPr>
            </a:lvl2pPr>
            <a:lvl3pPr lvl="2" rtl="0" algn="ctr">
              <a:spcBef>
                <a:spcPts val="0"/>
              </a:spcBef>
              <a:spcAft>
                <a:spcPts val="0"/>
              </a:spcAft>
              <a:buSzPts val="9600"/>
              <a:buFont typeface="Roboto"/>
              <a:buNone/>
              <a:defRPr sz="9600">
                <a:latin typeface="Roboto"/>
                <a:ea typeface="Roboto"/>
                <a:cs typeface="Roboto"/>
                <a:sym typeface="Roboto"/>
              </a:defRPr>
            </a:lvl3pPr>
            <a:lvl4pPr lvl="3" rtl="0" algn="ctr">
              <a:spcBef>
                <a:spcPts val="0"/>
              </a:spcBef>
              <a:spcAft>
                <a:spcPts val="0"/>
              </a:spcAft>
              <a:buSzPts val="9600"/>
              <a:buFont typeface="Roboto"/>
              <a:buNone/>
              <a:defRPr sz="9600">
                <a:latin typeface="Roboto"/>
                <a:ea typeface="Roboto"/>
                <a:cs typeface="Roboto"/>
                <a:sym typeface="Roboto"/>
              </a:defRPr>
            </a:lvl4pPr>
            <a:lvl5pPr lvl="4" rtl="0" algn="ctr">
              <a:spcBef>
                <a:spcPts val="0"/>
              </a:spcBef>
              <a:spcAft>
                <a:spcPts val="0"/>
              </a:spcAft>
              <a:buSzPts val="9600"/>
              <a:buFont typeface="Roboto"/>
              <a:buNone/>
              <a:defRPr sz="9600">
                <a:latin typeface="Roboto"/>
                <a:ea typeface="Roboto"/>
                <a:cs typeface="Roboto"/>
                <a:sym typeface="Roboto"/>
              </a:defRPr>
            </a:lvl5pPr>
            <a:lvl6pPr lvl="5" rtl="0" algn="ctr">
              <a:spcBef>
                <a:spcPts val="0"/>
              </a:spcBef>
              <a:spcAft>
                <a:spcPts val="0"/>
              </a:spcAft>
              <a:buSzPts val="9600"/>
              <a:buFont typeface="Roboto"/>
              <a:buNone/>
              <a:defRPr sz="9600">
                <a:latin typeface="Roboto"/>
                <a:ea typeface="Roboto"/>
                <a:cs typeface="Roboto"/>
                <a:sym typeface="Roboto"/>
              </a:defRPr>
            </a:lvl6pPr>
            <a:lvl7pPr lvl="6" rtl="0" algn="ctr">
              <a:spcBef>
                <a:spcPts val="0"/>
              </a:spcBef>
              <a:spcAft>
                <a:spcPts val="0"/>
              </a:spcAft>
              <a:buSzPts val="9600"/>
              <a:buFont typeface="Roboto"/>
              <a:buNone/>
              <a:defRPr sz="9600">
                <a:latin typeface="Roboto"/>
                <a:ea typeface="Roboto"/>
                <a:cs typeface="Roboto"/>
                <a:sym typeface="Roboto"/>
              </a:defRPr>
            </a:lvl7pPr>
            <a:lvl8pPr lvl="7" rtl="0" algn="ctr">
              <a:spcBef>
                <a:spcPts val="0"/>
              </a:spcBef>
              <a:spcAft>
                <a:spcPts val="0"/>
              </a:spcAft>
              <a:buSzPts val="9600"/>
              <a:buFont typeface="Roboto"/>
              <a:buNone/>
              <a:defRPr sz="9600">
                <a:latin typeface="Roboto"/>
                <a:ea typeface="Roboto"/>
                <a:cs typeface="Roboto"/>
                <a:sym typeface="Roboto"/>
              </a:defRPr>
            </a:lvl8pPr>
            <a:lvl9pPr lvl="8" rtl="0" algn="ctr">
              <a:spcBef>
                <a:spcPts val="0"/>
              </a:spcBef>
              <a:spcAft>
                <a:spcPts val="0"/>
              </a:spcAft>
              <a:buSzPts val="9600"/>
              <a:buFont typeface="Roboto"/>
              <a:buNone/>
              <a:defRPr sz="9600">
                <a:latin typeface="Roboto"/>
                <a:ea typeface="Roboto"/>
                <a:cs typeface="Roboto"/>
                <a:sym typeface="Roboto"/>
              </a:defRPr>
            </a:lvl9pPr>
          </a:lstStyle>
          <a:p/>
        </p:txBody>
      </p:sp>
      <p:sp>
        <p:nvSpPr>
          <p:cNvPr id="407" name="Google Shape;407;g21e199055c3_0_1506"/>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20"/>
          <p:cNvSpPr txBox="1"/>
          <p:nvPr>
            <p:ph type="title"/>
          </p:nvPr>
        </p:nvSpPr>
        <p:spPr>
          <a:xfrm>
            <a:off x="1679576"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20"/>
          <p:cNvSpPr txBox="1"/>
          <p:nvPr>
            <p:ph idx="1" type="body"/>
          </p:nvPr>
        </p:nvSpPr>
        <p:spPr>
          <a:xfrm>
            <a:off x="1679576" y="3362326"/>
            <a:ext cx="10315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49" name="Google Shape;49;p20"/>
          <p:cNvSpPr txBox="1"/>
          <p:nvPr>
            <p:ph idx="2" type="body"/>
          </p:nvPr>
        </p:nvSpPr>
        <p:spPr>
          <a:xfrm>
            <a:off x="1679576" y="5010150"/>
            <a:ext cx="10315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50" name="Google Shape;50;p20"/>
          <p:cNvSpPr txBox="1"/>
          <p:nvPr>
            <p:ph idx="3" type="body"/>
          </p:nvPr>
        </p:nvSpPr>
        <p:spPr>
          <a:xfrm>
            <a:off x="12344400" y="3362326"/>
            <a:ext cx="10366500" cy="1647900"/>
          </a:xfrm>
          <a:prstGeom prst="rect">
            <a:avLst/>
          </a:prstGeom>
          <a:noFill/>
          <a:ln>
            <a:noFill/>
          </a:ln>
        </p:spPr>
        <p:txBody>
          <a:bodyPr anchorCtr="0" anchor="b"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4800"/>
              <a:buNone/>
              <a:defRPr b="1" sz="4800"/>
            </a:lvl1pPr>
            <a:lvl2pPr indent="-228600" lvl="1" marL="914400" algn="l">
              <a:lnSpc>
                <a:spcPct val="90000"/>
              </a:lnSpc>
              <a:spcBef>
                <a:spcPts val="1000"/>
              </a:spcBef>
              <a:spcAft>
                <a:spcPts val="0"/>
              </a:spcAft>
              <a:buClr>
                <a:schemeClr val="dk1"/>
              </a:buClr>
              <a:buSzPts val="4000"/>
              <a:buNone/>
              <a:defRPr b="1" sz="4000"/>
            </a:lvl2pPr>
            <a:lvl3pPr indent="-228600" lvl="2" marL="1371600" algn="l">
              <a:lnSpc>
                <a:spcPct val="90000"/>
              </a:lnSpc>
              <a:spcBef>
                <a:spcPts val="1000"/>
              </a:spcBef>
              <a:spcAft>
                <a:spcPts val="0"/>
              </a:spcAft>
              <a:buClr>
                <a:schemeClr val="dk1"/>
              </a:buClr>
              <a:buSzPts val="3600"/>
              <a:buNone/>
              <a:defRPr b="1" sz="3600"/>
            </a:lvl3pPr>
            <a:lvl4pPr indent="-228600" lvl="3" marL="1828800" algn="l">
              <a:lnSpc>
                <a:spcPct val="90000"/>
              </a:lnSpc>
              <a:spcBef>
                <a:spcPts val="1000"/>
              </a:spcBef>
              <a:spcAft>
                <a:spcPts val="0"/>
              </a:spcAft>
              <a:buClr>
                <a:schemeClr val="dk1"/>
              </a:buClr>
              <a:buSzPts val="3200"/>
              <a:buNone/>
              <a:defRPr b="1" sz="3200"/>
            </a:lvl4pPr>
            <a:lvl5pPr indent="-228600" lvl="4" marL="2286000" algn="l">
              <a:lnSpc>
                <a:spcPct val="90000"/>
              </a:lnSpc>
              <a:spcBef>
                <a:spcPts val="1000"/>
              </a:spcBef>
              <a:spcAft>
                <a:spcPts val="0"/>
              </a:spcAft>
              <a:buClr>
                <a:schemeClr val="dk1"/>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51" name="Google Shape;51;p20"/>
          <p:cNvSpPr txBox="1"/>
          <p:nvPr>
            <p:ph idx="4" type="body"/>
          </p:nvPr>
        </p:nvSpPr>
        <p:spPr>
          <a:xfrm>
            <a:off x="12344400" y="5010150"/>
            <a:ext cx="10366500" cy="7369200"/>
          </a:xfrm>
          <a:prstGeom prst="rect">
            <a:avLst/>
          </a:prstGeom>
          <a:noFill/>
          <a:ln>
            <a:noFill/>
          </a:ln>
        </p:spPr>
        <p:txBody>
          <a:bodyPr anchorCtr="0" anchor="t" bIns="91400" lIns="182850" spcFirstLastPara="1" rIns="182850" wrap="square" tIns="91400">
            <a:normAutofit/>
          </a:bodyPr>
          <a:lstStyle>
            <a:lvl1pPr indent="-457200" lvl="0" marL="457200" algn="l">
              <a:lnSpc>
                <a:spcPct val="90000"/>
              </a:lnSpc>
              <a:spcBef>
                <a:spcPts val="2000"/>
              </a:spcBef>
              <a:spcAft>
                <a:spcPts val="0"/>
              </a:spcAft>
              <a:buClr>
                <a:schemeClr val="dk1"/>
              </a:buClr>
              <a:buSzPts val="3600"/>
              <a:buChar char="•"/>
              <a:defRPr/>
            </a:lvl1pPr>
            <a:lvl2pPr indent="-457200" lvl="1" marL="914400" algn="l">
              <a:lnSpc>
                <a:spcPct val="90000"/>
              </a:lnSpc>
              <a:spcBef>
                <a:spcPts val="1000"/>
              </a:spcBef>
              <a:spcAft>
                <a:spcPts val="0"/>
              </a:spcAft>
              <a:buClr>
                <a:schemeClr val="dk1"/>
              </a:buClr>
              <a:buSzPts val="3600"/>
              <a:buChar char="•"/>
              <a:defRPr/>
            </a:lvl2pPr>
            <a:lvl3pPr indent="-457200" lvl="2" marL="1371600" algn="l">
              <a:lnSpc>
                <a:spcPct val="90000"/>
              </a:lnSpc>
              <a:spcBef>
                <a:spcPts val="1000"/>
              </a:spcBef>
              <a:spcAft>
                <a:spcPts val="0"/>
              </a:spcAft>
              <a:buClr>
                <a:schemeClr val="dk1"/>
              </a:buClr>
              <a:buSzPts val="3600"/>
              <a:buChar char="•"/>
              <a:defRPr/>
            </a:lvl3pPr>
            <a:lvl4pPr indent="-457200" lvl="3" marL="1828800" algn="l">
              <a:lnSpc>
                <a:spcPct val="90000"/>
              </a:lnSpc>
              <a:spcBef>
                <a:spcPts val="1000"/>
              </a:spcBef>
              <a:spcAft>
                <a:spcPts val="0"/>
              </a:spcAft>
              <a:buClr>
                <a:schemeClr val="dk1"/>
              </a:buClr>
              <a:buSzPts val="3600"/>
              <a:buChar char="•"/>
              <a:defRPr/>
            </a:lvl4pPr>
            <a:lvl5pPr indent="-457200" lvl="4" marL="2286000" algn="l">
              <a:lnSpc>
                <a:spcPct val="90000"/>
              </a:lnSpc>
              <a:spcBef>
                <a:spcPts val="1000"/>
              </a:spcBef>
              <a:spcAft>
                <a:spcPts val="0"/>
              </a:spcAft>
              <a:buClr>
                <a:schemeClr val="dk1"/>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52" name="Google Shape;52;p2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53" name="Google Shape;53;p2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54" name="Google Shape;54;p2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408" name="Shape 408"/>
        <p:cNvGrpSpPr/>
        <p:nvPr/>
      </p:nvGrpSpPr>
      <p:grpSpPr>
        <a:xfrm>
          <a:off x="0" y="0"/>
          <a:ext cx="0" cy="0"/>
          <a:chOff x="0" y="0"/>
          <a:chExt cx="0" cy="0"/>
        </a:xfrm>
      </p:grpSpPr>
      <p:sp>
        <p:nvSpPr>
          <p:cNvPr id="409" name="Google Shape;409;g21e199055c3_0_1510"/>
          <p:cNvSpPr txBox="1"/>
          <p:nvPr>
            <p:ph type="title"/>
          </p:nvPr>
        </p:nvSpPr>
        <p:spPr>
          <a:xfrm>
            <a:off x="831200" y="4656133"/>
            <a:ext cx="8508000" cy="4656000"/>
          </a:xfrm>
          <a:prstGeom prst="rect">
            <a:avLst/>
          </a:prstGeom>
        </p:spPr>
        <p:txBody>
          <a:bodyPr anchorCtr="0" anchor="ctr"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spcBef>
                <a:spcPts val="0"/>
              </a:spcBef>
              <a:spcAft>
                <a:spcPts val="0"/>
              </a:spcAft>
              <a:buSzPts val="9600"/>
              <a:buFont typeface="Roboto"/>
              <a:buNone/>
              <a:defRPr sz="9600">
                <a:latin typeface="Roboto"/>
                <a:ea typeface="Roboto"/>
                <a:cs typeface="Roboto"/>
                <a:sym typeface="Roboto"/>
              </a:defRPr>
            </a:lvl2pPr>
            <a:lvl3pPr lvl="2" rtl="0" algn="ctr">
              <a:spcBef>
                <a:spcPts val="0"/>
              </a:spcBef>
              <a:spcAft>
                <a:spcPts val="0"/>
              </a:spcAft>
              <a:buSzPts val="9600"/>
              <a:buFont typeface="Roboto"/>
              <a:buNone/>
              <a:defRPr sz="9600">
                <a:latin typeface="Roboto"/>
                <a:ea typeface="Roboto"/>
                <a:cs typeface="Roboto"/>
                <a:sym typeface="Roboto"/>
              </a:defRPr>
            </a:lvl3pPr>
            <a:lvl4pPr lvl="3" rtl="0" algn="ctr">
              <a:spcBef>
                <a:spcPts val="0"/>
              </a:spcBef>
              <a:spcAft>
                <a:spcPts val="0"/>
              </a:spcAft>
              <a:buSzPts val="9600"/>
              <a:buFont typeface="Roboto"/>
              <a:buNone/>
              <a:defRPr sz="9600">
                <a:latin typeface="Roboto"/>
                <a:ea typeface="Roboto"/>
                <a:cs typeface="Roboto"/>
                <a:sym typeface="Roboto"/>
              </a:defRPr>
            </a:lvl4pPr>
            <a:lvl5pPr lvl="4" rtl="0" algn="ctr">
              <a:spcBef>
                <a:spcPts val="0"/>
              </a:spcBef>
              <a:spcAft>
                <a:spcPts val="0"/>
              </a:spcAft>
              <a:buSzPts val="9600"/>
              <a:buFont typeface="Roboto"/>
              <a:buNone/>
              <a:defRPr sz="9600">
                <a:latin typeface="Roboto"/>
                <a:ea typeface="Roboto"/>
                <a:cs typeface="Roboto"/>
                <a:sym typeface="Roboto"/>
              </a:defRPr>
            </a:lvl5pPr>
            <a:lvl6pPr lvl="5" rtl="0" algn="ctr">
              <a:spcBef>
                <a:spcPts val="0"/>
              </a:spcBef>
              <a:spcAft>
                <a:spcPts val="0"/>
              </a:spcAft>
              <a:buSzPts val="9600"/>
              <a:buFont typeface="Roboto"/>
              <a:buNone/>
              <a:defRPr sz="9600">
                <a:latin typeface="Roboto"/>
                <a:ea typeface="Roboto"/>
                <a:cs typeface="Roboto"/>
                <a:sym typeface="Roboto"/>
              </a:defRPr>
            </a:lvl6pPr>
            <a:lvl7pPr lvl="6" rtl="0" algn="ctr">
              <a:spcBef>
                <a:spcPts val="0"/>
              </a:spcBef>
              <a:spcAft>
                <a:spcPts val="0"/>
              </a:spcAft>
              <a:buSzPts val="9600"/>
              <a:buFont typeface="Roboto"/>
              <a:buNone/>
              <a:defRPr sz="9600">
                <a:latin typeface="Roboto"/>
                <a:ea typeface="Roboto"/>
                <a:cs typeface="Roboto"/>
                <a:sym typeface="Roboto"/>
              </a:defRPr>
            </a:lvl7pPr>
            <a:lvl8pPr lvl="7" rtl="0" algn="ctr">
              <a:spcBef>
                <a:spcPts val="0"/>
              </a:spcBef>
              <a:spcAft>
                <a:spcPts val="0"/>
              </a:spcAft>
              <a:buSzPts val="9600"/>
              <a:buFont typeface="Roboto"/>
              <a:buNone/>
              <a:defRPr sz="9600">
                <a:latin typeface="Roboto"/>
                <a:ea typeface="Roboto"/>
                <a:cs typeface="Roboto"/>
                <a:sym typeface="Roboto"/>
              </a:defRPr>
            </a:lvl8pPr>
            <a:lvl9pPr lvl="8" rtl="0" algn="ctr">
              <a:spcBef>
                <a:spcPts val="0"/>
              </a:spcBef>
              <a:spcAft>
                <a:spcPts val="0"/>
              </a:spcAft>
              <a:buSzPts val="9600"/>
              <a:buFont typeface="Roboto"/>
              <a:buNone/>
              <a:defRPr sz="9600">
                <a:latin typeface="Roboto"/>
                <a:ea typeface="Roboto"/>
                <a:cs typeface="Roboto"/>
                <a:sym typeface="Roboto"/>
              </a:defRPr>
            </a:lvl9pPr>
          </a:lstStyle>
          <a:p/>
        </p:txBody>
      </p:sp>
      <p:sp>
        <p:nvSpPr>
          <p:cNvPr id="410" name="Google Shape;410;g21e199055c3_0_1510"/>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411" name="Google Shape;411;g21e199055c3_0_1510"/>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412" name="Google Shape;412;g21e199055c3_0_1510"/>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3" name="Shape 413"/>
        <p:cNvGrpSpPr/>
        <p:nvPr/>
      </p:nvGrpSpPr>
      <p:grpSpPr>
        <a:xfrm>
          <a:off x="0" y="0"/>
          <a:ext cx="0" cy="0"/>
          <a:chOff x="0" y="0"/>
          <a:chExt cx="0" cy="0"/>
        </a:xfrm>
      </p:grpSpPr>
      <p:pic>
        <p:nvPicPr>
          <p:cNvPr id="414" name="Google Shape;414;g21e199055c3_0_1515"/>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415" name="Google Shape;415;g21e199055c3_0_1515"/>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416" name="Google Shape;416;g21e199055c3_0_1515"/>
          <p:cNvSpPr txBox="1"/>
          <p:nvPr>
            <p:ph idx="1" type="body"/>
          </p:nvPr>
        </p:nvSpPr>
        <p:spPr>
          <a:xfrm>
            <a:off x="831200" y="3073267"/>
            <a:ext cx="22721400" cy="9110400"/>
          </a:xfrm>
          <a:prstGeom prst="rect">
            <a:avLst/>
          </a:prstGeom>
        </p:spPr>
        <p:txBody>
          <a:bodyPr anchorCtr="0" anchor="t"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417" name="Google Shape;417;g21e199055c3_0_1515"/>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8" name="Shape 418"/>
        <p:cNvGrpSpPr/>
        <p:nvPr/>
      </p:nvGrpSpPr>
      <p:grpSpPr>
        <a:xfrm>
          <a:off x="0" y="0"/>
          <a:ext cx="0" cy="0"/>
          <a:chOff x="0" y="0"/>
          <a:chExt cx="0" cy="0"/>
        </a:xfrm>
      </p:grpSpPr>
      <p:pic>
        <p:nvPicPr>
          <p:cNvPr id="419" name="Google Shape;419;g21e199055c3_0_1520"/>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420" name="Google Shape;420;g21e199055c3_0_1520"/>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421" name="Google Shape;421;g21e199055c3_0_1520"/>
          <p:cNvSpPr txBox="1"/>
          <p:nvPr>
            <p:ph idx="1" type="body"/>
          </p:nvPr>
        </p:nvSpPr>
        <p:spPr>
          <a:xfrm>
            <a:off x="831200" y="3073267"/>
            <a:ext cx="10666200" cy="9110400"/>
          </a:xfrm>
          <a:prstGeom prst="rect">
            <a:avLst/>
          </a:prstGeom>
        </p:spPr>
        <p:txBody>
          <a:bodyPr anchorCtr="0" anchor="t" bIns="243800" lIns="243800" spcFirstLastPara="1" rIns="243800" wrap="square" tIns="243800">
            <a:normAutofit/>
          </a:bodyPr>
          <a:lstStyle>
            <a:lvl1pPr indent="-469900" lvl="0" marL="457200" rtl="0">
              <a:spcBef>
                <a:spcPts val="0"/>
              </a:spcBef>
              <a:spcAft>
                <a:spcPts val="0"/>
              </a:spcAft>
              <a:buSzPts val="3800"/>
              <a:buChar char="●"/>
              <a:defRPr sz="38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422" name="Google Shape;422;g21e199055c3_0_1520"/>
          <p:cNvSpPr txBox="1"/>
          <p:nvPr>
            <p:ph idx="2" type="body"/>
          </p:nvPr>
        </p:nvSpPr>
        <p:spPr>
          <a:xfrm>
            <a:off x="12886400" y="3073267"/>
            <a:ext cx="10666200" cy="9110400"/>
          </a:xfrm>
          <a:prstGeom prst="rect">
            <a:avLst/>
          </a:prstGeom>
        </p:spPr>
        <p:txBody>
          <a:bodyPr anchorCtr="0" anchor="t" bIns="243800" lIns="243800" spcFirstLastPara="1" rIns="243800" wrap="square" tIns="243800">
            <a:normAutofit/>
          </a:bodyPr>
          <a:lstStyle>
            <a:lvl1pPr indent="-469900" lvl="0" marL="457200" rtl="0">
              <a:spcBef>
                <a:spcPts val="0"/>
              </a:spcBef>
              <a:spcAft>
                <a:spcPts val="0"/>
              </a:spcAft>
              <a:buSzPts val="3800"/>
              <a:buChar char="●"/>
              <a:defRPr sz="38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423" name="Google Shape;423;g21e199055c3_0_1520"/>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424" name="Google Shape;424;g21e199055c3_0_1520"/>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5" name="Shape 425"/>
        <p:cNvGrpSpPr/>
        <p:nvPr/>
      </p:nvGrpSpPr>
      <p:grpSpPr>
        <a:xfrm>
          <a:off x="0" y="0"/>
          <a:ext cx="0" cy="0"/>
          <a:chOff x="0" y="0"/>
          <a:chExt cx="0" cy="0"/>
        </a:xfrm>
      </p:grpSpPr>
      <p:pic>
        <p:nvPicPr>
          <p:cNvPr id="426" name="Google Shape;426;g21e199055c3_0_1527"/>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27" name="Google Shape;427;g21e199055c3_0_1527"/>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428" name="Google Shape;428;g21e199055c3_0_1527"/>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429" name="Google Shape;429;g21e199055c3_0_1527"/>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0" name="Shape 430"/>
        <p:cNvGrpSpPr/>
        <p:nvPr/>
      </p:nvGrpSpPr>
      <p:grpSpPr>
        <a:xfrm>
          <a:off x="0" y="0"/>
          <a:ext cx="0" cy="0"/>
          <a:chOff x="0" y="0"/>
          <a:chExt cx="0" cy="0"/>
        </a:xfrm>
      </p:grpSpPr>
      <p:pic>
        <p:nvPicPr>
          <p:cNvPr id="431" name="Google Shape;431;g21e199055c3_0_1532"/>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432" name="Google Shape;432;g21e199055c3_0_1532"/>
          <p:cNvSpPr txBox="1"/>
          <p:nvPr>
            <p:ph type="title"/>
          </p:nvPr>
        </p:nvSpPr>
        <p:spPr>
          <a:xfrm>
            <a:off x="831200" y="1481600"/>
            <a:ext cx="7488000" cy="2015400"/>
          </a:xfrm>
          <a:prstGeom prst="rect">
            <a:avLst/>
          </a:prstGeom>
        </p:spPr>
        <p:txBody>
          <a:bodyPr anchorCtr="0" anchor="b" bIns="243800" lIns="243800" spcFirstLastPara="1" rIns="243800" wrap="square" tIns="2438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433" name="Google Shape;433;g21e199055c3_0_1532"/>
          <p:cNvSpPr txBox="1"/>
          <p:nvPr>
            <p:ph idx="1" type="body"/>
          </p:nvPr>
        </p:nvSpPr>
        <p:spPr>
          <a:xfrm>
            <a:off x="831200" y="3705600"/>
            <a:ext cx="7488000" cy="8478600"/>
          </a:xfrm>
          <a:prstGeom prst="rect">
            <a:avLst/>
          </a:prstGeom>
        </p:spPr>
        <p:txBody>
          <a:bodyPr anchorCtr="0" anchor="t" bIns="243800" lIns="243800" spcFirstLastPara="1" rIns="243800" wrap="square" tIns="243800">
            <a:normAutofit/>
          </a:bodyPr>
          <a:lstStyle>
            <a:lvl1pPr indent="-431800" lvl="0" marL="457200" rtl="0">
              <a:spcBef>
                <a:spcPts val="0"/>
              </a:spcBef>
              <a:spcAft>
                <a:spcPts val="0"/>
              </a:spcAft>
              <a:buSzPts val="3200"/>
              <a:buChar char="●"/>
              <a:defRPr sz="32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434" name="Google Shape;434;g21e199055c3_0_1532"/>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435" name="Google Shape;435;g21e199055c3_0_1532"/>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6" name="Shape 436"/>
        <p:cNvGrpSpPr/>
        <p:nvPr/>
      </p:nvGrpSpPr>
      <p:grpSpPr>
        <a:xfrm>
          <a:off x="0" y="0"/>
          <a:ext cx="0" cy="0"/>
          <a:chOff x="0" y="0"/>
          <a:chExt cx="0" cy="0"/>
        </a:xfrm>
      </p:grpSpPr>
      <p:pic>
        <p:nvPicPr>
          <p:cNvPr id="437" name="Google Shape;437;g21e199055c3_0_1538"/>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438" name="Google Shape;438;g21e199055c3_0_1538"/>
          <p:cNvSpPr txBox="1"/>
          <p:nvPr>
            <p:ph type="title"/>
          </p:nvPr>
        </p:nvSpPr>
        <p:spPr>
          <a:xfrm>
            <a:off x="1307333" y="1200400"/>
            <a:ext cx="16980600" cy="10908600"/>
          </a:xfrm>
          <a:prstGeom prst="rect">
            <a:avLst/>
          </a:prstGeom>
        </p:spPr>
        <p:txBody>
          <a:bodyPr anchorCtr="0" anchor="ctr" bIns="243800" lIns="243800" spcFirstLastPara="1" rIns="243800" wrap="square" tIns="243800">
            <a:normAutofit/>
          </a:bodyPr>
          <a:lstStyle>
            <a:lvl1pPr lvl="0" rtl="0">
              <a:spcBef>
                <a:spcPts val="0"/>
              </a:spcBef>
              <a:spcAft>
                <a:spcPts val="0"/>
              </a:spcAft>
              <a:buClr>
                <a:srgbClr val="CF3339"/>
              </a:buClr>
              <a:buSzPts val="12800"/>
              <a:buFont typeface="Roboto"/>
              <a:buNone/>
              <a:defRPr sz="12800">
                <a:solidFill>
                  <a:srgbClr val="CF3339"/>
                </a:solidFill>
                <a:latin typeface="Roboto"/>
                <a:ea typeface="Roboto"/>
                <a:cs typeface="Roboto"/>
                <a:sym typeface="Roboto"/>
              </a:defRPr>
            </a:lvl1pPr>
            <a:lvl2pPr lvl="1" rtl="0">
              <a:spcBef>
                <a:spcPts val="0"/>
              </a:spcBef>
              <a:spcAft>
                <a:spcPts val="0"/>
              </a:spcAft>
              <a:buSzPts val="12800"/>
              <a:buNone/>
              <a:defRPr sz="12800"/>
            </a:lvl2pPr>
            <a:lvl3pPr lvl="2" rtl="0">
              <a:spcBef>
                <a:spcPts val="0"/>
              </a:spcBef>
              <a:spcAft>
                <a:spcPts val="0"/>
              </a:spcAft>
              <a:buSzPts val="12800"/>
              <a:buNone/>
              <a:defRPr sz="12800"/>
            </a:lvl3pPr>
            <a:lvl4pPr lvl="3" rtl="0">
              <a:spcBef>
                <a:spcPts val="0"/>
              </a:spcBef>
              <a:spcAft>
                <a:spcPts val="0"/>
              </a:spcAft>
              <a:buSzPts val="12800"/>
              <a:buNone/>
              <a:defRPr sz="12800"/>
            </a:lvl4pPr>
            <a:lvl5pPr lvl="4" rtl="0">
              <a:spcBef>
                <a:spcPts val="0"/>
              </a:spcBef>
              <a:spcAft>
                <a:spcPts val="0"/>
              </a:spcAft>
              <a:buSzPts val="12800"/>
              <a:buNone/>
              <a:defRPr sz="12800"/>
            </a:lvl5pPr>
            <a:lvl6pPr lvl="5" rtl="0">
              <a:spcBef>
                <a:spcPts val="0"/>
              </a:spcBef>
              <a:spcAft>
                <a:spcPts val="0"/>
              </a:spcAft>
              <a:buSzPts val="12800"/>
              <a:buNone/>
              <a:defRPr sz="12800"/>
            </a:lvl6pPr>
            <a:lvl7pPr lvl="6" rtl="0">
              <a:spcBef>
                <a:spcPts val="0"/>
              </a:spcBef>
              <a:spcAft>
                <a:spcPts val="0"/>
              </a:spcAft>
              <a:buSzPts val="12800"/>
              <a:buNone/>
              <a:defRPr sz="12800"/>
            </a:lvl7pPr>
            <a:lvl8pPr lvl="7" rtl="0">
              <a:spcBef>
                <a:spcPts val="0"/>
              </a:spcBef>
              <a:spcAft>
                <a:spcPts val="0"/>
              </a:spcAft>
              <a:buSzPts val="12800"/>
              <a:buNone/>
              <a:defRPr sz="12800"/>
            </a:lvl8pPr>
            <a:lvl9pPr lvl="8" rtl="0">
              <a:spcBef>
                <a:spcPts val="0"/>
              </a:spcBef>
              <a:spcAft>
                <a:spcPts val="0"/>
              </a:spcAft>
              <a:buSzPts val="12800"/>
              <a:buNone/>
              <a:defRPr sz="12800"/>
            </a:lvl9pPr>
          </a:lstStyle>
          <a:p/>
        </p:txBody>
      </p:sp>
      <p:sp>
        <p:nvSpPr>
          <p:cNvPr id="439" name="Google Shape;439;g21e199055c3_0_1538"/>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440" name="Google Shape;440;g21e199055c3_0_1538"/>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1" name="Shape 441"/>
        <p:cNvGrpSpPr/>
        <p:nvPr/>
      </p:nvGrpSpPr>
      <p:grpSpPr>
        <a:xfrm>
          <a:off x="0" y="0"/>
          <a:ext cx="0" cy="0"/>
          <a:chOff x="0" y="0"/>
          <a:chExt cx="0" cy="0"/>
        </a:xfrm>
      </p:grpSpPr>
      <p:pic>
        <p:nvPicPr>
          <p:cNvPr id="442" name="Google Shape;442;g21e199055c3_0_1543"/>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43" name="Google Shape;443;g21e199055c3_0_1543"/>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444" name="Google Shape;444;g21e199055c3_0_1543"/>
          <p:cNvSpPr txBox="1"/>
          <p:nvPr>
            <p:ph type="title"/>
          </p:nvPr>
        </p:nvSpPr>
        <p:spPr>
          <a:xfrm>
            <a:off x="708000" y="3288467"/>
            <a:ext cx="10787400" cy="3952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SzPts val="11200"/>
              <a:buFont typeface="Roboto"/>
              <a:buNone/>
              <a:defRPr sz="11200">
                <a:latin typeface="Roboto"/>
                <a:ea typeface="Roboto"/>
                <a:cs typeface="Roboto"/>
                <a:sym typeface="Roboto"/>
              </a:defRPr>
            </a:lvl1pPr>
            <a:lvl2pPr lvl="1" rtl="0" algn="ctr">
              <a:spcBef>
                <a:spcPts val="0"/>
              </a:spcBef>
              <a:spcAft>
                <a:spcPts val="0"/>
              </a:spcAft>
              <a:buSzPts val="11200"/>
              <a:buNone/>
              <a:defRPr sz="11200"/>
            </a:lvl2pPr>
            <a:lvl3pPr lvl="2" rtl="0" algn="ctr">
              <a:spcBef>
                <a:spcPts val="0"/>
              </a:spcBef>
              <a:spcAft>
                <a:spcPts val="0"/>
              </a:spcAft>
              <a:buSzPts val="11200"/>
              <a:buNone/>
              <a:defRPr sz="11200"/>
            </a:lvl3pPr>
            <a:lvl4pPr lvl="3" rtl="0" algn="ctr">
              <a:spcBef>
                <a:spcPts val="0"/>
              </a:spcBef>
              <a:spcAft>
                <a:spcPts val="0"/>
              </a:spcAft>
              <a:buSzPts val="11200"/>
              <a:buNone/>
              <a:defRPr sz="11200"/>
            </a:lvl4pPr>
            <a:lvl5pPr lvl="4" rtl="0" algn="ctr">
              <a:spcBef>
                <a:spcPts val="0"/>
              </a:spcBef>
              <a:spcAft>
                <a:spcPts val="0"/>
              </a:spcAft>
              <a:buSzPts val="11200"/>
              <a:buNone/>
              <a:defRPr sz="11200"/>
            </a:lvl5pPr>
            <a:lvl6pPr lvl="5" rtl="0" algn="ctr">
              <a:spcBef>
                <a:spcPts val="0"/>
              </a:spcBef>
              <a:spcAft>
                <a:spcPts val="0"/>
              </a:spcAft>
              <a:buSzPts val="11200"/>
              <a:buNone/>
              <a:defRPr sz="11200"/>
            </a:lvl6pPr>
            <a:lvl7pPr lvl="6" rtl="0" algn="ctr">
              <a:spcBef>
                <a:spcPts val="0"/>
              </a:spcBef>
              <a:spcAft>
                <a:spcPts val="0"/>
              </a:spcAft>
              <a:buSzPts val="11200"/>
              <a:buNone/>
              <a:defRPr sz="11200"/>
            </a:lvl7pPr>
            <a:lvl8pPr lvl="7" rtl="0" algn="ctr">
              <a:spcBef>
                <a:spcPts val="0"/>
              </a:spcBef>
              <a:spcAft>
                <a:spcPts val="0"/>
              </a:spcAft>
              <a:buSzPts val="11200"/>
              <a:buNone/>
              <a:defRPr sz="11200"/>
            </a:lvl8pPr>
            <a:lvl9pPr lvl="8" rtl="0" algn="ctr">
              <a:spcBef>
                <a:spcPts val="0"/>
              </a:spcBef>
              <a:spcAft>
                <a:spcPts val="0"/>
              </a:spcAft>
              <a:buSzPts val="11200"/>
              <a:buNone/>
              <a:defRPr sz="11200"/>
            </a:lvl9pPr>
          </a:lstStyle>
          <a:p/>
        </p:txBody>
      </p:sp>
      <p:sp>
        <p:nvSpPr>
          <p:cNvPr id="445" name="Google Shape;445;g21e199055c3_0_1543"/>
          <p:cNvSpPr txBox="1"/>
          <p:nvPr>
            <p:ph idx="1" type="subTitle"/>
          </p:nvPr>
        </p:nvSpPr>
        <p:spPr>
          <a:xfrm>
            <a:off x="708000" y="7474867"/>
            <a:ext cx="10787400" cy="3293400"/>
          </a:xfrm>
          <a:prstGeom prst="rect">
            <a:avLst/>
          </a:prstGeom>
        </p:spPr>
        <p:txBody>
          <a:bodyPr anchorCtr="0" anchor="t" bIns="243800" lIns="243800" spcFirstLastPara="1" rIns="243800" wrap="square" tIns="2438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446" name="Google Shape;446;g21e199055c3_0_1543"/>
          <p:cNvSpPr txBox="1"/>
          <p:nvPr>
            <p:ph idx="2" type="body"/>
          </p:nvPr>
        </p:nvSpPr>
        <p:spPr>
          <a:xfrm>
            <a:off x="13172000" y="1930867"/>
            <a:ext cx="10231800" cy="98538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447" name="Google Shape;447;g21e199055c3_0_1543"/>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448" name="Google Shape;448;g21e199055c3_0_1543"/>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449" name="Shape 449"/>
        <p:cNvGrpSpPr/>
        <p:nvPr/>
      </p:nvGrpSpPr>
      <p:grpSpPr>
        <a:xfrm>
          <a:off x="0" y="0"/>
          <a:ext cx="0" cy="0"/>
          <a:chOff x="0" y="0"/>
          <a:chExt cx="0" cy="0"/>
        </a:xfrm>
      </p:grpSpPr>
      <p:pic>
        <p:nvPicPr>
          <p:cNvPr id="450" name="Google Shape;450;g21e199055c3_0_1551"/>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451" name="Google Shape;451;g21e199055c3_0_1551"/>
          <p:cNvSpPr txBox="1"/>
          <p:nvPr>
            <p:ph idx="1" type="body"/>
          </p:nvPr>
        </p:nvSpPr>
        <p:spPr>
          <a:xfrm>
            <a:off x="13172000" y="1930867"/>
            <a:ext cx="10231800" cy="98538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452" name="Google Shape;452;g21e199055c3_0_1551"/>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453" name="Google Shape;453;g21e199055c3_0_1551"/>
          <p:cNvSpPr txBox="1"/>
          <p:nvPr>
            <p:ph type="ctrTitle"/>
          </p:nvPr>
        </p:nvSpPr>
        <p:spPr>
          <a:xfrm>
            <a:off x="831214" y="3094400"/>
            <a:ext cx="8616000" cy="5473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400"/>
              <a:buFont typeface="Roboto"/>
              <a:buNone/>
              <a:defRPr sz="9400">
                <a:solidFill>
                  <a:srgbClr val="CF3339"/>
                </a:solidFill>
                <a:latin typeface="Roboto"/>
                <a:ea typeface="Roboto"/>
                <a:cs typeface="Roboto"/>
                <a:sym typeface="Roboto"/>
              </a:defRPr>
            </a:lvl1pPr>
            <a:lvl2pPr lvl="1" rtl="0">
              <a:spcBef>
                <a:spcPts val="0"/>
              </a:spcBef>
              <a:spcAft>
                <a:spcPts val="0"/>
              </a:spcAft>
              <a:buSzPts val="13400"/>
              <a:buNone/>
              <a:defRPr sz="13400"/>
            </a:lvl2pPr>
            <a:lvl3pPr lvl="2" rtl="0">
              <a:spcBef>
                <a:spcPts val="0"/>
              </a:spcBef>
              <a:spcAft>
                <a:spcPts val="0"/>
              </a:spcAft>
              <a:buSzPts val="13400"/>
              <a:buNone/>
              <a:defRPr sz="13400"/>
            </a:lvl3pPr>
            <a:lvl4pPr lvl="3" rtl="0">
              <a:spcBef>
                <a:spcPts val="0"/>
              </a:spcBef>
              <a:spcAft>
                <a:spcPts val="0"/>
              </a:spcAft>
              <a:buSzPts val="13400"/>
              <a:buNone/>
              <a:defRPr sz="13400"/>
            </a:lvl4pPr>
            <a:lvl5pPr lvl="4" rtl="0">
              <a:spcBef>
                <a:spcPts val="0"/>
              </a:spcBef>
              <a:spcAft>
                <a:spcPts val="0"/>
              </a:spcAft>
              <a:buSzPts val="13400"/>
              <a:buNone/>
              <a:defRPr sz="13400"/>
            </a:lvl5pPr>
            <a:lvl6pPr lvl="5" rtl="0">
              <a:spcBef>
                <a:spcPts val="0"/>
              </a:spcBef>
              <a:spcAft>
                <a:spcPts val="0"/>
              </a:spcAft>
              <a:buSzPts val="13400"/>
              <a:buNone/>
              <a:defRPr sz="13400"/>
            </a:lvl6pPr>
            <a:lvl7pPr lvl="6" rtl="0">
              <a:spcBef>
                <a:spcPts val="0"/>
              </a:spcBef>
              <a:spcAft>
                <a:spcPts val="0"/>
              </a:spcAft>
              <a:buSzPts val="13400"/>
              <a:buNone/>
              <a:defRPr sz="13400"/>
            </a:lvl7pPr>
            <a:lvl8pPr lvl="7" rtl="0">
              <a:spcBef>
                <a:spcPts val="0"/>
              </a:spcBef>
              <a:spcAft>
                <a:spcPts val="0"/>
              </a:spcAft>
              <a:buSzPts val="13400"/>
              <a:buNone/>
              <a:defRPr sz="13400"/>
            </a:lvl8pPr>
            <a:lvl9pPr lvl="8" rtl="0">
              <a:spcBef>
                <a:spcPts val="0"/>
              </a:spcBef>
              <a:spcAft>
                <a:spcPts val="0"/>
              </a:spcAft>
              <a:buSzPts val="13400"/>
              <a:buNone/>
              <a:defRPr sz="13400"/>
            </a:lvl9pPr>
          </a:lstStyle>
          <a:p/>
        </p:txBody>
      </p:sp>
      <p:sp>
        <p:nvSpPr>
          <p:cNvPr id="454" name="Google Shape;454;g21e199055c3_0_1551"/>
          <p:cNvSpPr txBox="1"/>
          <p:nvPr>
            <p:ph idx="2" type="subTitle"/>
          </p:nvPr>
        </p:nvSpPr>
        <p:spPr>
          <a:xfrm>
            <a:off x="831200" y="8666533"/>
            <a:ext cx="8884800" cy="21138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800"/>
              <a:buNone/>
              <a:defRPr sz="5800"/>
            </a:lvl1pPr>
            <a:lvl2pPr lvl="1" rtl="0">
              <a:lnSpc>
                <a:spcPct val="100000"/>
              </a:lnSpc>
              <a:spcBef>
                <a:spcPts val="0"/>
              </a:spcBef>
              <a:spcAft>
                <a:spcPts val="0"/>
              </a:spcAft>
              <a:buSzPts val="7000"/>
              <a:buNone/>
              <a:defRPr sz="7000"/>
            </a:lvl2pPr>
            <a:lvl3pPr lvl="2" rtl="0">
              <a:lnSpc>
                <a:spcPct val="100000"/>
              </a:lnSpc>
              <a:spcBef>
                <a:spcPts val="0"/>
              </a:spcBef>
              <a:spcAft>
                <a:spcPts val="0"/>
              </a:spcAft>
              <a:buSzPts val="7000"/>
              <a:buNone/>
              <a:defRPr sz="7000"/>
            </a:lvl3pPr>
            <a:lvl4pPr lvl="3" rtl="0">
              <a:lnSpc>
                <a:spcPct val="100000"/>
              </a:lnSpc>
              <a:spcBef>
                <a:spcPts val="0"/>
              </a:spcBef>
              <a:spcAft>
                <a:spcPts val="0"/>
              </a:spcAft>
              <a:buSzPts val="7000"/>
              <a:buNone/>
              <a:defRPr sz="7000"/>
            </a:lvl4pPr>
            <a:lvl5pPr lvl="4" rtl="0">
              <a:lnSpc>
                <a:spcPct val="100000"/>
              </a:lnSpc>
              <a:spcBef>
                <a:spcPts val="0"/>
              </a:spcBef>
              <a:spcAft>
                <a:spcPts val="0"/>
              </a:spcAft>
              <a:buSzPts val="7000"/>
              <a:buNone/>
              <a:defRPr sz="7000"/>
            </a:lvl5pPr>
            <a:lvl6pPr lvl="5" rtl="0">
              <a:lnSpc>
                <a:spcPct val="100000"/>
              </a:lnSpc>
              <a:spcBef>
                <a:spcPts val="0"/>
              </a:spcBef>
              <a:spcAft>
                <a:spcPts val="0"/>
              </a:spcAft>
              <a:buSzPts val="7000"/>
              <a:buNone/>
              <a:defRPr sz="7000"/>
            </a:lvl6pPr>
            <a:lvl7pPr lvl="6" rtl="0">
              <a:lnSpc>
                <a:spcPct val="100000"/>
              </a:lnSpc>
              <a:spcBef>
                <a:spcPts val="0"/>
              </a:spcBef>
              <a:spcAft>
                <a:spcPts val="0"/>
              </a:spcAft>
              <a:buSzPts val="7000"/>
              <a:buNone/>
              <a:defRPr sz="7000"/>
            </a:lvl7pPr>
            <a:lvl8pPr lvl="7" rtl="0">
              <a:lnSpc>
                <a:spcPct val="100000"/>
              </a:lnSpc>
              <a:spcBef>
                <a:spcPts val="0"/>
              </a:spcBef>
              <a:spcAft>
                <a:spcPts val="0"/>
              </a:spcAft>
              <a:buSzPts val="7000"/>
              <a:buNone/>
              <a:defRPr sz="7000"/>
            </a:lvl8pPr>
            <a:lvl9pPr lvl="8" rtl="0">
              <a:lnSpc>
                <a:spcPct val="100000"/>
              </a:lnSpc>
              <a:spcBef>
                <a:spcPts val="0"/>
              </a:spcBef>
              <a:spcAft>
                <a:spcPts val="0"/>
              </a:spcAft>
              <a:buSzPts val="7000"/>
              <a:buNone/>
              <a:defRPr sz="7000"/>
            </a:lvl9pPr>
          </a:lstStyle>
          <a:p/>
        </p:txBody>
      </p:sp>
      <p:pic>
        <p:nvPicPr>
          <p:cNvPr id="455" name="Google Shape;455;g21e199055c3_0_1551"/>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6" name="Shape 456"/>
        <p:cNvGrpSpPr/>
        <p:nvPr/>
      </p:nvGrpSpPr>
      <p:grpSpPr>
        <a:xfrm>
          <a:off x="0" y="0"/>
          <a:ext cx="0" cy="0"/>
          <a:chOff x="0" y="0"/>
          <a:chExt cx="0" cy="0"/>
        </a:xfrm>
      </p:grpSpPr>
      <p:pic>
        <p:nvPicPr>
          <p:cNvPr id="457" name="Google Shape;457;g21e199055c3_0_1558"/>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458" name="Google Shape;458;g21e199055c3_0_1558"/>
          <p:cNvSpPr txBox="1"/>
          <p:nvPr>
            <p:ph idx="1" type="body"/>
          </p:nvPr>
        </p:nvSpPr>
        <p:spPr>
          <a:xfrm>
            <a:off x="831200" y="11281533"/>
            <a:ext cx="15996600" cy="1613400"/>
          </a:xfrm>
          <a:prstGeom prst="rect">
            <a:avLst/>
          </a:prstGeom>
        </p:spPr>
        <p:txBody>
          <a:bodyPr anchorCtr="0" anchor="ctr" bIns="243800" lIns="243800" spcFirstLastPara="1" rIns="243800" wrap="square" tIns="243800">
            <a:normAutofit/>
          </a:bodyPr>
          <a:lstStyle>
            <a:lvl1pPr indent="-228600" lvl="0" marL="457200" rtl="0">
              <a:lnSpc>
                <a:spcPct val="100000"/>
              </a:lnSpc>
              <a:spcBef>
                <a:spcPts val="0"/>
              </a:spcBef>
              <a:spcAft>
                <a:spcPts val="0"/>
              </a:spcAft>
              <a:buSzPts val="4800"/>
              <a:buNone/>
              <a:defRPr/>
            </a:lvl1pPr>
          </a:lstStyle>
          <a:p/>
        </p:txBody>
      </p:sp>
      <p:sp>
        <p:nvSpPr>
          <p:cNvPr id="459" name="Google Shape;459;g21e199055c3_0_1558"/>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460" name="Google Shape;460;g21e199055c3_0_1558"/>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1" name="Shape 461"/>
        <p:cNvGrpSpPr/>
        <p:nvPr/>
      </p:nvGrpSpPr>
      <p:grpSpPr>
        <a:xfrm>
          <a:off x="0" y="0"/>
          <a:ext cx="0" cy="0"/>
          <a:chOff x="0" y="0"/>
          <a:chExt cx="0" cy="0"/>
        </a:xfrm>
      </p:grpSpPr>
      <p:pic>
        <p:nvPicPr>
          <p:cNvPr id="462" name="Google Shape;462;g21e199055c3_0_1563"/>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463" name="Google Shape;463;g21e199055c3_0_1563"/>
          <p:cNvSpPr txBox="1"/>
          <p:nvPr>
            <p:ph hasCustomPrompt="1" type="title"/>
          </p:nvPr>
        </p:nvSpPr>
        <p:spPr>
          <a:xfrm>
            <a:off x="831200" y="2949667"/>
            <a:ext cx="22721400" cy="5236200"/>
          </a:xfrm>
          <a:prstGeom prst="rect">
            <a:avLst/>
          </a:prstGeom>
        </p:spPr>
        <p:txBody>
          <a:bodyPr anchorCtr="0" anchor="b" bIns="243800" lIns="243800" spcFirstLastPara="1" rIns="243800" wrap="square" tIns="243800">
            <a:normAutofit/>
          </a:bodyPr>
          <a:lstStyle>
            <a:lvl1pPr lvl="0" rtl="0" algn="ctr">
              <a:spcBef>
                <a:spcPts val="0"/>
              </a:spcBef>
              <a:spcAft>
                <a:spcPts val="0"/>
              </a:spcAft>
              <a:buClr>
                <a:srgbClr val="CF3339"/>
              </a:buClr>
              <a:buSzPts val="32000"/>
              <a:buFont typeface="Roboto"/>
              <a:buNone/>
              <a:defRPr sz="32000">
                <a:solidFill>
                  <a:srgbClr val="CF3339"/>
                </a:solidFill>
                <a:latin typeface="Roboto"/>
                <a:ea typeface="Roboto"/>
                <a:cs typeface="Roboto"/>
                <a:sym typeface="Roboto"/>
              </a:defRPr>
            </a:lvl1pPr>
            <a:lvl2pPr lvl="1" rtl="0" algn="ctr">
              <a:spcBef>
                <a:spcPts val="0"/>
              </a:spcBef>
              <a:spcAft>
                <a:spcPts val="0"/>
              </a:spcAft>
              <a:buSzPts val="32000"/>
              <a:buNone/>
              <a:defRPr sz="32000"/>
            </a:lvl2pPr>
            <a:lvl3pPr lvl="2" rtl="0" algn="ctr">
              <a:spcBef>
                <a:spcPts val="0"/>
              </a:spcBef>
              <a:spcAft>
                <a:spcPts val="0"/>
              </a:spcAft>
              <a:buSzPts val="32000"/>
              <a:buNone/>
              <a:defRPr sz="32000"/>
            </a:lvl3pPr>
            <a:lvl4pPr lvl="3" rtl="0" algn="ctr">
              <a:spcBef>
                <a:spcPts val="0"/>
              </a:spcBef>
              <a:spcAft>
                <a:spcPts val="0"/>
              </a:spcAft>
              <a:buSzPts val="32000"/>
              <a:buNone/>
              <a:defRPr sz="32000"/>
            </a:lvl4pPr>
            <a:lvl5pPr lvl="4" rtl="0" algn="ctr">
              <a:spcBef>
                <a:spcPts val="0"/>
              </a:spcBef>
              <a:spcAft>
                <a:spcPts val="0"/>
              </a:spcAft>
              <a:buSzPts val="32000"/>
              <a:buNone/>
              <a:defRPr sz="32000"/>
            </a:lvl5pPr>
            <a:lvl6pPr lvl="5" rtl="0" algn="ctr">
              <a:spcBef>
                <a:spcPts val="0"/>
              </a:spcBef>
              <a:spcAft>
                <a:spcPts val="0"/>
              </a:spcAft>
              <a:buSzPts val="32000"/>
              <a:buNone/>
              <a:defRPr sz="32000"/>
            </a:lvl6pPr>
            <a:lvl7pPr lvl="6" rtl="0" algn="ctr">
              <a:spcBef>
                <a:spcPts val="0"/>
              </a:spcBef>
              <a:spcAft>
                <a:spcPts val="0"/>
              </a:spcAft>
              <a:buSzPts val="32000"/>
              <a:buNone/>
              <a:defRPr sz="32000"/>
            </a:lvl7pPr>
            <a:lvl8pPr lvl="7" rtl="0" algn="ctr">
              <a:spcBef>
                <a:spcPts val="0"/>
              </a:spcBef>
              <a:spcAft>
                <a:spcPts val="0"/>
              </a:spcAft>
              <a:buSzPts val="32000"/>
              <a:buNone/>
              <a:defRPr sz="32000"/>
            </a:lvl8pPr>
            <a:lvl9pPr lvl="8" rtl="0" algn="ctr">
              <a:spcBef>
                <a:spcPts val="0"/>
              </a:spcBef>
              <a:spcAft>
                <a:spcPts val="0"/>
              </a:spcAft>
              <a:buSzPts val="32000"/>
              <a:buNone/>
              <a:defRPr sz="32000"/>
            </a:lvl9pPr>
          </a:lstStyle>
          <a:p>
            <a:r>
              <a:t>xx%</a:t>
            </a:r>
          </a:p>
        </p:txBody>
      </p:sp>
      <p:sp>
        <p:nvSpPr>
          <p:cNvPr id="464" name="Google Shape;464;g21e199055c3_0_1563"/>
          <p:cNvSpPr txBox="1"/>
          <p:nvPr>
            <p:ph idx="1" type="body"/>
          </p:nvPr>
        </p:nvSpPr>
        <p:spPr>
          <a:xfrm>
            <a:off x="831200" y="8405933"/>
            <a:ext cx="22721400" cy="3468600"/>
          </a:xfrm>
          <a:prstGeom prst="rect">
            <a:avLst/>
          </a:prstGeom>
        </p:spPr>
        <p:txBody>
          <a:bodyPr anchorCtr="0" anchor="t" bIns="243800" lIns="243800" spcFirstLastPara="1" rIns="243800" wrap="square" tIns="243800">
            <a:normAutofit/>
          </a:bodyPr>
          <a:lstStyle>
            <a:lvl1pPr indent="-533400" lvl="0" marL="457200" rtl="0" algn="ctr">
              <a:spcBef>
                <a:spcPts val="0"/>
              </a:spcBef>
              <a:spcAft>
                <a:spcPts val="0"/>
              </a:spcAft>
              <a:buSzPts val="4800"/>
              <a:buChar char="●"/>
              <a:defRPr/>
            </a:lvl1pPr>
            <a:lvl2pPr indent="-469900" lvl="1" marL="914400" rtl="0" algn="ctr">
              <a:spcBef>
                <a:spcPts val="0"/>
              </a:spcBef>
              <a:spcAft>
                <a:spcPts val="0"/>
              </a:spcAft>
              <a:buSzPts val="3800"/>
              <a:buChar char="○"/>
              <a:defRPr/>
            </a:lvl2pPr>
            <a:lvl3pPr indent="-469900" lvl="2" marL="1371600" rtl="0" algn="ctr">
              <a:spcBef>
                <a:spcPts val="0"/>
              </a:spcBef>
              <a:spcAft>
                <a:spcPts val="0"/>
              </a:spcAft>
              <a:buSzPts val="3800"/>
              <a:buChar char="■"/>
              <a:defRPr/>
            </a:lvl3pPr>
            <a:lvl4pPr indent="-469900" lvl="3" marL="1828800" rtl="0" algn="ctr">
              <a:spcBef>
                <a:spcPts val="0"/>
              </a:spcBef>
              <a:spcAft>
                <a:spcPts val="0"/>
              </a:spcAft>
              <a:buSzPts val="3800"/>
              <a:buChar char="●"/>
              <a:defRPr/>
            </a:lvl4pPr>
            <a:lvl5pPr indent="-469900" lvl="4" marL="2286000" rtl="0" algn="ctr">
              <a:spcBef>
                <a:spcPts val="0"/>
              </a:spcBef>
              <a:spcAft>
                <a:spcPts val="0"/>
              </a:spcAft>
              <a:buSzPts val="3800"/>
              <a:buChar char="○"/>
              <a:defRPr/>
            </a:lvl5pPr>
            <a:lvl6pPr indent="-469900" lvl="5" marL="2743200" rtl="0" algn="ctr">
              <a:spcBef>
                <a:spcPts val="0"/>
              </a:spcBef>
              <a:spcAft>
                <a:spcPts val="0"/>
              </a:spcAft>
              <a:buSzPts val="3800"/>
              <a:buChar char="■"/>
              <a:defRPr/>
            </a:lvl6pPr>
            <a:lvl7pPr indent="-469900" lvl="6" marL="3200400" rtl="0" algn="ctr">
              <a:spcBef>
                <a:spcPts val="0"/>
              </a:spcBef>
              <a:spcAft>
                <a:spcPts val="0"/>
              </a:spcAft>
              <a:buSzPts val="3800"/>
              <a:buChar char="●"/>
              <a:defRPr/>
            </a:lvl7pPr>
            <a:lvl8pPr indent="-469900" lvl="7" marL="3657600" rtl="0" algn="ctr">
              <a:spcBef>
                <a:spcPts val="0"/>
              </a:spcBef>
              <a:spcAft>
                <a:spcPts val="0"/>
              </a:spcAft>
              <a:buSzPts val="3800"/>
              <a:buChar char="○"/>
              <a:defRPr/>
            </a:lvl8pPr>
            <a:lvl9pPr indent="-469900" lvl="8" marL="4114800" rtl="0" algn="ctr">
              <a:spcBef>
                <a:spcPts val="0"/>
              </a:spcBef>
              <a:spcAft>
                <a:spcPts val="0"/>
              </a:spcAft>
              <a:buSzPts val="3800"/>
              <a:buChar char="■"/>
              <a:defRPr/>
            </a:lvl9pPr>
          </a:lstStyle>
          <a:p/>
        </p:txBody>
      </p:sp>
      <p:sp>
        <p:nvSpPr>
          <p:cNvPr id="465" name="Google Shape;465;g21e199055c3_0_1563"/>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466" name="Google Shape;466;g21e199055c3_0_1563"/>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21"/>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7" name="Google Shape;57;p2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58" name="Google Shape;58;p2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59" name="Google Shape;59;p2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7" name="Shape 467"/>
        <p:cNvGrpSpPr/>
        <p:nvPr/>
      </p:nvGrpSpPr>
      <p:grpSpPr>
        <a:xfrm>
          <a:off x="0" y="0"/>
          <a:ext cx="0" cy="0"/>
          <a:chOff x="0" y="0"/>
          <a:chExt cx="0" cy="0"/>
        </a:xfrm>
      </p:grpSpPr>
      <p:sp>
        <p:nvSpPr>
          <p:cNvPr id="468" name="Google Shape;468;g21e199055c3_0_1569"/>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469" name="Google Shape;469;g21e199055c3_0_1569"/>
          <p:cNvPicPr preferRelativeResize="0"/>
          <p:nvPr/>
        </p:nvPicPr>
        <p:blipFill>
          <a:blip r:embed="rId2">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6" name="Shape 476"/>
        <p:cNvGrpSpPr/>
        <p:nvPr/>
      </p:nvGrpSpPr>
      <p:grpSpPr>
        <a:xfrm>
          <a:off x="0" y="0"/>
          <a:ext cx="0" cy="0"/>
          <a:chOff x="0" y="0"/>
          <a:chExt cx="0" cy="0"/>
        </a:xfrm>
      </p:grpSpPr>
      <p:sp>
        <p:nvSpPr>
          <p:cNvPr id="477" name="Google Shape;477;g21e199055c3_0_1578"/>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8" name="Google Shape;478;g21e199055c3_0_1578"/>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479" name="Google Shape;479;g21e199055c3_0_157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80" name="Google Shape;480;g21e199055c3_0_157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81" name="Google Shape;481;g21e199055c3_0_157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2" name="Shape 482"/>
        <p:cNvGrpSpPr/>
        <p:nvPr/>
      </p:nvGrpSpPr>
      <p:grpSpPr>
        <a:xfrm>
          <a:off x="0" y="0"/>
          <a:ext cx="0" cy="0"/>
          <a:chOff x="0" y="0"/>
          <a:chExt cx="0" cy="0"/>
        </a:xfrm>
      </p:grpSpPr>
      <p:sp>
        <p:nvSpPr>
          <p:cNvPr id="483" name="Google Shape;483;g21e199055c3_0_1584"/>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rtl="0" algn="ctr">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84" name="Google Shape;484;g21e199055c3_0_1584"/>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rtl="0" algn="ctr">
              <a:lnSpc>
                <a:spcPct val="90000"/>
              </a:lnSpc>
              <a:spcBef>
                <a:spcPts val="2000"/>
              </a:spcBef>
              <a:spcAft>
                <a:spcPts val="0"/>
              </a:spcAft>
              <a:buClr>
                <a:schemeClr val="dk1"/>
              </a:buClr>
              <a:buSzPts val="4800"/>
              <a:buNone/>
              <a:defRPr sz="4800"/>
            </a:lvl1pPr>
            <a:lvl2pPr lvl="1" rtl="0" algn="ctr">
              <a:lnSpc>
                <a:spcPct val="90000"/>
              </a:lnSpc>
              <a:spcBef>
                <a:spcPts val="1000"/>
              </a:spcBef>
              <a:spcAft>
                <a:spcPts val="0"/>
              </a:spcAft>
              <a:buClr>
                <a:schemeClr val="dk1"/>
              </a:buClr>
              <a:buSzPts val="4000"/>
              <a:buNone/>
              <a:defRPr sz="4000"/>
            </a:lvl2pPr>
            <a:lvl3pPr lvl="2" rtl="0" algn="ctr">
              <a:lnSpc>
                <a:spcPct val="90000"/>
              </a:lnSpc>
              <a:spcBef>
                <a:spcPts val="1000"/>
              </a:spcBef>
              <a:spcAft>
                <a:spcPts val="0"/>
              </a:spcAft>
              <a:buClr>
                <a:schemeClr val="dk1"/>
              </a:buClr>
              <a:buSzPts val="3600"/>
              <a:buNone/>
              <a:defRPr sz="3600"/>
            </a:lvl3pPr>
            <a:lvl4pPr lvl="3" rtl="0" algn="ctr">
              <a:lnSpc>
                <a:spcPct val="90000"/>
              </a:lnSpc>
              <a:spcBef>
                <a:spcPts val="1000"/>
              </a:spcBef>
              <a:spcAft>
                <a:spcPts val="0"/>
              </a:spcAft>
              <a:buClr>
                <a:schemeClr val="dk1"/>
              </a:buClr>
              <a:buSzPts val="3200"/>
              <a:buNone/>
              <a:defRPr sz="3200"/>
            </a:lvl4pPr>
            <a:lvl5pPr lvl="4" rtl="0" algn="ctr">
              <a:lnSpc>
                <a:spcPct val="90000"/>
              </a:lnSpc>
              <a:spcBef>
                <a:spcPts val="1000"/>
              </a:spcBef>
              <a:spcAft>
                <a:spcPts val="0"/>
              </a:spcAft>
              <a:buClr>
                <a:schemeClr val="dk1"/>
              </a:buClr>
              <a:buSzPts val="3200"/>
              <a:buNone/>
              <a:defRPr sz="3200"/>
            </a:lvl5pPr>
            <a:lvl6pPr lvl="5" rtl="0" algn="ctr">
              <a:lnSpc>
                <a:spcPct val="90000"/>
              </a:lnSpc>
              <a:spcBef>
                <a:spcPts val="1000"/>
              </a:spcBef>
              <a:spcAft>
                <a:spcPts val="0"/>
              </a:spcAft>
              <a:buClr>
                <a:schemeClr val="dk1"/>
              </a:buClr>
              <a:buSzPts val="3200"/>
              <a:buNone/>
              <a:defRPr sz="3200"/>
            </a:lvl6pPr>
            <a:lvl7pPr lvl="6" rtl="0" algn="ctr">
              <a:lnSpc>
                <a:spcPct val="90000"/>
              </a:lnSpc>
              <a:spcBef>
                <a:spcPts val="1000"/>
              </a:spcBef>
              <a:spcAft>
                <a:spcPts val="0"/>
              </a:spcAft>
              <a:buClr>
                <a:schemeClr val="dk1"/>
              </a:buClr>
              <a:buSzPts val="3200"/>
              <a:buNone/>
              <a:defRPr sz="3200"/>
            </a:lvl7pPr>
            <a:lvl8pPr lvl="7" rtl="0" algn="ctr">
              <a:lnSpc>
                <a:spcPct val="90000"/>
              </a:lnSpc>
              <a:spcBef>
                <a:spcPts val="1000"/>
              </a:spcBef>
              <a:spcAft>
                <a:spcPts val="0"/>
              </a:spcAft>
              <a:buClr>
                <a:schemeClr val="dk1"/>
              </a:buClr>
              <a:buSzPts val="3200"/>
              <a:buNone/>
              <a:defRPr sz="3200"/>
            </a:lvl8pPr>
            <a:lvl9pPr lvl="8" rtl="0" algn="ctr">
              <a:lnSpc>
                <a:spcPct val="90000"/>
              </a:lnSpc>
              <a:spcBef>
                <a:spcPts val="1000"/>
              </a:spcBef>
              <a:spcAft>
                <a:spcPts val="0"/>
              </a:spcAft>
              <a:buClr>
                <a:schemeClr val="dk1"/>
              </a:buClr>
              <a:buSzPts val="3200"/>
              <a:buNone/>
              <a:defRPr sz="3200"/>
            </a:lvl9pPr>
          </a:lstStyle>
          <a:p/>
        </p:txBody>
      </p:sp>
      <p:sp>
        <p:nvSpPr>
          <p:cNvPr id="485" name="Google Shape;485;g21e199055c3_0_158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86" name="Google Shape;486;g21e199055c3_0_158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87" name="Google Shape;487;g21e199055c3_0_158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8" name="Shape 488"/>
        <p:cNvGrpSpPr/>
        <p:nvPr/>
      </p:nvGrpSpPr>
      <p:grpSpPr>
        <a:xfrm>
          <a:off x="0" y="0"/>
          <a:ext cx="0" cy="0"/>
          <a:chOff x="0" y="0"/>
          <a:chExt cx="0" cy="0"/>
        </a:xfrm>
      </p:grpSpPr>
      <p:sp>
        <p:nvSpPr>
          <p:cNvPr id="489" name="Google Shape;489;g21e199055c3_0_1590"/>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0" name="Google Shape;490;g21e199055c3_0_1590"/>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rgbClr val="888888"/>
              </a:buClr>
              <a:buSzPts val="4800"/>
              <a:buNone/>
              <a:defRPr sz="4800">
                <a:solidFill>
                  <a:srgbClr val="888888"/>
                </a:solidFill>
              </a:defRPr>
            </a:lvl1pPr>
            <a:lvl2pPr indent="-228600" lvl="1" marL="914400" rtl="0" algn="l">
              <a:lnSpc>
                <a:spcPct val="90000"/>
              </a:lnSpc>
              <a:spcBef>
                <a:spcPts val="1000"/>
              </a:spcBef>
              <a:spcAft>
                <a:spcPts val="0"/>
              </a:spcAft>
              <a:buClr>
                <a:srgbClr val="888888"/>
              </a:buClr>
              <a:buSzPts val="4000"/>
              <a:buNone/>
              <a:defRPr sz="4000">
                <a:solidFill>
                  <a:srgbClr val="888888"/>
                </a:solidFill>
              </a:defRPr>
            </a:lvl2pPr>
            <a:lvl3pPr indent="-228600" lvl="2" marL="1371600" rtl="0" algn="l">
              <a:lnSpc>
                <a:spcPct val="90000"/>
              </a:lnSpc>
              <a:spcBef>
                <a:spcPts val="1000"/>
              </a:spcBef>
              <a:spcAft>
                <a:spcPts val="0"/>
              </a:spcAft>
              <a:buClr>
                <a:srgbClr val="888888"/>
              </a:buClr>
              <a:buSzPts val="3600"/>
              <a:buNone/>
              <a:defRPr sz="3600">
                <a:solidFill>
                  <a:srgbClr val="888888"/>
                </a:solidFill>
              </a:defRPr>
            </a:lvl3pPr>
            <a:lvl4pPr indent="-228600" lvl="3" marL="1828800" rtl="0" algn="l">
              <a:lnSpc>
                <a:spcPct val="90000"/>
              </a:lnSpc>
              <a:spcBef>
                <a:spcPts val="1000"/>
              </a:spcBef>
              <a:spcAft>
                <a:spcPts val="0"/>
              </a:spcAft>
              <a:buClr>
                <a:srgbClr val="888888"/>
              </a:buClr>
              <a:buSzPts val="3200"/>
              <a:buNone/>
              <a:defRPr sz="3200">
                <a:solidFill>
                  <a:srgbClr val="888888"/>
                </a:solidFill>
              </a:defRPr>
            </a:lvl4pPr>
            <a:lvl5pPr indent="-228600" lvl="4" marL="2286000" rtl="0" algn="l">
              <a:lnSpc>
                <a:spcPct val="90000"/>
              </a:lnSpc>
              <a:spcBef>
                <a:spcPts val="1000"/>
              </a:spcBef>
              <a:spcAft>
                <a:spcPts val="0"/>
              </a:spcAft>
              <a:buClr>
                <a:srgbClr val="888888"/>
              </a:buClr>
              <a:buSzPts val="3200"/>
              <a:buNone/>
              <a:defRPr sz="3200">
                <a:solidFill>
                  <a:srgbClr val="888888"/>
                </a:solidFill>
              </a:defRPr>
            </a:lvl5pPr>
            <a:lvl6pPr indent="-228600" lvl="5" marL="2743200" rtl="0" algn="l">
              <a:lnSpc>
                <a:spcPct val="90000"/>
              </a:lnSpc>
              <a:spcBef>
                <a:spcPts val="1000"/>
              </a:spcBef>
              <a:spcAft>
                <a:spcPts val="0"/>
              </a:spcAft>
              <a:buClr>
                <a:srgbClr val="888888"/>
              </a:buClr>
              <a:buSzPts val="3200"/>
              <a:buNone/>
              <a:defRPr sz="3200">
                <a:solidFill>
                  <a:srgbClr val="888888"/>
                </a:solidFill>
              </a:defRPr>
            </a:lvl6pPr>
            <a:lvl7pPr indent="-228600" lvl="6" marL="3200400" rtl="0" algn="l">
              <a:lnSpc>
                <a:spcPct val="90000"/>
              </a:lnSpc>
              <a:spcBef>
                <a:spcPts val="1000"/>
              </a:spcBef>
              <a:spcAft>
                <a:spcPts val="0"/>
              </a:spcAft>
              <a:buClr>
                <a:srgbClr val="888888"/>
              </a:buClr>
              <a:buSzPts val="3200"/>
              <a:buNone/>
              <a:defRPr sz="3200">
                <a:solidFill>
                  <a:srgbClr val="888888"/>
                </a:solidFill>
              </a:defRPr>
            </a:lvl7pPr>
            <a:lvl8pPr indent="-228600" lvl="7" marL="3657600" rtl="0" algn="l">
              <a:lnSpc>
                <a:spcPct val="90000"/>
              </a:lnSpc>
              <a:spcBef>
                <a:spcPts val="1000"/>
              </a:spcBef>
              <a:spcAft>
                <a:spcPts val="0"/>
              </a:spcAft>
              <a:buClr>
                <a:srgbClr val="888888"/>
              </a:buClr>
              <a:buSzPts val="3200"/>
              <a:buNone/>
              <a:defRPr sz="3200">
                <a:solidFill>
                  <a:srgbClr val="888888"/>
                </a:solidFill>
              </a:defRPr>
            </a:lvl8pPr>
            <a:lvl9pPr indent="-228600" lvl="8" marL="4114800" rtl="0" algn="l">
              <a:lnSpc>
                <a:spcPct val="90000"/>
              </a:lnSpc>
              <a:spcBef>
                <a:spcPts val="1000"/>
              </a:spcBef>
              <a:spcAft>
                <a:spcPts val="0"/>
              </a:spcAft>
              <a:buClr>
                <a:srgbClr val="888888"/>
              </a:buClr>
              <a:buSzPts val="3200"/>
              <a:buNone/>
              <a:defRPr sz="3200">
                <a:solidFill>
                  <a:srgbClr val="888888"/>
                </a:solidFill>
              </a:defRPr>
            </a:lvl9pPr>
          </a:lstStyle>
          <a:p/>
        </p:txBody>
      </p:sp>
      <p:sp>
        <p:nvSpPr>
          <p:cNvPr id="491" name="Google Shape;491;g21e199055c3_0_159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92" name="Google Shape;492;g21e199055c3_0_159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93" name="Google Shape;493;g21e199055c3_0_159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4" name="Shape 494"/>
        <p:cNvGrpSpPr/>
        <p:nvPr/>
      </p:nvGrpSpPr>
      <p:grpSpPr>
        <a:xfrm>
          <a:off x="0" y="0"/>
          <a:ext cx="0" cy="0"/>
          <a:chOff x="0" y="0"/>
          <a:chExt cx="0" cy="0"/>
        </a:xfrm>
      </p:grpSpPr>
      <p:sp>
        <p:nvSpPr>
          <p:cNvPr id="495" name="Google Shape;495;g21e199055c3_0_1596"/>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6" name="Google Shape;496;g21e199055c3_0_1596"/>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497" name="Google Shape;497;g21e199055c3_0_1596"/>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498" name="Google Shape;498;g21e199055c3_0_159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99" name="Google Shape;499;g21e199055c3_0_159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00" name="Google Shape;500;g21e199055c3_0_159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1" name="Shape 501"/>
        <p:cNvGrpSpPr/>
        <p:nvPr/>
      </p:nvGrpSpPr>
      <p:grpSpPr>
        <a:xfrm>
          <a:off x="0" y="0"/>
          <a:ext cx="0" cy="0"/>
          <a:chOff x="0" y="0"/>
          <a:chExt cx="0" cy="0"/>
        </a:xfrm>
      </p:grpSpPr>
      <p:sp>
        <p:nvSpPr>
          <p:cNvPr id="502" name="Google Shape;502;g21e199055c3_0_1603"/>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3" name="Google Shape;503;g21e199055c3_0_1603"/>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504" name="Google Shape;504;g21e199055c3_0_1603"/>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505" name="Google Shape;505;g21e199055c3_0_1603"/>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506" name="Google Shape;506;g21e199055c3_0_1603"/>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507" name="Google Shape;507;g21e199055c3_0_160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08" name="Google Shape;508;g21e199055c3_0_160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09" name="Google Shape;509;g21e199055c3_0_160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0" name="Shape 510"/>
        <p:cNvGrpSpPr/>
        <p:nvPr/>
      </p:nvGrpSpPr>
      <p:grpSpPr>
        <a:xfrm>
          <a:off x="0" y="0"/>
          <a:ext cx="0" cy="0"/>
          <a:chOff x="0" y="0"/>
          <a:chExt cx="0" cy="0"/>
        </a:xfrm>
      </p:grpSpPr>
      <p:sp>
        <p:nvSpPr>
          <p:cNvPr id="511" name="Google Shape;511;g21e199055c3_0_1612"/>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12" name="Google Shape;512;g21e199055c3_0_161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13" name="Google Shape;513;g21e199055c3_0_161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14" name="Google Shape;514;g21e199055c3_0_161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5" name="Shape 515"/>
        <p:cNvGrpSpPr/>
        <p:nvPr/>
      </p:nvGrpSpPr>
      <p:grpSpPr>
        <a:xfrm>
          <a:off x="0" y="0"/>
          <a:ext cx="0" cy="0"/>
          <a:chOff x="0" y="0"/>
          <a:chExt cx="0" cy="0"/>
        </a:xfrm>
      </p:grpSpPr>
      <p:sp>
        <p:nvSpPr>
          <p:cNvPr id="516" name="Google Shape;516;g21e199055c3_0_161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17" name="Google Shape;517;g21e199055c3_0_161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18" name="Google Shape;518;g21e199055c3_0_161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9" name="Shape 519"/>
        <p:cNvGrpSpPr/>
        <p:nvPr/>
      </p:nvGrpSpPr>
      <p:grpSpPr>
        <a:xfrm>
          <a:off x="0" y="0"/>
          <a:ext cx="0" cy="0"/>
          <a:chOff x="0" y="0"/>
          <a:chExt cx="0" cy="0"/>
        </a:xfrm>
      </p:grpSpPr>
      <p:sp>
        <p:nvSpPr>
          <p:cNvPr id="520" name="Google Shape;520;g21e199055c3_0_1621"/>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1" name="Google Shape;521;g21e199055c3_0_1621"/>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rtl="0" algn="l">
              <a:lnSpc>
                <a:spcPct val="90000"/>
              </a:lnSpc>
              <a:spcBef>
                <a:spcPts val="2000"/>
              </a:spcBef>
              <a:spcAft>
                <a:spcPts val="0"/>
              </a:spcAft>
              <a:buClr>
                <a:schemeClr val="dk1"/>
              </a:buClr>
              <a:buSzPts val="6400"/>
              <a:buChar char="•"/>
              <a:defRPr sz="6400"/>
            </a:lvl1pPr>
            <a:lvl2pPr indent="-584200" lvl="1" marL="914400" rtl="0" algn="l">
              <a:lnSpc>
                <a:spcPct val="90000"/>
              </a:lnSpc>
              <a:spcBef>
                <a:spcPts val="1000"/>
              </a:spcBef>
              <a:spcAft>
                <a:spcPts val="0"/>
              </a:spcAft>
              <a:buClr>
                <a:schemeClr val="dk1"/>
              </a:buClr>
              <a:buSzPts val="5600"/>
              <a:buChar char="•"/>
              <a:defRPr sz="5600"/>
            </a:lvl2pPr>
            <a:lvl3pPr indent="-533400" lvl="2" marL="1371600" rtl="0" algn="l">
              <a:lnSpc>
                <a:spcPct val="90000"/>
              </a:lnSpc>
              <a:spcBef>
                <a:spcPts val="1000"/>
              </a:spcBef>
              <a:spcAft>
                <a:spcPts val="0"/>
              </a:spcAft>
              <a:buClr>
                <a:schemeClr val="dk1"/>
              </a:buClr>
              <a:buSzPts val="4800"/>
              <a:buChar char="•"/>
              <a:defRPr sz="4800"/>
            </a:lvl3pPr>
            <a:lvl4pPr indent="-482600" lvl="3" marL="1828800" rtl="0" algn="l">
              <a:lnSpc>
                <a:spcPct val="90000"/>
              </a:lnSpc>
              <a:spcBef>
                <a:spcPts val="1000"/>
              </a:spcBef>
              <a:spcAft>
                <a:spcPts val="0"/>
              </a:spcAft>
              <a:buClr>
                <a:schemeClr val="dk1"/>
              </a:buClr>
              <a:buSzPts val="4000"/>
              <a:buChar char="•"/>
              <a:defRPr sz="4000"/>
            </a:lvl4pPr>
            <a:lvl5pPr indent="-482600" lvl="4" marL="2286000" rtl="0" algn="l">
              <a:lnSpc>
                <a:spcPct val="90000"/>
              </a:lnSpc>
              <a:spcBef>
                <a:spcPts val="1000"/>
              </a:spcBef>
              <a:spcAft>
                <a:spcPts val="0"/>
              </a:spcAft>
              <a:buClr>
                <a:schemeClr val="dk1"/>
              </a:buClr>
              <a:buSzPts val="4000"/>
              <a:buChar char="•"/>
              <a:defRPr sz="4000"/>
            </a:lvl5pPr>
            <a:lvl6pPr indent="-482600" lvl="5" marL="2743200" rtl="0" algn="l">
              <a:lnSpc>
                <a:spcPct val="90000"/>
              </a:lnSpc>
              <a:spcBef>
                <a:spcPts val="1000"/>
              </a:spcBef>
              <a:spcAft>
                <a:spcPts val="0"/>
              </a:spcAft>
              <a:buClr>
                <a:schemeClr val="dk1"/>
              </a:buClr>
              <a:buSzPts val="4000"/>
              <a:buChar char="•"/>
              <a:defRPr sz="4000"/>
            </a:lvl6pPr>
            <a:lvl7pPr indent="-482600" lvl="6" marL="3200400" rtl="0" algn="l">
              <a:lnSpc>
                <a:spcPct val="90000"/>
              </a:lnSpc>
              <a:spcBef>
                <a:spcPts val="1000"/>
              </a:spcBef>
              <a:spcAft>
                <a:spcPts val="0"/>
              </a:spcAft>
              <a:buClr>
                <a:schemeClr val="dk1"/>
              </a:buClr>
              <a:buSzPts val="4000"/>
              <a:buChar char="•"/>
              <a:defRPr sz="4000"/>
            </a:lvl7pPr>
            <a:lvl8pPr indent="-482600" lvl="7" marL="3657600" rtl="0" algn="l">
              <a:lnSpc>
                <a:spcPct val="90000"/>
              </a:lnSpc>
              <a:spcBef>
                <a:spcPts val="1000"/>
              </a:spcBef>
              <a:spcAft>
                <a:spcPts val="0"/>
              </a:spcAft>
              <a:buClr>
                <a:schemeClr val="dk1"/>
              </a:buClr>
              <a:buSzPts val="4000"/>
              <a:buChar char="•"/>
              <a:defRPr sz="4000"/>
            </a:lvl8pPr>
            <a:lvl9pPr indent="-482600" lvl="8" marL="4114800" rtl="0" algn="l">
              <a:lnSpc>
                <a:spcPct val="90000"/>
              </a:lnSpc>
              <a:spcBef>
                <a:spcPts val="1000"/>
              </a:spcBef>
              <a:spcAft>
                <a:spcPts val="0"/>
              </a:spcAft>
              <a:buClr>
                <a:schemeClr val="dk1"/>
              </a:buClr>
              <a:buSzPts val="4000"/>
              <a:buChar char="•"/>
              <a:defRPr sz="4000"/>
            </a:lvl9pPr>
          </a:lstStyle>
          <a:p/>
        </p:txBody>
      </p:sp>
      <p:sp>
        <p:nvSpPr>
          <p:cNvPr id="522" name="Google Shape;522;g21e199055c3_0_1621"/>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523" name="Google Shape;523;g21e199055c3_0_162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4" name="Google Shape;524;g21e199055c3_0_162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5" name="Google Shape;525;g21e199055c3_0_162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26" name="Shape 526"/>
        <p:cNvGrpSpPr/>
        <p:nvPr/>
      </p:nvGrpSpPr>
      <p:grpSpPr>
        <a:xfrm>
          <a:off x="0" y="0"/>
          <a:ext cx="0" cy="0"/>
          <a:chOff x="0" y="0"/>
          <a:chExt cx="0" cy="0"/>
        </a:xfrm>
      </p:grpSpPr>
      <p:sp>
        <p:nvSpPr>
          <p:cNvPr id="527" name="Google Shape;527;g21e199055c3_0_1628"/>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8" name="Google Shape;528;g21e199055c3_0_1628"/>
          <p:cNvSpPr/>
          <p:nvPr>
            <p:ph idx="2" type="pic"/>
          </p:nvPr>
        </p:nvSpPr>
        <p:spPr>
          <a:xfrm>
            <a:off x="10366376" y="1974850"/>
            <a:ext cx="12344400" cy="9747000"/>
          </a:xfrm>
          <a:prstGeom prst="rect">
            <a:avLst/>
          </a:prstGeom>
          <a:noFill/>
          <a:ln>
            <a:noFill/>
          </a:ln>
        </p:spPr>
      </p:sp>
      <p:sp>
        <p:nvSpPr>
          <p:cNvPr id="529" name="Google Shape;529;g21e199055c3_0_1628"/>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530" name="Google Shape;530;g21e199055c3_0_162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31" name="Google Shape;531;g21e199055c3_0_162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32" name="Google Shape;532;g21e199055c3_0_162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2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62" name="Google Shape;62;p2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63" name="Google Shape;63;p2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33" name="Shape 533"/>
        <p:cNvGrpSpPr/>
        <p:nvPr/>
      </p:nvGrpSpPr>
      <p:grpSpPr>
        <a:xfrm>
          <a:off x="0" y="0"/>
          <a:ext cx="0" cy="0"/>
          <a:chOff x="0" y="0"/>
          <a:chExt cx="0" cy="0"/>
        </a:xfrm>
      </p:grpSpPr>
      <p:sp>
        <p:nvSpPr>
          <p:cNvPr id="534" name="Google Shape;534;g21e199055c3_0_1635"/>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5" name="Google Shape;535;g21e199055c3_0_1635"/>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536" name="Google Shape;536;g21e199055c3_0_163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37" name="Google Shape;537;g21e199055c3_0_163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38" name="Google Shape;538;g21e199055c3_0_163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39" name="Shape 539"/>
        <p:cNvGrpSpPr/>
        <p:nvPr/>
      </p:nvGrpSpPr>
      <p:grpSpPr>
        <a:xfrm>
          <a:off x="0" y="0"/>
          <a:ext cx="0" cy="0"/>
          <a:chOff x="0" y="0"/>
          <a:chExt cx="0" cy="0"/>
        </a:xfrm>
      </p:grpSpPr>
      <p:sp>
        <p:nvSpPr>
          <p:cNvPr id="540" name="Google Shape;540;g21e199055c3_0_1641"/>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1" name="Google Shape;541;g21e199055c3_0_1641"/>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542" name="Google Shape;542;g21e199055c3_0_164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43" name="Google Shape;543;g21e199055c3_0_164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44" name="Google Shape;544;g21e199055c3_0_164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545" name="Shape 545"/>
        <p:cNvGrpSpPr/>
        <p:nvPr/>
      </p:nvGrpSpPr>
      <p:grpSpPr>
        <a:xfrm>
          <a:off x="0" y="0"/>
          <a:ext cx="0" cy="0"/>
          <a:chOff x="0" y="0"/>
          <a:chExt cx="0" cy="0"/>
        </a:xfrm>
      </p:grpSpPr>
      <p:sp>
        <p:nvSpPr>
          <p:cNvPr id="546" name="Google Shape;546;g21e199055c3_0_1647"/>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lnSpc>
                <a:spcPct val="100000"/>
              </a:lnSpc>
              <a:spcBef>
                <a:spcPts val="0"/>
              </a:spcBef>
              <a:spcAft>
                <a:spcPts val="0"/>
              </a:spcAft>
              <a:buSzPts val="9600"/>
              <a:buFont typeface="Roboto"/>
              <a:buNone/>
              <a:defRPr sz="9600">
                <a:latin typeface="Roboto"/>
                <a:ea typeface="Roboto"/>
                <a:cs typeface="Roboto"/>
                <a:sym typeface="Roboto"/>
              </a:defRPr>
            </a:lvl2pPr>
            <a:lvl3pPr lvl="2" rtl="0" algn="ctr">
              <a:lnSpc>
                <a:spcPct val="100000"/>
              </a:lnSpc>
              <a:spcBef>
                <a:spcPts val="0"/>
              </a:spcBef>
              <a:spcAft>
                <a:spcPts val="0"/>
              </a:spcAft>
              <a:buSzPts val="9600"/>
              <a:buFont typeface="Roboto"/>
              <a:buNone/>
              <a:defRPr sz="9600">
                <a:latin typeface="Roboto"/>
                <a:ea typeface="Roboto"/>
                <a:cs typeface="Roboto"/>
                <a:sym typeface="Roboto"/>
              </a:defRPr>
            </a:lvl3pPr>
            <a:lvl4pPr lvl="3" rtl="0" algn="ctr">
              <a:lnSpc>
                <a:spcPct val="100000"/>
              </a:lnSpc>
              <a:spcBef>
                <a:spcPts val="0"/>
              </a:spcBef>
              <a:spcAft>
                <a:spcPts val="0"/>
              </a:spcAft>
              <a:buSzPts val="9600"/>
              <a:buFont typeface="Roboto"/>
              <a:buNone/>
              <a:defRPr sz="9600">
                <a:latin typeface="Roboto"/>
                <a:ea typeface="Roboto"/>
                <a:cs typeface="Roboto"/>
                <a:sym typeface="Roboto"/>
              </a:defRPr>
            </a:lvl4pPr>
            <a:lvl5pPr lvl="4" rtl="0" algn="ctr">
              <a:lnSpc>
                <a:spcPct val="100000"/>
              </a:lnSpc>
              <a:spcBef>
                <a:spcPts val="0"/>
              </a:spcBef>
              <a:spcAft>
                <a:spcPts val="0"/>
              </a:spcAft>
              <a:buSzPts val="9600"/>
              <a:buFont typeface="Roboto"/>
              <a:buNone/>
              <a:defRPr sz="9600">
                <a:latin typeface="Roboto"/>
                <a:ea typeface="Roboto"/>
                <a:cs typeface="Roboto"/>
                <a:sym typeface="Roboto"/>
              </a:defRPr>
            </a:lvl5pPr>
            <a:lvl6pPr lvl="5" rtl="0" algn="ctr">
              <a:lnSpc>
                <a:spcPct val="100000"/>
              </a:lnSpc>
              <a:spcBef>
                <a:spcPts val="0"/>
              </a:spcBef>
              <a:spcAft>
                <a:spcPts val="0"/>
              </a:spcAft>
              <a:buSzPts val="9600"/>
              <a:buFont typeface="Roboto"/>
              <a:buNone/>
              <a:defRPr sz="9600">
                <a:latin typeface="Roboto"/>
                <a:ea typeface="Roboto"/>
                <a:cs typeface="Roboto"/>
                <a:sym typeface="Roboto"/>
              </a:defRPr>
            </a:lvl6pPr>
            <a:lvl7pPr lvl="6" rtl="0" algn="ctr">
              <a:lnSpc>
                <a:spcPct val="100000"/>
              </a:lnSpc>
              <a:spcBef>
                <a:spcPts val="0"/>
              </a:spcBef>
              <a:spcAft>
                <a:spcPts val="0"/>
              </a:spcAft>
              <a:buSzPts val="9600"/>
              <a:buFont typeface="Roboto"/>
              <a:buNone/>
              <a:defRPr sz="9600">
                <a:latin typeface="Roboto"/>
                <a:ea typeface="Roboto"/>
                <a:cs typeface="Roboto"/>
                <a:sym typeface="Roboto"/>
              </a:defRPr>
            </a:lvl7pPr>
            <a:lvl8pPr lvl="7" rtl="0" algn="ctr">
              <a:lnSpc>
                <a:spcPct val="100000"/>
              </a:lnSpc>
              <a:spcBef>
                <a:spcPts val="0"/>
              </a:spcBef>
              <a:spcAft>
                <a:spcPts val="0"/>
              </a:spcAft>
              <a:buSzPts val="9600"/>
              <a:buFont typeface="Roboto"/>
              <a:buNone/>
              <a:defRPr sz="9600">
                <a:latin typeface="Roboto"/>
                <a:ea typeface="Roboto"/>
                <a:cs typeface="Roboto"/>
                <a:sym typeface="Roboto"/>
              </a:defRPr>
            </a:lvl8pPr>
            <a:lvl9pPr lvl="8" rtl="0"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547" name="Google Shape;547;g21e199055c3_0_164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48" name="Google Shape;548;g21e199055c3_0_1647"/>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549" name="Google Shape;549;g21e199055c3_0_1647"/>
          <p:cNvPicPr preferRelativeResize="0"/>
          <p:nvPr/>
        </p:nvPicPr>
        <p:blipFill rotWithShape="1">
          <a:blip r:embed="rId3">
            <a:alphaModFix/>
          </a:blip>
          <a:srcRect b="0" l="0" r="0" t="0"/>
          <a:stretch/>
        </p:blipFill>
        <p:spPr>
          <a:xfrm>
            <a:off x="279197" y="12433077"/>
            <a:ext cx="2549907" cy="1053970"/>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50" name="Shape 550"/>
        <p:cNvGrpSpPr/>
        <p:nvPr/>
      </p:nvGrpSpPr>
      <p:grpSpPr>
        <a:xfrm>
          <a:off x="0" y="0"/>
          <a:ext cx="0" cy="0"/>
          <a:chOff x="0" y="0"/>
          <a:chExt cx="0" cy="0"/>
        </a:xfrm>
      </p:grpSpPr>
      <p:pic>
        <p:nvPicPr>
          <p:cNvPr id="551" name="Google Shape;551;g21e199055c3_0_1652"/>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52" name="Google Shape;552;g21e199055c3_0_1652"/>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553" name="Google Shape;553;g21e199055c3_0_1652"/>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
        <p:nvSpPr>
          <p:cNvPr id="554" name="Google Shape;554;g21e199055c3_0_165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55" name="Google Shape;555;g21e199055c3_0_1652"/>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556" name="Shape 556"/>
        <p:cNvGrpSpPr/>
        <p:nvPr/>
      </p:nvGrpSpPr>
      <p:grpSpPr>
        <a:xfrm>
          <a:off x="0" y="0"/>
          <a:ext cx="0" cy="0"/>
          <a:chOff x="0" y="0"/>
          <a:chExt cx="0" cy="0"/>
        </a:xfrm>
      </p:grpSpPr>
      <p:pic>
        <p:nvPicPr>
          <p:cNvPr id="557" name="Google Shape;557;g21e199055c3_0_1658"/>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558" name="Google Shape;558;g21e199055c3_0_1658"/>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lnSpc>
                <a:spcPct val="100000"/>
              </a:lnSpc>
              <a:spcBef>
                <a:spcPts val="0"/>
              </a:spcBef>
              <a:spcAft>
                <a:spcPts val="0"/>
              </a:spcAft>
              <a:buSzPts val="9600"/>
              <a:buFont typeface="Roboto"/>
              <a:buNone/>
              <a:defRPr sz="9600">
                <a:latin typeface="Roboto"/>
                <a:ea typeface="Roboto"/>
                <a:cs typeface="Roboto"/>
                <a:sym typeface="Roboto"/>
              </a:defRPr>
            </a:lvl2pPr>
            <a:lvl3pPr lvl="2" rtl="0" algn="ctr">
              <a:lnSpc>
                <a:spcPct val="100000"/>
              </a:lnSpc>
              <a:spcBef>
                <a:spcPts val="0"/>
              </a:spcBef>
              <a:spcAft>
                <a:spcPts val="0"/>
              </a:spcAft>
              <a:buSzPts val="9600"/>
              <a:buFont typeface="Roboto"/>
              <a:buNone/>
              <a:defRPr sz="9600">
                <a:latin typeface="Roboto"/>
                <a:ea typeface="Roboto"/>
                <a:cs typeface="Roboto"/>
                <a:sym typeface="Roboto"/>
              </a:defRPr>
            </a:lvl3pPr>
            <a:lvl4pPr lvl="3" rtl="0" algn="ctr">
              <a:lnSpc>
                <a:spcPct val="100000"/>
              </a:lnSpc>
              <a:spcBef>
                <a:spcPts val="0"/>
              </a:spcBef>
              <a:spcAft>
                <a:spcPts val="0"/>
              </a:spcAft>
              <a:buSzPts val="9600"/>
              <a:buFont typeface="Roboto"/>
              <a:buNone/>
              <a:defRPr sz="9600">
                <a:latin typeface="Roboto"/>
                <a:ea typeface="Roboto"/>
                <a:cs typeface="Roboto"/>
                <a:sym typeface="Roboto"/>
              </a:defRPr>
            </a:lvl4pPr>
            <a:lvl5pPr lvl="4" rtl="0" algn="ctr">
              <a:lnSpc>
                <a:spcPct val="100000"/>
              </a:lnSpc>
              <a:spcBef>
                <a:spcPts val="0"/>
              </a:spcBef>
              <a:spcAft>
                <a:spcPts val="0"/>
              </a:spcAft>
              <a:buSzPts val="9600"/>
              <a:buFont typeface="Roboto"/>
              <a:buNone/>
              <a:defRPr sz="9600">
                <a:latin typeface="Roboto"/>
                <a:ea typeface="Roboto"/>
                <a:cs typeface="Roboto"/>
                <a:sym typeface="Roboto"/>
              </a:defRPr>
            </a:lvl5pPr>
            <a:lvl6pPr lvl="5" rtl="0" algn="ctr">
              <a:lnSpc>
                <a:spcPct val="100000"/>
              </a:lnSpc>
              <a:spcBef>
                <a:spcPts val="0"/>
              </a:spcBef>
              <a:spcAft>
                <a:spcPts val="0"/>
              </a:spcAft>
              <a:buSzPts val="9600"/>
              <a:buFont typeface="Roboto"/>
              <a:buNone/>
              <a:defRPr sz="9600">
                <a:latin typeface="Roboto"/>
                <a:ea typeface="Roboto"/>
                <a:cs typeface="Roboto"/>
                <a:sym typeface="Roboto"/>
              </a:defRPr>
            </a:lvl6pPr>
            <a:lvl7pPr lvl="6" rtl="0" algn="ctr">
              <a:lnSpc>
                <a:spcPct val="100000"/>
              </a:lnSpc>
              <a:spcBef>
                <a:spcPts val="0"/>
              </a:spcBef>
              <a:spcAft>
                <a:spcPts val="0"/>
              </a:spcAft>
              <a:buSzPts val="9600"/>
              <a:buFont typeface="Roboto"/>
              <a:buNone/>
              <a:defRPr sz="9600">
                <a:latin typeface="Roboto"/>
                <a:ea typeface="Roboto"/>
                <a:cs typeface="Roboto"/>
                <a:sym typeface="Roboto"/>
              </a:defRPr>
            </a:lvl7pPr>
            <a:lvl8pPr lvl="7" rtl="0" algn="ctr">
              <a:lnSpc>
                <a:spcPct val="100000"/>
              </a:lnSpc>
              <a:spcBef>
                <a:spcPts val="0"/>
              </a:spcBef>
              <a:spcAft>
                <a:spcPts val="0"/>
              </a:spcAft>
              <a:buSzPts val="9600"/>
              <a:buFont typeface="Roboto"/>
              <a:buNone/>
              <a:defRPr sz="9600">
                <a:latin typeface="Roboto"/>
                <a:ea typeface="Roboto"/>
                <a:cs typeface="Roboto"/>
                <a:sym typeface="Roboto"/>
              </a:defRPr>
            </a:lvl8pPr>
            <a:lvl9pPr lvl="8" rtl="0"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559" name="Google Shape;559;g21e199055c3_0_165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4" name="Shape 564"/>
        <p:cNvGrpSpPr/>
        <p:nvPr/>
      </p:nvGrpSpPr>
      <p:grpSpPr>
        <a:xfrm>
          <a:off x="0" y="0"/>
          <a:ext cx="0" cy="0"/>
          <a:chOff x="0" y="0"/>
          <a:chExt cx="0" cy="0"/>
        </a:xfrm>
      </p:grpSpPr>
      <p:pic>
        <p:nvPicPr>
          <p:cNvPr id="565" name="Google Shape;565;g21e199055c3_0_3136"/>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566" name="Google Shape;566;g21e199055c3_0_3136"/>
          <p:cNvSpPr txBox="1"/>
          <p:nvPr>
            <p:ph type="ctrTitle"/>
          </p:nvPr>
        </p:nvSpPr>
        <p:spPr>
          <a:xfrm>
            <a:off x="831214" y="3094400"/>
            <a:ext cx="8616000" cy="5473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400"/>
              <a:buFont typeface="Roboto"/>
              <a:buNone/>
              <a:defRPr sz="9400">
                <a:solidFill>
                  <a:srgbClr val="CF3339"/>
                </a:solidFill>
                <a:latin typeface="Roboto"/>
                <a:ea typeface="Roboto"/>
                <a:cs typeface="Roboto"/>
                <a:sym typeface="Roboto"/>
              </a:defRPr>
            </a:lvl1pPr>
            <a:lvl2pPr lvl="1" rtl="0">
              <a:spcBef>
                <a:spcPts val="0"/>
              </a:spcBef>
              <a:spcAft>
                <a:spcPts val="0"/>
              </a:spcAft>
              <a:buSzPts val="13400"/>
              <a:buFont typeface="Roboto"/>
              <a:buNone/>
              <a:defRPr sz="13400">
                <a:latin typeface="Roboto"/>
                <a:ea typeface="Roboto"/>
                <a:cs typeface="Roboto"/>
                <a:sym typeface="Roboto"/>
              </a:defRPr>
            </a:lvl2pPr>
            <a:lvl3pPr lvl="2" rtl="0">
              <a:spcBef>
                <a:spcPts val="0"/>
              </a:spcBef>
              <a:spcAft>
                <a:spcPts val="0"/>
              </a:spcAft>
              <a:buSzPts val="13400"/>
              <a:buFont typeface="Roboto"/>
              <a:buNone/>
              <a:defRPr sz="13400">
                <a:latin typeface="Roboto"/>
                <a:ea typeface="Roboto"/>
                <a:cs typeface="Roboto"/>
                <a:sym typeface="Roboto"/>
              </a:defRPr>
            </a:lvl3pPr>
            <a:lvl4pPr lvl="3" rtl="0">
              <a:spcBef>
                <a:spcPts val="0"/>
              </a:spcBef>
              <a:spcAft>
                <a:spcPts val="0"/>
              </a:spcAft>
              <a:buSzPts val="13400"/>
              <a:buFont typeface="Roboto"/>
              <a:buNone/>
              <a:defRPr sz="13400">
                <a:latin typeface="Roboto"/>
                <a:ea typeface="Roboto"/>
                <a:cs typeface="Roboto"/>
                <a:sym typeface="Roboto"/>
              </a:defRPr>
            </a:lvl4pPr>
            <a:lvl5pPr lvl="4" rtl="0">
              <a:spcBef>
                <a:spcPts val="0"/>
              </a:spcBef>
              <a:spcAft>
                <a:spcPts val="0"/>
              </a:spcAft>
              <a:buSzPts val="13400"/>
              <a:buFont typeface="Roboto"/>
              <a:buNone/>
              <a:defRPr sz="13400">
                <a:latin typeface="Roboto"/>
                <a:ea typeface="Roboto"/>
                <a:cs typeface="Roboto"/>
                <a:sym typeface="Roboto"/>
              </a:defRPr>
            </a:lvl5pPr>
            <a:lvl6pPr lvl="5" rtl="0">
              <a:spcBef>
                <a:spcPts val="0"/>
              </a:spcBef>
              <a:spcAft>
                <a:spcPts val="0"/>
              </a:spcAft>
              <a:buSzPts val="13400"/>
              <a:buFont typeface="Roboto"/>
              <a:buNone/>
              <a:defRPr sz="13400">
                <a:latin typeface="Roboto"/>
                <a:ea typeface="Roboto"/>
                <a:cs typeface="Roboto"/>
                <a:sym typeface="Roboto"/>
              </a:defRPr>
            </a:lvl6pPr>
            <a:lvl7pPr lvl="6" rtl="0">
              <a:spcBef>
                <a:spcPts val="0"/>
              </a:spcBef>
              <a:spcAft>
                <a:spcPts val="0"/>
              </a:spcAft>
              <a:buSzPts val="13400"/>
              <a:buFont typeface="Roboto"/>
              <a:buNone/>
              <a:defRPr sz="13400">
                <a:latin typeface="Roboto"/>
                <a:ea typeface="Roboto"/>
                <a:cs typeface="Roboto"/>
                <a:sym typeface="Roboto"/>
              </a:defRPr>
            </a:lvl7pPr>
            <a:lvl8pPr lvl="7" rtl="0">
              <a:spcBef>
                <a:spcPts val="0"/>
              </a:spcBef>
              <a:spcAft>
                <a:spcPts val="0"/>
              </a:spcAft>
              <a:buSzPts val="13400"/>
              <a:buFont typeface="Roboto"/>
              <a:buNone/>
              <a:defRPr sz="13400">
                <a:latin typeface="Roboto"/>
                <a:ea typeface="Roboto"/>
                <a:cs typeface="Roboto"/>
                <a:sym typeface="Roboto"/>
              </a:defRPr>
            </a:lvl8pPr>
            <a:lvl9pPr lvl="8" rtl="0">
              <a:spcBef>
                <a:spcPts val="0"/>
              </a:spcBef>
              <a:spcAft>
                <a:spcPts val="0"/>
              </a:spcAft>
              <a:buSzPts val="13400"/>
              <a:buFont typeface="Roboto"/>
              <a:buNone/>
              <a:defRPr sz="13400">
                <a:latin typeface="Roboto"/>
                <a:ea typeface="Roboto"/>
                <a:cs typeface="Roboto"/>
                <a:sym typeface="Roboto"/>
              </a:defRPr>
            </a:lvl9pPr>
          </a:lstStyle>
          <a:p/>
        </p:txBody>
      </p:sp>
      <p:sp>
        <p:nvSpPr>
          <p:cNvPr id="567" name="Google Shape;567;g21e199055c3_0_3136"/>
          <p:cNvSpPr txBox="1"/>
          <p:nvPr>
            <p:ph idx="1" type="subTitle"/>
          </p:nvPr>
        </p:nvSpPr>
        <p:spPr>
          <a:xfrm>
            <a:off x="831200" y="8666533"/>
            <a:ext cx="8884800" cy="21138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800"/>
              <a:buNone/>
              <a:defRPr sz="5800"/>
            </a:lvl1pPr>
            <a:lvl2pPr lvl="1" rtl="0">
              <a:lnSpc>
                <a:spcPct val="100000"/>
              </a:lnSpc>
              <a:spcBef>
                <a:spcPts val="0"/>
              </a:spcBef>
              <a:spcAft>
                <a:spcPts val="0"/>
              </a:spcAft>
              <a:buSzPts val="7000"/>
              <a:buNone/>
              <a:defRPr sz="7000"/>
            </a:lvl2pPr>
            <a:lvl3pPr lvl="2" rtl="0">
              <a:lnSpc>
                <a:spcPct val="100000"/>
              </a:lnSpc>
              <a:spcBef>
                <a:spcPts val="0"/>
              </a:spcBef>
              <a:spcAft>
                <a:spcPts val="0"/>
              </a:spcAft>
              <a:buSzPts val="7000"/>
              <a:buNone/>
              <a:defRPr sz="7000"/>
            </a:lvl3pPr>
            <a:lvl4pPr lvl="3" rtl="0">
              <a:lnSpc>
                <a:spcPct val="100000"/>
              </a:lnSpc>
              <a:spcBef>
                <a:spcPts val="0"/>
              </a:spcBef>
              <a:spcAft>
                <a:spcPts val="0"/>
              </a:spcAft>
              <a:buSzPts val="7000"/>
              <a:buNone/>
              <a:defRPr sz="7000"/>
            </a:lvl4pPr>
            <a:lvl5pPr lvl="4" rtl="0">
              <a:lnSpc>
                <a:spcPct val="100000"/>
              </a:lnSpc>
              <a:spcBef>
                <a:spcPts val="0"/>
              </a:spcBef>
              <a:spcAft>
                <a:spcPts val="0"/>
              </a:spcAft>
              <a:buSzPts val="7000"/>
              <a:buNone/>
              <a:defRPr sz="7000"/>
            </a:lvl5pPr>
            <a:lvl6pPr lvl="5" rtl="0">
              <a:lnSpc>
                <a:spcPct val="100000"/>
              </a:lnSpc>
              <a:spcBef>
                <a:spcPts val="0"/>
              </a:spcBef>
              <a:spcAft>
                <a:spcPts val="0"/>
              </a:spcAft>
              <a:buSzPts val="7000"/>
              <a:buNone/>
              <a:defRPr sz="7000"/>
            </a:lvl6pPr>
            <a:lvl7pPr lvl="6" rtl="0">
              <a:lnSpc>
                <a:spcPct val="100000"/>
              </a:lnSpc>
              <a:spcBef>
                <a:spcPts val="0"/>
              </a:spcBef>
              <a:spcAft>
                <a:spcPts val="0"/>
              </a:spcAft>
              <a:buSzPts val="7000"/>
              <a:buNone/>
              <a:defRPr sz="7000"/>
            </a:lvl7pPr>
            <a:lvl8pPr lvl="7" rtl="0">
              <a:lnSpc>
                <a:spcPct val="100000"/>
              </a:lnSpc>
              <a:spcBef>
                <a:spcPts val="0"/>
              </a:spcBef>
              <a:spcAft>
                <a:spcPts val="0"/>
              </a:spcAft>
              <a:buSzPts val="7000"/>
              <a:buNone/>
              <a:defRPr sz="7000"/>
            </a:lvl8pPr>
            <a:lvl9pPr lvl="8" rtl="0">
              <a:lnSpc>
                <a:spcPct val="100000"/>
              </a:lnSpc>
              <a:spcBef>
                <a:spcPts val="0"/>
              </a:spcBef>
              <a:spcAft>
                <a:spcPts val="0"/>
              </a:spcAft>
              <a:buSzPts val="7000"/>
              <a:buNone/>
              <a:defRPr sz="7000"/>
            </a:lvl9pPr>
          </a:lstStyle>
          <a:p/>
        </p:txBody>
      </p:sp>
      <p:sp>
        <p:nvSpPr>
          <p:cNvPr id="568" name="Google Shape;568;g21e199055c3_0_3136"/>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569" name="Google Shape;569;g21e199055c3_0_3136"/>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0" name="Shape 570"/>
        <p:cNvGrpSpPr/>
        <p:nvPr/>
      </p:nvGrpSpPr>
      <p:grpSpPr>
        <a:xfrm>
          <a:off x="0" y="0"/>
          <a:ext cx="0" cy="0"/>
          <a:chOff x="0" y="0"/>
          <a:chExt cx="0" cy="0"/>
        </a:xfrm>
      </p:grpSpPr>
      <p:pic>
        <p:nvPicPr>
          <p:cNvPr id="571" name="Google Shape;571;g21e199055c3_0_3142"/>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572" name="Google Shape;572;g21e199055c3_0_3142"/>
          <p:cNvSpPr txBox="1"/>
          <p:nvPr>
            <p:ph type="title"/>
          </p:nvPr>
        </p:nvSpPr>
        <p:spPr>
          <a:xfrm>
            <a:off x="831200" y="4656133"/>
            <a:ext cx="8508000" cy="46560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spcBef>
                <a:spcPts val="0"/>
              </a:spcBef>
              <a:spcAft>
                <a:spcPts val="0"/>
              </a:spcAft>
              <a:buSzPts val="9600"/>
              <a:buFont typeface="Roboto"/>
              <a:buNone/>
              <a:defRPr sz="9600">
                <a:latin typeface="Roboto"/>
                <a:ea typeface="Roboto"/>
                <a:cs typeface="Roboto"/>
                <a:sym typeface="Roboto"/>
              </a:defRPr>
            </a:lvl2pPr>
            <a:lvl3pPr lvl="2" rtl="0" algn="ctr">
              <a:spcBef>
                <a:spcPts val="0"/>
              </a:spcBef>
              <a:spcAft>
                <a:spcPts val="0"/>
              </a:spcAft>
              <a:buSzPts val="9600"/>
              <a:buFont typeface="Roboto"/>
              <a:buNone/>
              <a:defRPr sz="9600">
                <a:latin typeface="Roboto"/>
                <a:ea typeface="Roboto"/>
                <a:cs typeface="Roboto"/>
                <a:sym typeface="Roboto"/>
              </a:defRPr>
            </a:lvl3pPr>
            <a:lvl4pPr lvl="3" rtl="0" algn="ctr">
              <a:spcBef>
                <a:spcPts val="0"/>
              </a:spcBef>
              <a:spcAft>
                <a:spcPts val="0"/>
              </a:spcAft>
              <a:buSzPts val="9600"/>
              <a:buFont typeface="Roboto"/>
              <a:buNone/>
              <a:defRPr sz="9600">
                <a:latin typeface="Roboto"/>
                <a:ea typeface="Roboto"/>
                <a:cs typeface="Roboto"/>
                <a:sym typeface="Roboto"/>
              </a:defRPr>
            </a:lvl4pPr>
            <a:lvl5pPr lvl="4" rtl="0" algn="ctr">
              <a:spcBef>
                <a:spcPts val="0"/>
              </a:spcBef>
              <a:spcAft>
                <a:spcPts val="0"/>
              </a:spcAft>
              <a:buSzPts val="9600"/>
              <a:buFont typeface="Roboto"/>
              <a:buNone/>
              <a:defRPr sz="9600">
                <a:latin typeface="Roboto"/>
                <a:ea typeface="Roboto"/>
                <a:cs typeface="Roboto"/>
                <a:sym typeface="Roboto"/>
              </a:defRPr>
            </a:lvl5pPr>
            <a:lvl6pPr lvl="5" rtl="0" algn="ctr">
              <a:spcBef>
                <a:spcPts val="0"/>
              </a:spcBef>
              <a:spcAft>
                <a:spcPts val="0"/>
              </a:spcAft>
              <a:buSzPts val="9600"/>
              <a:buFont typeface="Roboto"/>
              <a:buNone/>
              <a:defRPr sz="9600">
                <a:latin typeface="Roboto"/>
                <a:ea typeface="Roboto"/>
                <a:cs typeface="Roboto"/>
                <a:sym typeface="Roboto"/>
              </a:defRPr>
            </a:lvl6pPr>
            <a:lvl7pPr lvl="6" rtl="0" algn="ctr">
              <a:spcBef>
                <a:spcPts val="0"/>
              </a:spcBef>
              <a:spcAft>
                <a:spcPts val="0"/>
              </a:spcAft>
              <a:buSzPts val="9600"/>
              <a:buFont typeface="Roboto"/>
              <a:buNone/>
              <a:defRPr sz="9600">
                <a:latin typeface="Roboto"/>
                <a:ea typeface="Roboto"/>
                <a:cs typeface="Roboto"/>
                <a:sym typeface="Roboto"/>
              </a:defRPr>
            </a:lvl7pPr>
            <a:lvl8pPr lvl="7" rtl="0" algn="ctr">
              <a:spcBef>
                <a:spcPts val="0"/>
              </a:spcBef>
              <a:spcAft>
                <a:spcPts val="0"/>
              </a:spcAft>
              <a:buSzPts val="9600"/>
              <a:buFont typeface="Roboto"/>
              <a:buNone/>
              <a:defRPr sz="9600">
                <a:latin typeface="Roboto"/>
                <a:ea typeface="Roboto"/>
                <a:cs typeface="Roboto"/>
                <a:sym typeface="Roboto"/>
              </a:defRPr>
            </a:lvl8pPr>
            <a:lvl9pPr lvl="8" rtl="0" algn="ctr">
              <a:spcBef>
                <a:spcPts val="0"/>
              </a:spcBef>
              <a:spcAft>
                <a:spcPts val="0"/>
              </a:spcAft>
              <a:buSzPts val="9600"/>
              <a:buFont typeface="Roboto"/>
              <a:buNone/>
              <a:defRPr sz="9600">
                <a:latin typeface="Roboto"/>
                <a:ea typeface="Roboto"/>
                <a:cs typeface="Roboto"/>
                <a:sym typeface="Roboto"/>
              </a:defRPr>
            </a:lvl9pPr>
          </a:lstStyle>
          <a:p/>
        </p:txBody>
      </p:sp>
      <p:sp>
        <p:nvSpPr>
          <p:cNvPr id="573" name="Google Shape;573;g21e199055c3_0_3142"/>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574" name="Shape 574"/>
        <p:cNvGrpSpPr/>
        <p:nvPr/>
      </p:nvGrpSpPr>
      <p:grpSpPr>
        <a:xfrm>
          <a:off x="0" y="0"/>
          <a:ext cx="0" cy="0"/>
          <a:chOff x="0" y="0"/>
          <a:chExt cx="0" cy="0"/>
        </a:xfrm>
      </p:grpSpPr>
      <p:sp>
        <p:nvSpPr>
          <p:cNvPr id="575" name="Google Shape;575;g21e199055c3_0_3146"/>
          <p:cNvSpPr txBox="1"/>
          <p:nvPr>
            <p:ph type="title"/>
          </p:nvPr>
        </p:nvSpPr>
        <p:spPr>
          <a:xfrm>
            <a:off x="831200" y="4656133"/>
            <a:ext cx="8508000" cy="4656000"/>
          </a:xfrm>
          <a:prstGeom prst="rect">
            <a:avLst/>
          </a:prstGeom>
        </p:spPr>
        <p:txBody>
          <a:bodyPr anchorCtr="0" anchor="ctr"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spcBef>
                <a:spcPts val="0"/>
              </a:spcBef>
              <a:spcAft>
                <a:spcPts val="0"/>
              </a:spcAft>
              <a:buSzPts val="9600"/>
              <a:buFont typeface="Roboto"/>
              <a:buNone/>
              <a:defRPr sz="9600">
                <a:latin typeface="Roboto"/>
                <a:ea typeface="Roboto"/>
                <a:cs typeface="Roboto"/>
                <a:sym typeface="Roboto"/>
              </a:defRPr>
            </a:lvl2pPr>
            <a:lvl3pPr lvl="2" rtl="0" algn="ctr">
              <a:spcBef>
                <a:spcPts val="0"/>
              </a:spcBef>
              <a:spcAft>
                <a:spcPts val="0"/>
              </a:spcAft>
              <a:buSzPts val="9600"/>
              <a:buFont typeface="Roboto"/>
              <a:buNone/>
              <a:defRPr sz="9600">
                <a:latin typeface="Roboto"/>
                <a:ea typeface="Roboto"/>
                <a:cs typeface="Roboto"/>
                <a:sym typeface="Roboto"/>
              </a:defRPr>
            </a:lvl3pPr>
            <a:lvl4pPr lvl="3" rtl="0" algn="ctr">
              <a:spcBef>
                <a:spcPts val="0"/>
              </a:spcBef>
              <a:spcAft>
                <a:spcPts val="0"/>
              </a:spcAft>
              <a:buSzPts val="9600"/>
              <a:buFont typeface="Roboto"/>
              <a:buNone/>
              <a:defRPr sz="9600">
                <a:latin typeface="Roboto"/>
                <a:ea typeface="Roboto"/>
                <a:cs typeface="Roboto"/>
                <a:sym typeface="Roboto"/>
              </a:defRPr>
            </a:lvl4pPr>
            <a:lvl5pPr lvl="4" rtl="0" algn="ctr">
              <a:spcBef>
                <a:spcPts val="0"/>
              </a:spcBef>
              <a:spcAft>
                <a:spcPts val="0"/>
              </a:spcAft>
              <a:buSzPts val="9600"/>
              <a:buFont typeface="Roboto"/>
              <a:buNone/>
              <a:defRPr sz="9600">
                <a:latin typeface="Roboto"/>
                <a:ea typeface="Roboto"/>
                <a:cs typeface="Roboto"/>
                <a:sym typeface="Roboto"/>
              </a:defRPr>
            </a:lvl5pPr>
            <a:lvl6pPr lvl="5" rtl="0" algn="ctr">
              <a:spcBef>
                <a:spcPts val="0"/>
              </a:spcBef>
              <a:spcAft>
                <a:spcPts val="0"/>
              </a:spcAft>
              <a:buSzPts val="9600"/>
              <a:buFont typeface="Roboto"/>
              <a:buNone/>
              <a:defRPr sz="9600">
                <a:latin typeface="Roboto"/>
                <a:ea typeface="Roboto"/>
                <a:cs typeface="Roboto"/>
                <a:sym typeface="Roboto"/>
              </a:defRPr>
            </a:lvl6pPr>
            <a:lvl7pPr lvl="6" rtl="0" algn="ctr">
              <a:spcBef>
                <a:spcPts val="0"/>
              </a:spcBef>
              <a:spcAft>
                <a:spcPts val="0"/>
              </a:spcAft>
              <a:buSzPts val="9600"/>
              <a:buFont typeface="Roboto"/>
              <a:buNone/>
              <a:defRPr sz="9600">
                <a:latin typeface="Roboto"/>
                <a:ea typeface="Roboto"/>
                <a:cs typeface="Roboto"/>
                <a:sym typeface="Roboto"/>
              </a:defRPr>
            </a:lvl7pPr>
            <a:lvl8pPr lvl="7" rtl="0" algn="ctr">
              <a:spcBef>
                <a:spcPts val="0"/>
              </a:spcBef>
              <a:spcAft>
                <a:spcPts val="0"/>
              </a:spcAft>
              <a:buSzPts val="9600"/>
              <a:buFont typeface="Roboto"/>
              <a:buNone/>
              <a:defRPr sz="9600">
                <a:latin typeface="Roboto"/>
                <a:ea typeface="Roboto"/>
                <a:cs typeface="Roboto"/>
                <a:sym typeface="Roboto"/>
              </a:defRPr>
            </a:lvl8pPr>
            <a:lvl9pPr lvl="8" rtl="0" algn="ctr">
              <a:spcBef>
                <a:spcPts val="0"/>
              </a:spcBef>
              <a:spcAft>
                <a:spcPts val="0"/>
              </a:spcAft>
              <a:buSzPts val="9600"/>
              <a:buFont typeface="Roboto"/>
              <a:buNone/>
              <a:defRPr sz="9600">
                <a:latin typeface="Roboto"/>
                <a:ea typeface="Roboto"/>
                <a:cs typeface="Roboto"/>
                <a:sym typeface="Roboto"/>
              </a:defRPr>
            </a:lvl9pPr>
          </a:lstStyle>
          <a:p/>
        </p:txBody>
      </p:sp>
      <p:sp>
        <p:nvSpPr>
          <p:cNvPr id="576" name="Google Shape;576;g21e199055c3_0_3146"/>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577" name="Google Shape;577;g21e199055c3_0_3146"/>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578" name="Google Shape;578;g21e199055c3_0_3146"/>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79" name="Shape 579"/>
        <p:cNvGrpSpPr/>
        <p:nvPr/>
      </p:nvGrpSpPr>
      <p:grpSpPr>
        <a:xfrm>
          <a:off x="0" y="0"/>
          <a:ext cx="0" cy="0"/>
          <a:chOff x="0" y="0"/>
          <a:chExt cx="0" cy="0"/>
        </a:xfrm>
      </p:grpSpPr>
      <p:pic>
        <p:nvPicPr>
          <p:cNvPr id="580" name="Google Shape;580;g21e199055c3_0_3151"/>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581" name="Google Shape;581;g21e199055c3_0_3151"/>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582" name="Google Shape;582;g21e199055c3_0_3151"/>
          <p:cNvSpPr txBox="1"/>
          <p:nvPr>
            <p:ph idx="1" type="body"/>
          </p:nvPr>
        </p:nvSpPr>
        <p:spPr>
          <a:xfrm>
            <a:off x="831200" y="3073267"/>
            <a:ext cx="22721400" cy="9110400"/>
          </a:xfrm>
          <a:prstGeom prst="rect">
            <a:avLst/>
          </a:prstGeom>
        </p:spPr>
        <p:txBody>
          <a:bodyPr anchorCtr="0" anchor="t"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583" name="Google Shape;583;g21e199055c3_0_3151"/>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84" name="Shape 584"/>
        <p:cNvGrpSpPr/>
        <p:nvPr/>
      </p:nvGrpSpPr>
      <p:grpSpPr>
        <a:xfrm>
          <a:off x="0" y="0"/>
          <a:ext cx="0" cy="0"/>
          <a:chOff x="0" y="0"/>
          <a:chExt cx="0" cy="0"/>
        </a:xfrm>
      </p:grpSpPr>
      <p:pic>
        <p:nvPicPr>
          <p:cNvPr id="585" name="Google Shape;585;g21e199055c3_0_3156"/>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586" name="Google Shape;586;g21e199055c3_0_3156"/>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587" name="Google Shape;587;g21e199055c3_0_3156"/>
          <p:cNvSpPr txBox="1"/>
          <p:nvPr>
            <p:ph idx="1" type="body"/>
          </p:nvPr>
        </p:nvSpPr>
        <p:spPr>
          <a:xfrm>
            <a:off x="831200" y="3073267"/>
            <a:ext cx="10666200" cy="9110400"/>
          </a:xfrm>
          <a:prstGeom prst="rect">
            <a:avLst/>
          </a:prstGeom>
        </p:spPr>
        <p:txBody>
          <a:bodyPr anchorCtr="0" anchor="t" bIns="243800" lIns="243800" spcFirstLastPara="1" rIns="243800" wrap="square" tIns="243800">
            <a:normAutofit/>
          </a:bodyPr>
          <a:lstStyle>
            <a:lvl1pPr indent="-469900" lvl="0" marL="457200" rtl="0">
              <a:spcBef>
                <a:spcPts val="0"/>
              </a:spcBef>
              <a:spcAft>
                <a:spcPts val="0"/>
              </a:spcAft>
              <a:buSzPts val="3800"/>
              <a:buChar char="●"/>
              <a:defRPr sz="38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588" name="Google Shape;588;g21e199055c3_0_3156"/>
          <p:cNvSpPr txBox="1"/>
          <p:nvPr>
            <p:ph idx="2" type="body"/>
          </p:nvPr>
        </p:nvSpPr>
        <p:spPr>
          <a:xfrm>
            <a:off x="12886400" y="3073267"/>
            <a:ext cx="10666200" cy="9110400"/>
          </a:xfrm>
          <a:prstGeom prst="rect">
            <a:avLst/>
          </a:prstGeom>
        </p:spPr>
        <p:txBody>
          <a:bodyPr anchorCtr="0" anchor="t" bIns="243800" lIns="243800" spcFirstLastPara="1" rIns="243800" wrap="square" tIns="243800">
            <a:normAutofit/>
          </a:bodyPr>
          <a:lstStyle>
            <a:lvl1pPr indent="-469900" lvl="0" marL="457200" rtl="0">
              <a:spcBef>
                <a:spcPts val="0"/>
              </a:spcBef>
              <a:spcAft>
                <a:spcPts val="0"/>
              </a:spcAft>
              <a:buSzPts val="3800"/>
              <a:buChar char="●"/>
              <a:defRPr sz="38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589" name="Google Shape;589;g21e199055c3_0_3156"/>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23"/>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algn="l">
              <a:lnSpc>
                <a:spcPct val="90000"/>
              </a:lnSpc>
              <a:spcBef>
                <a:spcPts val="0"/>
              </a:spcBef>
              <a:spcAft>
                <a:spcPts val="0"/>
              </a:spcAft>
              <a:buClr>
                <a:schemeClr val="dk1"/>
              </a:buClr>
              <a:buSzPts val="6400"/>
              <a:buFont typeface="Calibri"/>
              <a:buNone/>
              <a:defRPr sz="6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6" name="Google Shape;66;p23"/>
          <p:cNvSpPr txBox="1"/>
          <p:nvPr>
            <p:ph idx="1" type="body"/>
          </p:nvPr>
        </p:nvSpPr>
        <p:spPr>
          <a:xfrm>
            <a:off x="10366376" y="1974850"/>
            <a:ext cx="12344400" cy="9747300"/>
          </a:xfrm>
          <a:prstGeom prst="rect">
            <a:avLst/>
          </a:prstGeom>
          <a:noFill/>
          <a:ln>
            <a:noFill/>
          </a:ln>
        </p:spPr>
        <p:txBody>
          <a:bodyPr anchorCtr="0" anchor="t" bIns="91400" lIns="182850" spcFirstLastPara="1" rIns="182850" wrap="square" tIns="91400">
            <a:normAutofit/>
          </a:bodyPr>
          <a:lstStyle>
            <a:lvl1pPr indent="-635000" lvl="0" marL="457200" algn="l">
              <a:lnSpc>
                <a:spcPct val="90000"/>
              </a:lnSpc>
              <a:spcBef>
                <a:spcPts val="2000"/>
              </a:spcBef>
              <a:spcAft>
                <a:spcPts val="0"/>
              </a:spcAft>
              <a:buClr>
                <a:schemeClr val="dk1"/>
              </a:buClr>
              <a:buSzPts val="6400"/>
              <a:buChar char="•"/>
              <a:defRPr sz="6400"/>
            </a:lvl1pPr>
            <a:lvl2pPr indent="-584200" lvl="1" marL="914400" algn="l">
              <a:lnSpc>
                <a:spcPct val="90000"/>
              </a:lnSpc>
              <a:spcBef>
                <a:spcPts val="1000"/>
              </a:spcBef>
              <a:spcAft>
                <a:spcPts val="0"/>
              </a:spcAft>
              <a:buClr>
                <a:schemeClr val="dk1"/>
              </a:buClr>
              <a:buSzPts val="5600"/>
              <a:buChar char="•"/>
              <a:defRPr sz="5600"/>
            </a:lvl2pPr>
            <a:lvl3pPr indent="-533400" lvl="2" marL="1371600" algn="l">
              <a:lnSpc>
                <a:spcPct val="90000"/>
              </a:lnSpc>
              <a:spcBef>
                <a:spcPts val="1000"/>
              </a:spcBef>
              <a:spcAft>
                <a:spcPts val="0"/>
              </a:spcAft>
              <a:buClr>
                <a:schemeClr val="dk1"/>
              </a:buClr>
              <a:buSzPts val="4800"/>
              <a:buChar char="•"/>
              <a:defRPr sz="4800"/>
            </a:lvl3pPr>
            <a:lvl4pPr indent="-482600" lvl="3" marL="1828800" algn="l">
              <a:lnSpc>
                <a:spcPct val="90000"/>
              </a:lnSpc>
              <a:spcBef>
                <a:spcPts val="1000"/>
              </a:spcBef>
              <a:spcAft>
                <a:spcPts val="0"/>
              </a:spcAft>
              <a:buClr>
                <a:schemeClr val="dk1"/>
              </a:buClr>
              <a:buSzPts val="4000"/>
              <a:buChar char="•"/>
              <a:defRPr sz="4000"/>
            </a:lvl4pPr>
            <a:lvl5pPr indent="-482600" lvl="4" marL="2286000" algn="l">
              <a:lnSpc>
                <a:spcPct val="90000"/>
              </a:lnSpc>
              <a:spcBef>
                <a:spcPts val="1000"/>
              </a:spcBef>
              <a:spcAft>
                <a:spcPts val="0"/>
              </a:spcAft>
              <a:buClr>
                <a:schemeClr val="dk1"/>
              </a:buClr>
              <a:buSzPts val="4000"/>
              <a:buChar char="•"/>
              <a:defRPr sz="4000"/>
            </a:lvl5pPr>
            <a:lvl6pPr indent="-482600" lvl="5" marL="2743200" algn="l">
              <a:lnSpc>
                <a:spcPct val="90000"/>
              </a:lnSpc>
              <a:spcBef>
                <a:spcPts val="1000"/>
              </a:spcBef>
              <a:spcAft>
                <a:spcPts val="0"/>
              </a:spcAft>
              <a:buClr>
                <a:schemeClr val="dk1"/>
              </a:buClr>
              <a:buSzPts val="4000"/>
              <a:buChar char="•"/>
              <a:defRPr sz="4000"/>
            </a:lvl6pPr>
            <a:lvl7pPr indent="-482600" lvl="6" marL="3200400" algn="l">
              <a:lnSpc>
                <a:spcPct val="90000"/>
              </a:lnSpc>
              <a:spcBef>
                <a:spcPts val="1000"/>
              </a:spcBef>
              <a:spcAft>
                <a:spcPts val="0"/>
              </a:spcAft>
              <a:buClr>
                <a:schemeClr val="dk1"/>
              </a:buClr>
              <a:buSzPts val="4000"/>
              <a:buChar char="•"/>
              <a:defRPr sz="4000"/>
            </a:lvl7pPr>
            <a:lvl8pPr indent="-482600" lvl="7" marL="3657600" algn="l">
              <a:lnSpc>
                <a:spcPct val="90000"/>
              </a:lnSpc>
              <a:spcBef>
                <a:spcPts val="1000"/>
              </a:spcBef>
              <a:spcAft>
                <a:spcPts val="0"/>
              </a:spcAft>
              <a:buClr>
                <a:schemeClr val="dk1"/>
              </a:buClr>
              <a:buSzPts val="4000"/>
              <a:buChar char="•"/>
              <a:defRPr sz="4000"/>
            </a:lvl8pPr>
            <a:lvl9pPr indent="-482600" lvl="8" marL="4114800" algn="l">
              <a:lnSpc>
                <a:spcPct val="90000"/>
              </a:lnSpc>
              <a:spcBef>
                <a:spcPts val="1000"/>
              </a:spcBef>
              <a:spcAft>
                <a:spcPts val="0"/>
              </a:spcAft>
              <a:buClr>
                <a:schemeClr val="dk1"/>
              </a:buClr>
              <a:buSzPts val="4000"/>
              <a:buChar char="•"/>
              <a:defRPr sz="4000"/>
            </a:lvl9pPr>
          </a:lstStyle>
          <a:p/>
        </p:txBody>
      </p:sp>
      <p:sp>
        <p:nvSpPr>
          <p:cNvPr id="67" name="Google Shape;67;p23"/>
          <p:cNvSpPr txBox="1"/>
          <p:nvPr>
            <p:ph idx="2"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algn="l">
              <a:lnSpc>
                <a:spcPct val="90000"/>
              </a:lnSpc>
              <a:spcBef>
                <a:spcPts val="2000"/>
              </a:spcBef>
              <a:spcAft>
                <a:spcPts val="0"/>
              </a:spcAft>
              <a:buClr>
                <a:schemeClr val="dk1"/>
              </a:buClr>
              <a:buSzPts val="3200"/>
              <a:buNone/>
              <a:defRPr sz="3200"/>
            </a:lvl1pPr>
            <a:lvl2pPr indent="-228600" lvl="1" marL="914400" algn="l">
              <a:lnSpc>
                <a:spcPct val="90000"/>
              </a:lnSpc>
              <a:spcBef>
                <a:spcPts val="1000"/>
              </a:spcBef>
              <a:spcAft>
                <a:spcPts val="0"/>
              </a:spcAft>
              <a:buClr>
                <a:schemeClr val="dk1"/>
              </a:buClr>
              <a:buSzPts val="2800"/>
              <a:buNone/>
              <a:defRPr sz="2800"/>
            </a:lvl2pPr>
            <a:lvl3pPr indent="-228600" lvl="2" marL="1371600" algn="l">
              <a:lnSpc>
                <a:spcPct val="90000"/>
              </a:lnSpc>
              <a:spcBef>
                <a:spcPts val="1000"/>
              </a:spcBef>
              <a:spcAft>
                <a:spcPts val="0"/>
              </a:spcAft>
              <a:buClr>
                <a:schemeClr val="dk1"/>
              </a:buClr>
              <a:buSzPts val="2400"/>
              <a:buNone/>
              <a:defRPr sz="2400"/>
            </a:lvl3pPr>
            <a:lvl4pPr indent="-228600" lvl="3" marL="1828800" algn="l">
              <a:lnSpc>
                <a:spcPct val="90000"/>
              </a:lnSpc>
              <a:spcBef>
                <a:spcPts val="1000"/>
              </a:spcBef>
              <a:spcAft>
                <a:spcPts val="0"/>
              </a:spcAft>
              <a:buClr>
                <a:schemeClr val="dk1"/>
              </a:buClr>
              <a:buSzPts val="2000"/>
              <a:buNone/>
              <a:defRPr sz="2000"/>
            </a:lvl4pPr>
            <a:lvl5pPr indent="-228600" lvl="4" marL="2286000" algn="l">
              <a:lnSpc>
                <a:spcPct val="90000"/>
              </a:lnSpc>
              <a:spcBef>
                <a:spcPts val="1000"/>
              </a:spcBef>
              <a:spcAft>
                <a:spcPts val="0"/>
              </a:spcAft>
              <a:buClr>
                <a:schemeClr val="dk1"/>
              </a:buClr>
              <a:buSzPts val="2000"/>
              <a:buNone/>
              <a:defRPr sz="2000"/>
            </a:lvl5pPr>
            <a:lvl6pPr indent="-228600" lvl="5" marL="2743200" algn="l">
              <a:lnSpc>
                <a:spcPct val="90000"/>
              </a:lnSpc>
              <a:spcBef>
                <a:spcPts val="1000"/>
              </a:spcBef>
              <a:spcAft>
                <a:spcPts val="0"/>
              </a:spcAft>
              <a:buClr>
                <a:schemeClr val="dk1"/>
              </a:buClr>
              <a:buSzPts val="2000"/>
              <a:buNone/>
              <a:defRPr sz="2000"/>
            </a:lvl6pPr>
            <a:lvl7pPr indent="-228600" lvl="6" marL="3200400" algn="l">
              <a:lnSpc>
                <a:spcPct val="90000"/>
              </a:lnSpc>
              <a:spcBef>
                <a:spcPts val="1000"/>
              </a:spcBef>
              <a:spcAft>
                <a:spcPts val="0"/>
              </a:spcAft>
              <a:buClr>
                <a:schemeClr val="dk1"/>
              </a:buClr>
              <a:buSzPts val="2000"/>
              <a:buNone/>
              <a:defRPr sz="2000"/>
            </a:lvl7pPr>
            <a:lvl8pPr indent="-228600" lvl="7" marL="3657600" algn="l">
              <a:lnSpc>
                <a:spcPct val="90000"/>
              </a:lnSpc>
              <a:spcBef>
                <a:spcPts val="1000"/>
              </a:spcBef>
              <a:spcAft>
                <a:spcPts val="0"/>
              </a:spcAft>
              <a:buClr>
                <a:schemeClr val="dk1"/>
              </a:buClr>
              <a:buSzPts val="2000"/>
              <a:buNone/>
              <a:defRPr sz="2000"/>
            </a:lvl8pPr>
            <a:lvl9pPr indent="-228600" lvl="8" marL="4114800" algn="l">
              <a:lnSpc>
                <a:spcPct val="90000"/>
              </a:lnSpc>
              <a:spcBef>
                <a:spcPts val="1000"/>
              </a:spcBef>
              <a:spcAft>
                <a:spcPts val="0"/>
              </a:spcAft>
              <a:buClr>
                <a:schemeClr val="dk1"/>
              </a:buClr>
              <a:buSzPts val="2000"/>
              <a:buNone/>
              <a:defRPr sz="2000"/>
            </a:lvl9pPr>
          </a:lstStyle>
          <a:p/>
        </p:txBody>
      </p:sp>
      <p:sp>
        <p:nvSpPr>
          <p:cNvPr id="68" name="Google Shape;68;p2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algn="l">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69" name="Google Shape;69;p2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spcBef>
                <a:spcPts val="0"/>
              </a:spcBef>
              <a:spcAft>
                <a:spcPts val="0"/>
              </a:spcAft>
              <a:buSzPts val="2800"/>
              <a:buNone/>
              <a:defRPr/>
            </a:lvl1pPr>
            <a:lvl2pPr lvl="1" algn="l">
              <a:spcBef>
                <a:spcPts val="0"/>
              </a:spcBef>
              <a:spcAft>
                <a:spcPts val="0"/>
              </a:spcAft>
              <a:buSzPts val="2800"/>
              <a:buNone/>
              <a:defRPr/>
            </a:lvl2pPr>
            <a:lvl3pPr lvl="2" algn="l">
              <a:spcBef>
                <a:spcPts val="0"/>
              </a:spcBef>
              <a:spcAft>
                <a:spcPts val="0"/>
              </a:spcAft>
              <a:buSzPts val="2800"/>
              <a:buNone/>
              <a:defRPr/>
            </a:lvl3pPr>
            <a:lvl4pPr lvl="3" algn="l">
              <a:spcBef>
                <a:spcPts val="0"/>
              </a:spcBef>
              <a:spcAft>
                <a:spcPts val="0"/>
              </a:spcAft>
              <a:buSzPts val="2800"/>
              <a:buNone/>
              <a:defRPr/>
            </a:lvl4pPr>
            <a:lvl5pPr lvl="4" algn="l">
              <a:spcBef>
                <a:spcPts val="0"/>
              </a:spcBef>
              <a:spcAft>
                <a:spcPts val="0"/>
              </a:spcAft>
              <a:buSzPts val="2800"/>
              <a:buNone/>
              <a:defRPr/>
            </a:lvl5pPr>
            <a:lvl6pPr lvl="5" algn="l">
              <a:spcBef>
                <a:spcPts val="0"/>
              </a:spcBef>
              <a:spcAft>
                <a:spcPts val="0"/>
              </a:spcAft>
              <a:buSzPts val="2800"/>
              <a:buNone/>
              <a:defRPr/>
            </a:lvl6pPr>
            <a:lvl7pPr lvl="6" algn="l">
              <a:spcBef>
                <a:spcPts val="0"/>
              </a:spcBef>
              <a:spcAft>
                <a:spcPts val="0"/>
              </a:spcAft>
              <a:buSzPts val="2800"/>
              <a:buNone/>
              <a:defRPr/>
            </a:lvl7pPr>
            <a:lvl8pPr lvl="7" algn="l">
              <a:spcBef>
                <a:spcPts val="0"/>
              </a:spcBef>
              <a:spcAft>
                <a:spcPts val="0"/>
              </a:spcAft>
              <a:buSzPts val="2800"/>
              <a:buNone/>
              <a:defRPr/>
            </a:lvl8pPr>
            <a:lvl9pPr lvl="8" algn="l">
              <a:spcBef>
                <a:spcPts val="0"/>
              </a:spcBef>
              <a:spcAft>
                <a:spcPts val="0"/>
              </a:spcAft>
              <a:buSzPts val="2800"/>
              <a:buNone/>
              <a:defRPr/>
            </a:lvl9pPr>
          </a:lstStyle>
          <a:p/>
        </p:txBody>
      </p:sp>
      <p:sp>
        <p:nvSpPr>
          <p:cNvPr id="70" name="Google Shape;70;p2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0" name="Shape 590"/>
        <p:cNvGrpSpPr/>
        <p:nvPr/>
      </p:nvGrpSpPr>
      <p:grpSpPr>
        <a:xfrm>
          <a:off x="0" y="0"/>
          <a:ext cx="0" cy="0"/>
          <a:chOff x="0" y="0"/>
          <a:chExt cx="0" cy="0"/>
        </a:xfrm>
      </p:grpSpPr>
      <p:pic>
        <p:nvPicPr>
          <p:cNvPr id="591" name="Google Shape;591;g21e199055c3_0_3162"/>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592" name="Google Shape;592;g21e199055c3_0_3162"/>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593" name="Google Shape;593;g21e199055c3_0_3162"/>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594" name="Google Shape;594;g21e199055c3_0_3162"/>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95" name="Shape 595"/>
        <p:cNvGrpSpPr/>
        <p:nvPr/>
      </p:nvGrpSpPr>
      <p:grpSpPr>
        <a:xfrm>
          <a:off x="0" y="0"/>
          <a:ext cx="0" cy="0"/>
          <a:chOff x="0" y="0"/>
          <a:chExt cx="0" cy="0"/>
        </a:xfrm>
      </p:grpSpPr>
      <p:pic>
        <p:nvPicPr>
          <p:cNvPr id="596" name="Google Shape;596;g21e199055c3_0_3167"/>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597" name="Google Shape;597;g21e199055c3_0_3167"/>
          <p:cNvSpPr txBox="1"/>
          <p:nvPr>
            <p:ph type="title"/>
          </p:nvPr>
        </p:nvSpPr>
        <p:spPr>
          <a:xfrm>
            <a:off x="831200" y="1481600"/>
            <a:ext cx="7488000" cy="2015400"/>
          </a:xfrm>
          <a:prstGeom prst="rect">
            <a:avLst/>
          </a:prstGeom>
        </p:spPr>
        <p:txBody>
          <a:bodyPr anchorCtr="0" anchor="b" bIns="243800" lIns="243800" spcFirstLastPara="1" rIns="243800" wrap="square" tIns="2438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598" name="Google Shape;598;g21e199055c3_0_3167"/>
          <p:cNvSpPr txBox="1"/>
          <p:nvPr>
            <p:ph idx="1" type="body"/>
          </p:nvPr>
        </p:nvSpPr>
        <p:spPr>
          <a:xfrm>
            <a:off x="831200" y="3705600"/>
            <a:ext cx="7488000" cy="8478600"/>
          </a:xfrm>
          <a:prstGeom prst="rect">
            <a:avLst/>
          </a:prstGeom>
        </p:spPr>
        <p:txBody>
          <a:bodyPr anchorCtr="0" anchor="t" bIns="243800" lIns="243800" spcFirstLastPara="1" rIns="243800" wrap="square" tIns="243800">
            <a:normAutofit/>
          </a:bodyPr>
          <a:lstStyle>
            <a:lvl1pPr indent="-431800" lvl="0" marL="457200" rtl="0">
              <a:spcBef>
                <a:spcPts val="0"/>
              </a:spcBef>
              <a:spcAft>
                <a:spcPts val="0"/>
              </a:spcAft>
              <a:buSzPts val="3200"/>
              <a:buChar char="●"/>
              <a:defRPr sz="32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599" name="Google Shape;599;g21e199055c3_0_3167"/>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00" name="Google Shape;600;g21e199055c3_0_3167"/>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01" name="Shape 601"/>
        <p:cNvGrpSpPr/>
        <p:nvPr/>
      </p:nvGrpSpPr>
      <p:grpSpPr>
        <a:xfrm>
          <a:off x="0" y="0"/>
          <a:ext cx="0" cy="0"/>
          <a:chOff x="0" y="0"/>
          <a:chExt cx="0" cy="0"/>
        </a:xfrm>
      </p:grpSpPr>
      <p:pic>
        <p:nvPicPr>
          <p:cNvPr id="602" name="Google Shape;602;g21e199055c3_0_3173"/>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603" name="Google Shape;603;g21e199055c3_0_3173"/>
          <p:cNvSpPr txBox="1"/>
          <p:nvPr>
            <p:ph type="title"/>
          </p:nvPr>
        </p:nvSpPr>
        <p:spPr>
          <a:xfrm>
            <a:off x="1307333" y="1200400"/>
            <a:ext cx="16980600" cy="10908600"/>
          </a:xfrm>
          <a:prstGeom prst="rect">
            <a:avLst/>
          </a:prstGeom>
        </p:spPr>
        <p:txBody>
          <a:bodyPr anchorCtr="0" anchor="ctr" bIns="243800" lIns="243800" spcFirstLastPara="1" rIns="243800" wrap="square" tIns="243800">
            <a:normAutofit/>
          </a:bodyPr>
          <a:lstStyle>
            <a:lvl1pPr lvl="0" rtl="0">
              <a:spcBef>
                <a:spcPts val="0"/>
              </a:spcBef>
              <a:spcAft>
                <a:spcPts val="0"/>
              </a:spcAft>
              <a:buClr>
                <a:srgbClr val="CF3339"/>
              </a:buClr>
              <a:buSzPts val="12800"/>
              <a:buFont typeface="Roboto"/>
              <a:buNone/>
              <a:defRPr sz="12800">
                <a:solidFill>
                  <a:srgbClr val="CF3339"/>
                </a:solidFill>
                <a:latin typeface="Roboto"/>
                <a:ea typeface="Roboto"/>
                <a:cs typeface="Roboto"/>
                <a:sym typeface="Roboto"/>
              </a:defRPr>
            </a:lvl1pPr>
            <a:lvl2pPr lvl="1" rtl="0">
              <a:spcBef>
                <a:spcPts val="0"/>
              </a:spcBef>
              <a:spcAft>
                <a:spcPts val="0"/>
              </a:spcAft>
              <a:buSzPts val="12800"/>
              <a:buNone/>
              <a:defRPr sz="12800"/>
            </a:lvl2pPr>
            <a:lvl3pPr lvl="2" rtl="0">
              <a:spcBef>
                <a:spcPts val="0"/>
              </a:spcBef>
              <a:spcAft>
                <a:spcPts val="0"/>
              </a:spcAft>
              <a:buSzPts val="12800"/>
              <a:buNone/>
              <a:defRPr sz="12800"/>
            </a:lvl3pPr>
            <a:lvl4pPr lvl="3" rtl="0">
              <a:spcBef>
                <a:spcPts val="0"/>
              </a:spcBef>
              <a:spcAft>
                <a:spcPts val="0"/>
              </a:spcAft>
              <a:buSzPts val="12800"/>
              <a:buNone/>
              <a:defRPr sz="12800"/>
            </a:lvl4pPr>
            <a:lvl5pPr lvl="4" rtl="0">
              <a:spcBef>
                <a:spcPts val="0"/>
              </a:spcBef>
              <a:spcAft>
                <a:spcPts val="0"/>
              </a:spcAft>
              <a:buSzPts val="12800"/>
              <a:buNone/>
              <a:defRPr sz="12800"/>
            </a:lvl5pPr>
            <a:lvl6pPr lvl="5" rtl="0">
              <a:spcBef>
                <a:spcPts val="0"/>
              </a:spcBef>
              <a:spcAft>
                <a:spcPts val="0"/>
              </a:spcAft>
              <a:buSzPts val="12800"/>
              <a:buNone/>
              <a:defRPr sz="12800"/>
            </a:lvl6pPr>
            <a:lvl7pPr lvl="6" rtl="0">
              <a:spcBef>
                <a:spcPts val="0"/>
              </a:spcBef>
              <a:spcAft>
                <a:spcPts val="0"/>
              </a:spcAft>
              <a:buSzPts val="12800"/>
              <a:buNone/>
              <a:defRPr sz="12800"/>
            </a:lvl7pPr>
            <a:lvl8pPr lvl="7" rtl="0">
              <a:spcBef>
                <a:spcPts val="0"/>
              </a:spcBef>
              <a:spcAft>
                <a:spcPts val="0"/>
              </a:spcAft>
              <a:buSzPts val="12800"/>
              <a:buNone/>
              <a:defRPr sz="12800"/>
            </a:lvl8pPr>
            <a:lvl9pPr lvl="8" rtl="0">
              <a:spcBef>
                <a:spcPts val="0"/>
              </a:spcBef>
              <a:spcAft>
                <a:spcPts val="0"/>
              </a:spcAft>
              <a:buSzPts val="12800"/>
              <a:buNone/>
              <a:defRPr sz="12800"/>
            </a:lvl9pPr>
          </a:lstStyle>
          <a:p/>
        </p:txBody>
      </p:sp>
      <p:sp>
        <p:nvSpPr>
          <p:cNvPr id="604" name="Google Shape;604;g21e199055c3_0_3173"/>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05" name="Google Shape;605;g21e199055c3_0_3173"/>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06" name="Shape 606"/>
        <p:cNvGrpSpPr/>
        <p:nvPr/>
      </p:nvGrpSpPr>
      <p:grpSpPr>
        <a:xfrm>
          <a:off x="0" y="0"/>
          <a:ext cx="0" cy="0"/>
          <a:chOff x="0" y="0"/>
          <a:chExt cx="0" cy="0"/>
        </a:xfrm>
      </p:grpSpPr>
      <p:pic>
        <p:nvPicPr>
          <p:cNvPr id="607" name="Google Shape;607;g21e199055c3_0_3178"/>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608" name="Google Shape;608;g21e199055c3_0_3178"/>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609" name="Google Shape;609;g21e199055c3_0_3178"/>
          <p:cNvSpPr txBox="1"/>
          <p:nvPr>
            <p:ph type="title"/>
          </p:nvPr>
        </p:nvSpPr>
        <p:spPr>
          <a:xfrm>
            <a:off x="708000" y="3288467"/>
            <a:ext cx="10787400" cy="3952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SzPts val="11200"/>
              <a:buFont typeface="Roboto"/>
              <a:buNone/>
              <a:defRPr sz="11200">
                <a:latin typeface="Roboto"/>
                <a:ea typeface="Roboto"/>
                <a:cs typeface="Roboto"/>
                <a:sym typeface="Roboto"/>
              </a:defRPr>
            </a:lvl1pPr>
            <a:lvl2pPr lvl="1" rtl="0" algn="ctr">
              <a:spcBef>
                <a:spcPts val="0"/>
              </a:spcBef>
              <a:spcAft>
                <a:spcPts val="0"/>
              </a:spcAft>
              <a:buSzPts val="11200"/>
              <a:buNone/>
              <a:defRPr sz="11200"/>
            </a:lvl2pPr>
            <a:lvl3pPr lvl="2" rtl="0" algn="ctr">
              <a:spcBef>
                <a:spcPts val="0"/>
              </a:spcBef>
              <a:spcAft>
                <a:spcPts val="0"/>
              </a:spcAft>
              <a:buSzPts val="11200"/>
              <a:buNone/>
              <a:defRPr sz="11200"/>
            </a:lvl3pPr>
            <a:lvl4pPr lvl="3" rtl="0" algn="ctr">
              <a:spcBef>
                <a:spcPts val="0"/>
              </a:spcBef>
              <a:spcAft>
                <a:spcPts val="0"/>
              </a:spcAft>
              <a:buSzPts val="11200"/>
              <a:buNone/>
              <a:defRPr sz="11200"/>
            </a:lvl4pPr>
            <a:lvl5pPr lvl="4" rtl="0" algn="ctr">
              <a:spcBef>
                <a:spcPts val="0"/>
              </a:spcBef>
              <a:spcAft>
                <a:spcPts val="0"/>
              </a:spcAft>
              <a:buSzPts val="11200"/>
              <a:buNone/>
              <a:defRPr sz="11200"/>
            </a:lvl5pPr>
            <a:lvl6pPr lvl="5" rtl="0" algn="ctr">
              <a:spcBef>
                <a:spcPts val="0"/>
              </a:spcBef>
              <a:spcAft>
                <a:spcPts val="0"/>
              </a:spcAft>
              <a:buSzPts val="11200"/>
              <a:buNone/>
              <a:defRPr sz="11200"/>
            </a:lvl6pPr>
            <a:lvl7pPr lvl="6" rtl="0" algn="ctr">
              <a:spcBef>
                <a:spcPts val="0"/>
              </a:spcBef>
              <a:spcAft>
                <a:spcPts val="0"/>
              </a:spcAft>
              <a:buSzPts val="11200"/>
              <a:buNone/>
              <a:defRPr sz="11200"/>
            </a:lvl7pPr>
            <a:lvl8pPr lvl="7" rtl="0" algn="ctr">
              <a:spcBef>
                <a:spcPts val="0"/>
              </a:spcBef>
              <a:spcAft>
                <a:spcPts val="0"/>
              </a:spcAft>
              <a:buSzPts val="11200"/>
              <a:buNone/>
              <a:defRPr sz="11200"/>
            </a:lvl8pPr>
            <a:lvl9pPr lvl="8" rtl="0" algn="ctr">
              <a:spcBef>
                <a:spcPts val="0"/>
              </a:spcBef>
              <a:spcAft>
                <a:spcPts val="0"/>
              </a:spcAft>
              <a:buSzPts val="11200"/>
              <a:buNone/>
              <a:defRPr sz="11200"/>
            </a:lvl9pPr>
          </a:lstStyle>
          <a:p/>
        </p:txBody>
      </p:sp>
      <p:sp>
        <p:nvSpPr>
          <p:cNvPr id="610" name="Google Shape;610;g21e199055c3_0_3178"/>
          <p:cNvSpPr txBox="1"/>
          <p:nvPr>
            <p:ph idx="1" type="subTitle"/>
          </p:nvPr>
        </p:nvSpPr>
        <p:spPr>
          <a:xfrm>
            <a:off x="708000" y="7474867"/>
            <a:ext cx="10787400" cy="3293400"/>
          </a:xfrm>
          <a:prstGeom prst="rect">
            <a:avLst/>
          </a:prstGeom>
        </p:spPr>
        <p:txBody>
          <a:bodyPr anchorCtr="0" anchor="t" bIns="243800" lIns="243800" spcFirstLastPara="1" rIns="243800" wrap="square" tIns="2438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611" name="Google Shape;611;g21e199055c3_0_3178"/>
          <p:cNvSpPr txBox="1"/>
          <p:nvPr>
            <p:ph idx="2" type="body"/>
          </p:nvPr>
        </p:nvSpPr>
        <p:spPr>
          <a:xfrm>
            <a:off x="13172000" y="1930867"/>
            <a:ext cx="10231800" cy="98538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612" name="Google Shape;612;g21e199055c3_0_3178"/>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13" name="Google Shape;613;g21e199055c3_0_3178"/>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614" name="Shape 614"/>
        <p:cNvGrpSpPr/>
        <p:nvPr/>
      </p:nvGrpSpPr>
      <p:grpSpPr>
        <a:xfrm>
          <a:off x="0" y="0"/>
          <a:ext cx="0" cy="0"/>
          <a:chOff x="0" y="0"/>
          <a:chExt cx="0" cy="0"/>
        </a:xfrm>
      </p:grpSpPr>
      <p:pic>
        <p:nvPicPr>
          <p:cNvPr id="615" name="Google Shape;615;g21e199055c3_0_3186"/>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616" name="Google Shape;616;g21e199055c3_0_3186"/>
          <p:cNvSpPr txBox="1"/>
          <p:nvPr>
            <p:ph idx="1" type="body"/>
          </p:nvPr>
        </p:nvSpPr>
        <p:spPr>
          <a:xfrm>
            <a:off x="13172000" y="1930867"/>
            <a:ext cx="10231800" cy="98538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617" name="Google Shape;617;g21e199055c3_0_3186"/>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618" name="Google Shape;618;g21e199055c3_0_3186"/>
          <p:cNvSpPr txBox="1"/>
          <p:nvPr>
            <p:ph type="ctrTitle"/>
          </p:nvPr>
        </p:nvSpPr>
        <p:spPr>
          <a:xfrm>
            <a:off x="831214" y="3094400"/>
            <a:ext cx="8616000" cy="5473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400"/>
              <a:buFont typeface="Roboto"/>
              <a:buNone/>
              <a:defRPr sz="9400">
                <a:solidFill>
                  <a:srgbClr val="CF3339"/>
                </a:solidFill>
                <a:latin typeface="Roboto"/>
                <a:ea typeface="Roboto"/>
                <a:cs typeface="Roboto"/>
                <a:sym typeface="Roboto"/>
              </a:defRPr>
            </a:lvl1pPr>
            <a:lvl2pPr lvl="1" rtl="0">
              <a:spcBef>
                <a:spcPts val="0"/>
              </a:spcBef>
              <a:spcAft>
                <a:spcPts val="0"/>
              </a:spcAft>
              <a:buSzPts val="13400"/>
              <a:buNone/>
              <a:defRPr sz="13400"/>
            </a:lvl2pPr>
            <a:lvl3pPr lvl="2" rtl="0">
              <a:spcBef>
                <a:spcPts val="0"/>
              </a:spcBef>
              <a:spcAft>
                <a:spcPts val="0"/>
              </a:spcAft>
              <a:buSzPts val="13400"/>
              <a:buNone/>
              <a:defRPr sz="13400"/>
            </a:lvl3pPr>
            <a:lvl4pPr lvl="3" rtl="0">
              <a:spcBef>
                <a:spcPts val="0"/>
              </a:spcBef>
              <a:spcAft>
                <a:spcPts val="0"/>
              </a:spcAft>
              <a:buSzPts val="13400"/>
              <a:buNone/>
              <a:defRPr sz="13400"/>
            </a:lvl4pPr>
            <a:lvl5pPr lvl="4" rtl="0">
              <a:spcBef>
                <a:spcPts val="0"/>
              </a:spcBef>
              <a:spcAft>
                <a:spcPts val="0"/>
              </a:spcAft>
              <a:buSzPts val="13400"/>
              <a:buNone/>
              <a:defRPr sz="13400"/>
            </a:lvl5pPr>
            <a:lvl6pPr lvl="5" rtl="0">
              <a:spcBef>
                <a:spcPts val="0"/>
              </a:spcBef>
              <a:spcAft>
                <a:spcPts val="0"/>
              </a:spcAft>
              <a:buSzPts val="13400"/>
              <a:buNone/>
              <a:defRPr sz="13400"/>
            </a:lvl6pPr>
            <a:lvl7pPr lvl="6" rtl="0">
              <a:spcBef>
                <a:spcPts val="0"/>
              </a:spcBef>
              <a:spcAft>
                <a:spcPts val="0"/>
              </a:spcAft>
              <a:buSzPts val="13400"/>
              <a:buNone/>
              <a:defRPr sz="13400"/>
            </a:lvl7pPr>
            <a:lvl8pPr lvl="7" rtl="0">
              <a:spcBef>
                <a:spcPts val="0"/>
              </a:spcBef>
              <a:spcAft>
                <a:spcPts val="0"/>
              </a:spcAft>
              <a:buSzPts val="13400"/>
              <a:buNone/>
              <a:defRPr sz="13400"/>
            </a:lvl8pPr>
            <a:lvl9pPr lvl="8" rtl="0">
              <a:spcBef>
                <a:spcPts val="0"/>
              </a:spcBef>
              <a:spcAft>
                <a:spcPts val="0"/>
              </a:spcAft>
              <a:buSzPts val="13400"/>
              <a:buNone/>
              <a:defRPr sz="13400"/>
            </a:lvl9pPr>
          </a:lstStyle>
          <a:p/>
        </p:txBody>
      </p:sp>
      <p:sp>
        <p:nvSpPr>
          <p:cNvPr id="619" name="Google Shape;619;g21e199055c3_0_3186"/>
          <p:cNvSpPr txBox="1"/>
          <p:nvPr>
            <p:ph idx="2" type="subTitle"/>
          </p:nvPr>
        </p:nvSpPr>
        <p:spPr>
          <a:xfrm>
            <a:off x="831200" y="8666533"/>
            <a:ext cx="8884800" cy="21138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800"/>
              <a:buNone/>
              <a:defRPr sz="5800"/>
            </a:lvl1pPr>
            <a:lvl2pPr lvl="1" rtl="0">
              <a:lnSpc>
                <a:spcPct val="100000"/>
              </a:lnSpc>
              <a:spcBef>
                <a:spcPts val="0"/>
              </a:spcBef>
              <a:spcAft>
                <a:spcPts val="0"/>
              </a:spcAft>
              <a:buSzPts val="7000"/>
              <a:buNone/>
              <a:defRPr sz="7000"/>
            </a:lvl2pPr>
            <a:lvl3pPr lvl="2" rtl="0">
              <a:lnSpc>
                <a:spcPct val="100000"/>
              </a:lnSpc>
              <a:spcBef>
                <a:spcPts val="0"/>
              </a:spcBef>
              <a:spcAft>
                <a:spcPts val="0"/>
              </a:spcAft>
              <a:buSzPts val="7000"/>
              <a:buNone/>
              <a:defRPr sz="7000"/>
            </a:lvl3pPr>
            <a:lvl4pPr lvl="3" rtl="0">
              <a:lnSpc>
                <a:spcPct val="100000"/>
              </a:lnSpc>
              <a:spcBef>
                <a:spcPts val="0"/>
              </a:spcBef>
              <a:spcAft>
                <a:spcPts val="0"/>
              </a:spcAft>
              <a:buSzPts val="7000"/>
              <a:buNone/>
              <a:defRPr sz="7000"/>
            </a:lvl4pPr>
            <a:lvl5pPr lvl="4" rtl="0">
              <a:lnSpc>
                <a:spcPct val="100000"/>
              </a:lnSpc>
              <a:spcBef>
                <a:spcPts val="0"/>
              </a:spcBef>
              <a:spcAft>
                <a:spcPts val="0"/>
              </a:spcAft>
              <a:buSzPts val="7000"/>
              <a:buNone/>
              <a:defRPr sz="7000"/>
            </a:lvl5pPr>
            <a:lvl6pPr lvl="5" rtl="0">
              <a:lnSpc>
                <a:spcPct val="100000"/>
              </a:lnSpc>
              <a:spcBef>
                <a:spcPts val="0"/>
              </a:spcBef>
              <a:spcAft>
                <a:spcPts val="0"/>
              </a:spcAft>
              <a:buSzPts val="7000"/>
              <a:buNone/>
              <a:defRPr sz="7000"/>
            </a:lvl6pPr>
            <a:lvl7pPr lvl="6" rtl="0">
              <a:lnSpc>
                <a:spcPct val="100000"/>
              </a:lnSpc>
              <a:spcBef>
                <a:spcPts val="0"/>
              </a:spcBef>
              <a:spcAft>
                <a:spcPts val="0"/>
              </a:spcAft>
              <a:buSzPts val="7000"/>
              <a:buNone/>
              <a:defRPr sz="7000"/>
            </a:lvl7pPr>
            <a:lvl8pPr lvl="7" rtl="0">
              <a:lnSpc>
                <a:spcPct val="100000"/>
              </a:lnSpc>
              <a:spcBef>
                <a:spcPts val="0"/>
              </a:spcBef>
              <a:spcAft>
                <a:spcPts val="0"/>
              </a:spcAft>
              <a:buSzPts val="7000"/>
              <a:buNone/>
              <a:defRPr sz="7000"/>
            </a:lvl8pPr>
            <a:lvl9pPr lvl="8" rtl="0">
              <a:lnSpc>
                <a:spcPct val="100000"/>
              </a:lnSpc>
              <a:spcBef>
                <a:spcPts val="0"/>
              </a:spcBef>
              <a:spcAft>
                <a:spcPts val="0"/>
              </a:spcAft>
              <a:buSzPts val="7000"/>
              <a:buNone/>
              <a:defRPr sz="7000"/>
            </a:lvl9pPr>
          </a:lstStyle>
          <a:p/>
        </p:txBody>
      </p:sp>
      <p:pic>
        <p:nvPicPr>
          <p:cNvPr id="620" name="Google Shape;620;g21e199055c3_0_3186"/>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21" name="Shape 621"/>
        <p:cNvGrpSpPr/>
        <p:nvPr/>
      </p:nvGrpSpPr>
      <p:grpSpPr>
        <a:xfrm>
          <a:off x="0" y="0"/>
          <a:ext cx="0" cy="0"/>
          <a:chOff x="0" y="0"/>
          <a:chExt cx="0" cy="0"/>
        </a:xfrm>
      </p:grpSpPr>
      <p:pic>
        <p:nvPicPr>
          <p:cNvPr id="622" name="Google Shape;622;g21e199055c3_0_3193"/>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623" name="Google Shape;623;g21e199055c3_0_3193"/>
          <p:cNvSpPr txBox="1"/>
          <p:nvPr>
            <p:ph idx="1" type="body"/>
          </p:nvPr>
        </p:nvSpPr>
        <p:spPr>
          <a:xfrm>
            <a:off x="831200" y="11281533"/>
            <a:ext cx="15996600" cy="1613400"/>
          </a:xfrm>
          <a:prstGeom prst="rect">
            <a:avLst/>
          </a:prstGeom>
        </p:spPr>
        <p:txBody>
          <a:bodyPr anchorCtr="0" anchor="ctr" bIns="243800" lIns="243800" spcFirstLastPara="1" rIns="243800" wrap="square" tIns="243800">
            <a:normAutofit/>
          </a:bodyPr>
          <a:lstStyle>
            <a:lvl1pPr indent="-228600" lvl="0" marL="457200" rtl="0">
              <a:lnSpc>
                <a:spcPct val="100000"/>
              </a:lnSpc>
              <a:spcBef>
                <a:spcPts val="0"/>
              </a:spcBef>
              <a:spcAft>
                <a:spcPts val="0"/>
              </a:spcAft>
              <a:buSzPts val="4800"/>
              <a:buNone/>
              <a:defRPr/>
            </a:lvl1pPr>
          </a:lstStyle>
          <a:p/>
        </p:txBody>
      </p:sp>
      <p:sp>
        <p:nvSpPr>
          <p:cNvPr id="624" name="Google Shape;624;g21e199055c3_0_3193"/>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25" name="Google Shape;625;g21e199055c3_0_3193"/>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26" name="Shape 626"/>
        <p:cNvGrpSpPr/>
        <p:nvPr/>
      </p:nvGrpSpPr>
      <p:grpSpPr>
        <a:xfrm>
          <a:off x="0" y="0"/>
          <a:ext cx="0" cy="0"/>
          <a:chOff x="0" y="0"/>
          <a:chExt cx="0" cy="0"/>
        </a:xfrm>
      </p:grpSpPr>
      <p:pic>
        <p:nvPicPr>
          <p:cNvPr id="627" name="Google Shape;627;g21e199055c3_0_3198"/>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628" name="Google Shape;628;g21e199055c3_0_3198"/>
          <p:cNvSpPr txBox="1"/>
          <p:nvPr>
            <p:ph hasCustomPrompt="1" type="title"/>
          </p:nvPr>
        </p:nvSpPr>
        <p:spPr>
          <a:xfrm>
            <a:off x="831200" y="2949667"/>
            <a:ext cx="22721400" cy="5236200"/>
          </a:xfrm>
          <a:prstGeom prst="rect">
            <a:avLst/>
          </a:prstGeom>
        </p:spPr>
        <p:txBody>
          <a:bodyPr anchorCtr="0" anchor="b" bIns="243800" lIns="243800" spcFirstLastPara="1" rIns="243800" wrap="square" tIns="243800">
            <a:normAutofit/>
          </a:bodyPr>
          <a:lstStyle>
            <a:lvl1pPr lvl="0" rtl="0" algn="ctr">
              <a:spcBef>
                <a:spcPts val="0"/>
              </a:spcBef>
              <a:spcAft>
                <a:spcPts val="0"/>
              </a:spcAft>
              <a:buClr>
                <a:srgbClr val="CF3339"/>
              </a:buClr>
              <a:buSzPts val="32000"/>
              <a:buFont typeface="Roboto"/>
              <a:buNone/>
              <a:defRPr sz="32000">
                <a:solidFill>
                  <a:srgbClr val="CF3339"/>
                </a:solidFill>
                <a:latin typeface="Roboto"/>
                <a:ea typeface="Roboto"/>
                <a:cs typeface="Roboto"/>
                <a:sym typeface="Roboto"/>
              </a:defRPr>
            </a:lvl1pPr>
            <a:lvl2pPr lvl="1" rtl="0" algn="ctr">
              <a:spcBef>
                <a:spcPts val="0"/>
              </a:spcBef>
              <a:spcAft>
                <a:spcPts val="0"/>
              </a:spcAft>
              <a:buSzPts val="32000"/>
              <a:buNone/>
              <a:defRPr sz="32000"/>
            </a:lvl2pPr>
            <a:lvl3pPr lvl="2" rtl="0" algn="ctr">
              <a:spcBef>
                <a:spcPts val="0"/>
              </a:spcBef>
              <a:spcAft>
                <a:spcPts val="0"/>
              </a:spcAft>
              <a:buSzPts val="32000"/>
              <a:buNone/>
              <a:defRPr sz="32000"/>
            </a:lvl3pPr>
            <a:lvl4pPr lvl="3" rtl="0" algn="ctr">
              <a:spcBef>
                <a:spcPts val="0"/>
              </a:spcBef>
              <a:spcAft>
                <a:spcPts val="0"/>
              </a:spcAft>
              <a:buSzPts val="32000"/>
              <a:buNone/>
              <a:defRPr sz="32000"/>
            </a:lvl4pPr>
            <a:lvl5pPr lvl="4" rtl="0" algn="ctr">
              <a:spcBef>
                <a:spcPts val="0"/>
              </a:spcBef>
              <a:spcAft>
                <a:spcPts val="0"/>
              </a:spcAft>
              <a:buSzPts val="32000"/>
              <a:buNone/>
              <a:defRPr sz="32000"/>
            </a:lvl5pPr>
            <a:lvl6pPr lvl="5" rtl="0" algn="ctr">
              <a:spcBef>
                <a:spcPts val="0"/>
              </a:spcBef>
              <a:spcAft>
                <a:spcPts val="0"/>
              </a:spcAft>
              <a:buSzPts val="32000"/>
              <a:buNone/>
              <a:defRPr sz="32000"/>
            </a:lvl6pPr>
            <a:lvl7pPr lvl="6" rtl="0" algn="ctr">
              <a:spcBef>
                <a:spcPts val="0"/>
              </a:spcBef>
              <a:spcAft>
                <a:spcPts val="0"/>
              </a:spcAft>
              <a:buSzPts val="32000"/>
              <a:buNone/>
              <a:defRPr sz="32000"/>
            </a:lvl7pPr>
            <a:lvl8pPr lvl="7" rtl="0" algn="ctr">
              <a:spcBef>
                <a:spcPts val="0"/>
              </a:spcBef>
              <a:spcAft>
                <a:spcPts val="0"/>
              </a:spcAft>
              <a:buSzPts val="32000"/>
              <a:buNone/>
              <a:defRPr sz="32000"/>
            </a:lvl8pPr>
            <a:lvl9pPr lvl="8" rtl="0" algn="ctr">
              <a:spcBef>
                <a:spcPts val="0"/>
              </a:spcBef>
              <a:spcAft>
                <a:spcPts val="0"/>
              </a:spcAft>
              <a:buSzPts val="32000"/>
              <a:buNone/>
              <a:defRPr sz="32000"/>
            </a:lvl9pPr>
          </a:lstStyle>
          <a:p>
            <a:r>
              <a:t>xx%</a:t>
            </a:r>
          </a:p>
        </p:txBody>
      </p:sp>
      <p:sp>
        <p:nvSpPr>
          <p:cNvPr id="629" name="Google Shape;629;g21e199055c3_0_3198"/>
          <p:cNvSpPr txBox="1"/>
          <p:nvPr>
            <p:ph idx="1" type="body"/>
          </p:nvPr>
        </p:nvSpPr>
        <p:spPr>
          <a:xfrm>
            <a:off x="831200" y="8405933"/>
            <a:ext cx="22721400" cy="3468600"/>
          </a:xfrm>
          <a:prstGeom prst="rect">
            <a:avLst/>
          </a:prstGeom>
        </p:spPr>
        <p:txBody>
          <a:bodyPr anchorCtr="0" anchor="t" bIns="243800" lIns="243800" spcFirstLastPara="1" rIns="243800" wrap="square" tIns="243800">
            <a:normAutofit/>
          </a:bodyPr>
          <a:lstStyle>
            <a:lvl1pPr indent="-533400" lvl="0" marL="457200" rtl="0" algn="ctr">
              <a:spcBef>
                <a:spcPts val="0"/>
              </a:spcBef>
              <a:spcAft>
                <a:spcPts val="0"/>
              </a:spcAft>
              <a:buSzPts val="4800"/>
              <a:buChar char="●"/>
              <a:defRPr/>
            </a:lvl1pPr>
            <a:lvl2pPr indent="-469900" lvl="1" marL="914400" rtl="0" algn="ctr">
              <a:spcBef>
                <a:spcPts val="0"/>
              </a:spcBef>
              <a:spcAft>
                <a:spcPts val="0"/>
              </a:spcAft>
              <a:buSzPts val="3800"/>
              <a:buChar char="○"/>
              <a:defRPr/>
            </a:lvl2pPr>
            <a:lvl3pPr indent="-469900" lvl="2" marL="1371600" rtl="0" algn="ctr">
              <a:spcBef>
                <a:spcPts val="0"/>
              </a:spcBef>
              <a:spcAft>
                <a:spcPts val="0"/>
              </a:spcAft>
              <a:buSzPts val="3800"/>
              <a:buChar char="■"/>
              <a:defRPr/>
            </a:lvl3pPr>
            <a:lvl4pPr indent="-469900" lvl="3" marL="1828800" rtl="0" algn="ctr">
              <a:spcBef>
                <a:spcPts val="0"/>
              </a:spcBef>
              <a:spcAft>
                <a:spcPts val="0"/>
              </a:spcAft>
              <a:buSzPts val="3800"/>
              <a:buChar char="●"/>
              <a:defRPr/>
            </a:lvl4pPr>
            <a:lvl5pPr indent="-469900" lvl="4" marL="2286000" rtl="0" algn="ctr">
              <a:spcBef>
                <a:spcPts val="0"/>
              </a:spcBef>
              <a:spcAft>
                <a:spcPts val="0"/>
              </a:spcAft>
              <a:buSzPts val="3800"/>
              <a:buChar char="○"/>
              <a:defRPr/>
            </a:lvl5pPr>
            <a:lvl6pPr indent="-469900" lvl="5" marL="2743200" rtl="0" algn="ctr">
              <a:spcBef>
                <a:spcPts val="0"/>
              </a:spcBef>
              <a:spcAft>
                <a:spcPts val="0"/>
              </a:spcAft>
              <a:buSzPts val="3800"/>
              <a:buChar char="■"/>
              <a:defRPr/>
            </a:lvl6pPr>
            <a:lvl7pPr indent="-469900" lvl="6" marL="3200400" rtl="0" algn="ctr">
              <a:spcBef>
                <a:spcPts val="0"/>
              </a:spcBef>
              <a:spcAft>
                <a:spcPts val="0"/>
              </a:spcAft>
              <a:buSzPts val="3800"/>
              <a:buChar char="●"/>
              <a:defRPr/>
            </a:lvl7pPr>
            <a:lvl8pPr indent="-469900" lvl="7" marL="3657600" rtl="0" algn="ctr">
              <a:spcBef>
                <a:spcPts val="0"/>
              </a:spcBef>
              <a:spcAft>
                <a:spcPts val="0"/>
              </a:spcAft>
              <a:buSzPts val="3800"/>
              <a:buChar char="○"/>
              <a:defRPr/>
            </a:lvl8pPr>
            <a:lvl9pPr indent="-469900" lvl="8" marL="4114800" rtl="0" algn="ctr">
              <a:spcBef>
                <a:spcPts val="0"/>
              </a:spcBef>
              <a:spcAft>
                <a:spcPts val="0"/>
              </a:spcAft>
              <a:buSzPts val="3800"/>
              <a:buChar char="■"/>
              <a:defRPr/>
            </a:lvl9pPr>
          </a:lstStyle>
          <a:p/>
        </p:txBody>
      </p:sp>
      <p:sp>
        <p:nvSpPr>
          <p:cNvPr id="630" name="Google Shape;630;g21e199055c3_0_3198"/>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31" name="Google Shape;631;g21e199055c3_0_3198"/>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2" name="Shape 632"/>
        <p:cNvGrpSpPr/>
        <p:nvPr/>
      </p:nvGrpSpPr>
      <p:grpSpPr>
        <a:xfrm>
          <a:off x="0" y="0"/>
          <a:ext cx="0" cy="0"/>
          <a:chOff x="0" y="0"/>
          <a:chExt cx="0" cy="0"/>
        </a:xfrm>
      </p:grpSpPr>
      <p:sp>
        <p:nvSpPr>
          <p:cNvPr id="633" name="Google Shape;633;g21e199055c3_0_3204"/>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634" name="Google Shape;634;g21e199055c3_0_3204"/>
          <p:cNvPicPr preferRelativeResize="0"/>
          <p:nvPr/>
        </p:nvPicPr>
        <p:blipFill>
          <a:blip r:embed="rId2">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5" name="Shape 635"/>
        <p:cNvGrpSpPr/>
        <p:nvPr/>
      </p:nvGrpSpPr>
      <p:grpSpPr>
        <a:xfrm>
          <a:off x="0" y="0"/>
          <a:ext cx="0" cy="0"/>
          <a:chOff x="0" y="0"/>
          <a:chExt cx="0" cy="0"/>
        </a:xfrm>
      </p:grpSpPr>
      <p:sp>
        <p:nvSpPr>
          <p:cNvPr id="636" name="Google Shape;636;g21e199055c3_0_3207"/>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rtl="0" algn="l">
              <a:spcBef>
                <a:spcPts val="0"/>
              </a:spcBef>
              <a:spcAft>
                <a:spcPts val="0"/>
              </a:spcAft>
              <a:buClr>
                <a:schemeClr val="dk2"/>
              </a:buClr>
              <a:buSzPts val="42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637" name="Google Shape;637;g21e199055c3_0_3207"/>
          <p:cNvSpPr txBox="1"/>
          <p:nvPr>
            <p:ph idx="1" type="body"/>
          </p:nvPr>
        </p:nvSpPr>
        <p:spPr>
          <a:xfrm>
            <a:off x="1219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rtl="0" algn="l">
              <a:spcBef>
                <a:spcPts val="1400"/>
              </a:spcBef>
              <a:spcAft>
                <a:spcPts val="0"/>
              </a:spcAft>
              <a:buSzPts val="5600"/>
              <a:buChar char="●"/>
              <a:defRPr sz="6400"/>
            </a:lvl1pPr>
            <a:lvl2pPr indent="-533400" lvl="1" marL="914400" rtl="0" algn="l">
              <a:spcBef>
                <a:spcPts val="3200"/>
              </a:spcBef>
              <a:spcAft>
                <a:spcPts val="0"/>
              </a:spcAft>
              <a:buSzPts val="4800"/>
              <a:buChar char="○"/>
              <a:defRPr sz="5600"/>
            </a:lvl2pPr>
            <a:lvl3pPr indent="-495300" lvl="2" marL="1371600" rtl="0" algn="l">
              <a:spcBef>
                <a:spcPts val="3200"/>
              </a:spcBef>
              <a:spcAft>
                <a:spcPts val="0"/>
              </a:spcAft>
              <a:buSzPts val="4200"/>
              <a:buChar char="■"/>
              <a:defRPr sz="4600"/>
            </a:lvl3pPr>
            <a:lvl4pPr indent="-495300" lvl="3" marL="1828800" rtl="0" algn="l">
              <a:spcBef>
                <a:spcPts val="3200"/>
              </a:spcBef>
              <a:spcAft>
                <a:spcPts val="0"/>
              </a:spcAft>
              <a:buSzPts val="4200"/>
              <a:buChar char="●"/>
              <a:defRPr sz="4200"/>
            </a:lvl4pPr>
            <a:lvl5pPr indent="-495300" lvl="4" marL="2286000" rtl="0" algn="l">
              <a:spcBef>
                <a:spcPts val="3200"/>
              </a:spcBef>
              <a:spcAft>
                <a:spcPts val="0"/>
              </a:spcAft>
              <a:buSzPts val="4200"/>
              <a:buChar char="○"/>
              <a:defRPr sz="4200"/>
            </a:lvl5pPr>
            <a:lvl6pPr indent="-495300" lvl="5" marL="2743200" rtl="0" algn="l">
              <a:spcBef>
                <a:spcPts val="3200"/>
              </a:spcBef>
              <a:spcAft>
                <a:spcPts val="0"/>
              </a:spcAft>
              <a:buSzPts val="4200"/>
              <a:buChar char="■"/>
              <a:defRPr sz="4200"/>
            </a:lvl6pPr>
            <a:lvl7pPr indent="-495300" lvl="6" marL="3200400" rtl="0" algn="l">
              <a:spcBef>
                <a:spcPts val="3200"/>
              </a:spcBef>
              <a:spcAft>
                <a:spcPts val="0"/>
              </a:spcAft>
              <a:buSzPts val="4200"/>
              <a:buChar char="●"/>
              <a:defRPr sz="4200"/>
            </a:lvl7pPr>
            <a:lvl8pPr indent="-495300" lvl="7" marL="3657600" rtl="0" algn="l">
              <a:spcBef>
                <a:spcPts val="3200"/>
              </a:spcBef>
              <a:spcAft>
                <a:spcPts val="0"/>
              </a:spcAft>
              <a:buSzPts val="4200"/>
              <a:buChar char="○"/>
              <a:defRPr sz="4200"/>
            </a:lvl8pPr>
            <a:lvl9pPr indent="-495300" lvl="8" marL="4114800" rtl="0" algn="l">
              <a:spcBef>
                <a:spcPts val="3200"/>
              </a:spcBef>
              <a:spcAft>
                <a:spcPts val="3200"/>
              </a:spcAft>
              <a:buSzPts val="4200"/>
              <a:buChar char="■"/>
              <a:defRPr sz="4200"/>
            </a:lvl9pPr>
          </a:lstStyle>
          <a:p/>
        </p:txBody>
      </p:sp>
      <p:sp>
        <p:nvSpPr>
          <p:cNvPr id="638" name="Google Shape;638;g21e199055c3_0_3207"/>
          <p:cNvSpPr txBox="1"/>
          <p:nvPr>
            <p:ph idx="2" type="body"/>
          </p:nvPr>
        </p:nvSpPr>
        <p:spPr>
          <a:xfrm>
            <a:off x="12395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rtl="0" algn="l">
              <a:spcBef>
                <a:spcPts val="1400"/>
              </a:spcBef>
              <a:spcAft>
                <a:spcPts val="0"/>
              </a:spcAft>
              <a:buSzPts val="5600"/>
              <a:buChar char="●"/>
              <a:defRPr sz="6400"/>
            </a:lvl1pPr>
            <a:lvl2pPr indent="-533400" lvl="1" marL="914400" rtl="0" algn="l">
              <a:spcBef>
                <a:spcPts val="3200"/>
              </a:spcBef>
              <a:spcAft>
                <a:spcPts val="0"/>
              </a:spcAft>
              <a:buSzPts val="4800"/>
              <a:buChar char="○"/>
              <a:defRPr sz="5600"/>
            </a:lvl2pPr>
            <a:lvl3pPr indent="-495300" lvl="2" marL="1371600" rtl="0" algn="l">
              <a:spcBef>
                <a:spcPts val="3200"/>
              </a:spcBef>
              <a:spcAft>
                <a:spcPts val="0"/>
              </a:spcAft>
              <a:buSzPts val="4200"/>
              <a:buChar char="■"/>
              <a:defRPr sz="4600"/>
            </a:lvl3pPr>
            <a:lvl4pPr indent="-495300" lvl="3" marL="1828800" rtl="0" algn="l">
              <a:spcBef>
                <a:spcPts val="3200"/>
              </a:spcBef>
              <a:spcAft>
                <a:spcPts val="0"/>
              </a:spcAft>
              <a:buSzPts val="4200"/>
              <a:buChar char="●"/>
              <a:defRPr sz="4200"/>
            </a:lvl4pPr>
            <a:lvl5pPr indent="-495300" lvl="4" marL="2286000" rtl="0" algn="l">
              <a:spcBef>
                <a:spcPts val="3200"/>
              </a:spcBef>
              <a:spcAft>
                <a:spcPts val="0"/>
              </a:spcAft>
              <a:buSzPts val="4200"/>
              <a:buChar char="○"/>
              <a:defRPr sz="4200"/>
            </a:lvl5pPr>
            <a:lvl6pPr indent="-495300" lvl="5" marL="2743200" rtl="0" algn="l">
              <a:spcBef>
                <a:spcPts val="3200"/>
              </a:spcBef>
              <a:spcAft>
                <a:spcPts val="0"/>
              </a:spcAft>
              <a:buSzPts val="4200"/>
              <a:buChar char="■"/>
              <a:defRPr sz="4200"/>
            </a:lvl6pPr>
            <a:lvl7pPr indent="-495300" lvl="6" marL="3200400" rtl="0" algn="l">
              <a:spcBef>
                <a:spcPts val="3200"/>
              </a:spcBef>
              <a:spcAft>
                <a:spcPts val="0"/>
              </a:spcAft>
              <a:buSzPts val="4200"/>
              <a:buChar char="●"/>
              <a:defRPr sz="4200"/>
            </a:lvl7pPr>
            <a:lvl8pPr indent="-495300" lvl="7" marL="3657600" rtl="0" algn="l">
              <a:spcBef>
                <a:spcPts val="3200"/>
              </a:spcBef>
              <a:spcAft>
                <a:spcPts val="0"/>
              </a:spcAft>
              <a:buSzPts val="4200"/>
              <a:buChar char="○"/>
              <a:defRPr sz="4200"/>
            </a:lvl8pPr>
            <a:lvl9pPr indent="-495300" lvl="8" marL="4114800" rtl="0" algn="l">
              <a:spcBef>
                <a:spcPts val="3200"/>
              </a:spcBef>
              <a:spcAft>
                <a:spcPts val="3200"/>
              </a:spcAft>
              <a:buSzPts val="4200"/>
              <a:buChar char="■"/>
              <a:defRPr sz="4200"/>
            </a:lvl9pPr>
          </a:lstStyle>
          <a:p/>
        </p:txBody>
      </p:sp>
      <p:sp>
        <p:nvSpPr>
          <p:cNvPr id="639" name="Google Shape;639;g21e199055c3_0_3207"/>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rtl="0" algn="l">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640" name="Google Shape;640;g21e199055c3_0_3207"/>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rtl="0" algn="ctr">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641" name="Google Shape;641;g21e199055c3_0_3207"/>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42" name="Shape 642"/>
        <p:cNvGrpSpPr/>
        <p:nvPr/>
      </p:nvGrpSpPr>
      <p:grpSpPr>
        <a:xfrm>
          <a:off x="0" y="0"/>
          <a:ext cx="0" cy="0"/>
          <a:chOff x="0" y="0"/>
          <a:chExt cx="0" cy="0"/>
        </a:xfrm>
      </p:grpSpPr>
      <p:sp>
        <p:nvSpPr>
          <p:cNvPr id="643" name="Google Shape;643;g21e199055c3_0_3214"/>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rtl="0" algn="l">
              <a:spcBef>
                <a:spcPts val="0"/>
              </a:spcBef>
              <a:spcAft>
                <a:spcPts val="0"/>
              </a:spcAft>
              <a:buClr>
                <a:schemeClr val="dk2"/>
              </a:buClr>
              <a:buSzPts val="42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644" name="Google Shape;644;g21e199055c3_0_3214"/>
          <p:cNvSpPr txBox="1"/>
          <p:nvPr>
            <p:ph idx="1" type="body"/>
          </p:nvPr>
        </p:nvSpPr>
        <p:spPr>
          <a:xfrm>
            <a:off x="1219200" y="3200400"/>
            <a:ext cx="21945600" cy="9753600"/>
          </a:xfrm>
          <a:prstGeom prst="rect">
            <a:avLst/>
          </a:prstGeom>
          <a:noFill/>
          <a:ln>
            <a:noFill/>
          </a:ln>
        </p:spPr>
        <p:txBody>
          <a:bodyPr anchorCtr="0" anchor="t" bIns="105450" lIns="211000" spcFirstLastPara="1" rIns="211000" wrap="square" tIns="105450">
            <a:normAutofit/>
          </a:bodyPr>
          <a:lstStyle>
            <a:lvl1pPr indent="-444500" lvl="0" marL="457200" rtl="0" algn="l">
              <a:spcBef>
                <a:spcPts val="800"/>
              </a:spcBef>
              <a:spcAft>
                <a:spcPts val="0"/>
              </a:spcAft>
              <a:buSzPts val="3400"/>
              <a:buChar char="●"/>
              <a:defRPr/>
            </a:lvl1pPr>
            <a:lvl2pPr indent="-444500" lvl="1" marL="914400" rtl="0" algn="l">
              <a:spcBef>
                <a:spcPts val="3200"/>
              </a:spcBef>
              <a:spcAft>
                <a:spcPts val="0"/>
              </a:spcAft>
              <a:buSzPts val="3400"/>
              <a:buChar char="○"/>
              <a:defRPr/>
            </a:lvl2pPr>
            <a:lvl3pPr indent="-469900" lvl="2" marL="1371600" rtl="0" algn="l">
              <a:spcBef>
                <a:spcPts val="3200"/>
              </a:spcBef>
              <a:spcAft>
                <a:spcPts val="0"/>
              </a:spcAft>
              <a:buSzPts val="3800"/>
              <a:buChar char="■"/>
              <a:defRPr/>
            </a:lvl3pPr>
            <a:lvl4pPr indent="-495300" lvl="3" marL="1828800" rtl="0" algn="l">
              <a:spcBef>
                <a:spcPts val="3200"/>
              </a:spcBef>
              <a:spcAft>
                <a:spcPts val="0"/>
              </a:spcAft>
              <a:buSzPts val="4200"/>
              <a:buChar char="●"/>
              <a:defRPr/>
            </a:lvl4pPr>
            <a:lvl5pPr indent="-495300" lvl="4" marL="2286000" rtl="0" algn="l">
              <a:spcBef>
                <a:spcPts val="3200"/>
              </a:spcBef>
              <a:spcAft>
                <a:spcPts val="0"/>
              </a:spcAft>
              <a:buSzPts val="4200"/>
              <a:buChar char="○"/>
              <a:defRPr/>
            </a:lvl5pPr>
            <a:lvl6pPr indent="-495300" lvl="5" marL="2743200" rtl="0" algn="l">
              <a:spcBef>
                <a:spcPts val="3200"/>
              </a:spcBef>
              <a:spcAft>
                <a:spcPts val="0"/>
              </a:spcAft>
              <a:buSzPts val="4200"/>
              <a:buChar char="■"/>
              <a:defRPr/>
            </a:lvl6pPr>
            <a:lvl7pPr indent="-495300" lvl="6" marL="3200400" rtl="0" algn="l">
              <a:spcBef>
                <a:spcPts val="3200"/>
              </a:spcBef>
              <a:spcAft>
                <a:spcPts val="0"/>
              </a:spcAft>
              <a:buSzPts val="4200"/>
              <a:buChar char="●"/>
              <a:defRPr/>
            </a:lvl7pPr>
            <a:lvl8pPr indent="-495300" lvl="7" marL="3657600" rtl="0" algn="l">
              <a:spcBef>
                <a:spcPts val="3200"/>
              </a:spcBef>
              <a:spcAft>
                <a:spcPts val="0"/>
              </a:spcAft>
              <a:buSzPts val="4200"/>
              <a:buChar char="○"/>
              <a:defRPr/>
            </a:lvl8pPr>
            <a:lvl9pPr indent="-495300" lvl="8" marL="4114800" rtl="0" algn="l">
              <a:spcBef>
                <a:spcPts val="3200"/>
              </a:spcBef>
              <a:spcAft>
                <a:spcPts val="3200"/>
              </a:spcAft>
              <a:buSzPts val="4200"/>
              <a:buChar char="■"/>
              <a:defRPr/>
            </a:lvl9pPr>
          </a:lstStyle>
          <a:p/>
        </p:txBody>
      </p:sp>
      <p:sp>
        <p:nvSpPr>
          <p:cNvPr id="645" name="Google Shape;645;g21e199055c3_0_3214"/>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rtl="0" algn="l">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646" name="Google Shape;646;g21e199055c3_0_3214"/>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rtl="0" algn="ctr">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647" name="Google Shape;647;g21e199055c3_0_3214"/>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9.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6" Type="http://schemas.openxmlformats.org/officeDocument/2006/relationships/slideLayout" Target="../slideLayouts/slideLayout18.xml"/><Relationship Id="rId18" Type="http://schemas.openxmlformats.org/officeDocument/2006/relationships/theme" Target="../theme/theme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5" Type="http://schemas.openxmlformats.org/officeDocument/2006/relationships/theme" Target="../theme/theme1.xml"/><Relationship Id="rId14" Type="http://schemas.openxmlformats.org/officeDocument/2006/relationships/slideLayout" Target="../slideLayouts/slideLayout4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5" Type="http://schemas.openxmlformats.org/officeDocument/2006/relationships/theme" Target="../theme/theme6.xml"/><Relationship Id="rId14" Type="http://schemas.openxmlformats.org/officeDocument/2006/relationships/slideLayout" Target="../slideLayouts/slideLayout5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8.xml"/><Relationship Id="rId10" Type="http://schemas.openxmlformats.org/officeDocument/2006/relationships/slideLayout" Target="../slideLayouts/slideLayout67.xml"/><Relationship Id="rId13" Type="http://schemas.openxmlformats.org/officeDocument/2006/relationships/slideLayout" Target="../slideLayouts/slideLayout70.xml"/><Relationship Id="rId12" Type="http://schemas.openxmlformats.org/officeDocument/2006/relationships/slideLayout" Target="../slideLayouts/slideLayout69.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4.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1.xml"/><Relationship Id="rId10" Type="http://schemas.openxmlformats.org/officeDocument/2006/relationships/slideLayout" Target="../slideLayouts/slideLayout80.xml"/><Relationship Id="rId13" Type="http://schemas.openxmlformats.org/officeDocument/2006/relationships/slideLayout" Target="../slideLayouts/slideLayout83.xml"/><Relationship Id="rId12" Type="http://schemas.openxmlformats.org/officeDocument/2006/relationships/slideLayout" Target="../slideLayouts/slideLayout82.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5" Type="http://schemas.openxmlformats.org/officeDocument/2006/relationships/theme" Target="../theme/theme5.xml"/><Relationship Id="rId14" Type="http://schemas.openxmlformats.org/officeDocument/2006/relationships/slideLayout" Target="../slideLayouts/slideLayout8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5.xml"/><Relationship Id="rId10" Type="http://schemas.openxmlformats.org/officeDocument/2006/relationships/slideLayout" Target="../slideLayouts/slideLayout94.xml"/><Relationship Id="rId13" Type="http://schemas.openxmlformats.org/officeDocument/2006/relationships/slideLayout" Target="../slideLayouts/slideLayout97.xml"/><Relationship Id="rId12" Type="http://schemas.openxmlformats.org/officeDocument/2006/relationships/slideLayout" Target="../slideLayouts/slideLayout96.xml"/><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5" Type="http://schemas.openxmlformats.org/officeDocument/2006/relationships/slideLayout" Target="../slideLayouts/slideLayout99.xml"/><Relationship Id="rId14" Type="http://schemas.openxmlformats.org/officeDocument/2006/relationships/slideLayout" Target="../slideLayouts/slideLayout98.xml"/><Relationship Id="rId17" Type="http://schemas.openxmlformats.org/officeDocument/2006/relationships/slideLayout" Target="../slideLayouts/slideLayout101.xml"/><Relationship Id="rId16" Type="http://schemas.openxmlformats.org/officeDocument/2006/relationships/slideLayout" Target="../slideLayouts/slideLayout100.xml"/><Relationship Id="rId5" Type="http://schemas.openxmlformats.org/officeDocument/2006/relationships/slideLayout" Target="../slideLayouts/slideLayout89.xml"/><Relationship Id="rId6" Type="http://schemas.openxmlformats.org/officeDocument/2006/relationships/slideLayout" Target="../slideLayouts/slideLayout90.xml"/><Relationship Id="rId18" Type="http://schemas.openxmlformats.org/officeDocument/2006/relationships/theme" Target="../theme/theme3.xml"/><Relationship Id="rId7" Type="http://schemas.openxmlformats.org/officeDocument/2006/relationships/slideLayout" Target="../slideLayouts/slideLayout91.xml"/><Relationship Id="rId8"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12.xml"/><Relationship Id="rId10" Type="http://schemas.openxmlformats.org/officeDocument/2006/relationships/slideLayout" Target="../slideLayouts/slideLayout111.xml"/><Relationship Id="rId13" Type="http://schemas.openxmlformats.org/officeDocument/2006/relationships/slideLayout" Target="../slideLayouts/slideLayout114.xml"/><Relationship Id="rId12" Type="http://schemas.openxmlformats.org/officeDocument/2006/relationships/slideLayout" Target="../slideLayouts/slideLayout113.xml"/><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5" Type="http://schemas.openxmlformats.org/officeDocument/2006/relationships/theme" Target="../theme/theme2.xml"/><Relationship Id="rId14" Type="http://schemas.openxmlformats.org/officeDocument/2006/relationships/slideLayout" Target="../slideLayouts/slideLayout11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a:spcBef>
                <a:spcPts val="0"/>
              </a:spcBef>
              <a:spcAft>
                <a:spcPts val="0"/>
              </a:spcAft>
              <a:buSzPts val="2800"/>
              <a:buNone/>
              <a:defRPr sz="3600"/>
            </a:lvl2pPr>
            <a:lvl3pPr lvl="2">
              <a:spcBef>
                <a:spcPts val="0"/>
              </a:spcBef>
              <a:spcAft>
                <a:spcPts val="0"/>
              </a:spcAft>
              <a:buSzPts val="2800"/>
              <a:buNone/>
              <a:defRPr sz="3600"/>
            </a:lvl3pPr>
            <a:lvl4pPr lvl="3">
              <a:spcBef>
                <a:spcPts val="0"/>
              </a:spcBef>
              <a:spcAft>
                <a:spcPts val="0"/>
              </a:spcAft>
              <a:buSzPts val="2800"/>
              <a:buNone/>
              <a:defRPr sz="3600"/>
            </a:lvl4pPr>
            <a:lvl5pPr lvl="4">
              <a:spcBef>
                <a:spcPts val="0"/>
              </a:spcBef>
              <a:spcAft>
                <a:spcPts val="0"/>
              </a:spcAft>
              <a:buSzPts val="2800"/>
              <a:buNone/>
              <a:defRPr sz="3600"/>
            </a:lvl5pPr>
            <a:lvl6pPr lvl="5">
              <a:spcBef>
                <a:spcPts val="0"/>
              </a:spcBef>
              <a:spcAft>
                <a:spcPts val="0"/>
              </a:spcAft>
              <a:buSzPts val="2800"/>
              <a:buNone/>
              <a:defRPr sz="3600"/>
            </a:lvl6pPr>
            <a:lvl7pPr lvl="6">
              <a:spcBef>
                <a:spcPts val="0"/>
              </a:spcBef>
              <a:spcAft>
                <a:spcPts val="0"/>
              </a:spcAft>
              <a:buSzPts val="2800"/>
              <a:buNone/>
              <a:defRPr sz="3600"/>
            </a:lvl7pPr>
            <a:lvl8pPr lvl="7">
              <a:spcBef>
                <a:spcPts val="0"/>
              </a:spcBef>
              <a:spcAft>
                <a:spcPts val="0"/>
              </a:spcAft>
              <a:buSzPts val="2800"/>
              <a:buNone/>
              <a:defRPr sz="3600"/>
            </a:lvl8pPr>
            <a:lvl9pPr lvl="8">
              <a:spcBef>
                <a:spcPts val="0"/>
              </a:spcBef>
              <a:spcAft>
                <a:spcPts val="0"/>
              </a:spcAft>
              <a:buSzPts val="2800"/>
              <a:buNone/>
              <a:defRPr sz="3600"/>
            </a:lvl9pPr>
          </a:lstStyle>
          <a:p/>
        </p:txBody>
      </p:sp>
      <p:sp>
        <p:nvSpPr>
          <p:cNvPr id="11" name="Google Shape;11;p14"/>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spcBef>
                <a:spcPts val="0"/>
              </a:spcBef>
              <a:spcAft>
                <a:spcPts val="0"/>
              </a:spcAft>
              <a:buSzPts val="2800"/>
              <a:buNone/>
              <a:defRPr b="0" i="0" sz="2400" u="none" cap="none" strike="noStrike">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spcBef>
                <a:spcPts val="0"/>
              </a:spcBef>
              <a:spcAft>
                <a:spcPts val="0"/>
              </a:spcAft>
              <a:buSzPts val="2800"/>
              <a:buNone/>
              <a:defRPr b="0" i="0" sz="2400" u="none" cap="none" strike="noStrike">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spcBef>
                <a:spcPts val="0"/>
              </a:spcBef>
              <a:buNone/>
              <a:defRPr b="0" i="0" sz="2400" u="none" cap="none" strike="noStrike">
                <a:solidFill>
                  <a:srgbClr val="888888"/>
                </a:solidFill>
                <a:latin typeface="Calibri"/>
                <a:ea typeface="Calibri"/>
                <a:cs typeface="Calibri"/>
                <a:sym typeface="Calibri"/>
              </a:defRPr>
            </a:lvl1pPr>
            <a:lvl2pPr indent="0" lvl="1" marL="0" marR="0" rtl="0" algn="r">
              <a:spcBef>
                <a:spcPts val="0"/>
              </a:spcBef>
              <a:buNone/>
              <a:defRPr b="0" i="0" sz="2400" u="none" cap="none" strike="noStrike">
                <a:solidFill>
                  <a:srgbClr val="888888"/>
                </a:solidFill>
                <a:latin typeface="Calibri"/>
                <a:ea typeface="Calibri"/>
                <a:cs typeface="Calibri"/>
                <a:sym typeface="Calibri"/>
              </a:defRPr>
            </a:lvl2pPr>
            <a:lvl3pPr indent="0" lvl="2" marL="0" marR="0" rtl="0" algn="r">
              <a:spcBef>
                <a:spcPts val="0"/>
              </a:spcBef>
              <a:buNone/>
              <a:defRPr b="0" i="0" sz="2400" u="none" cap="none" strike="noStrike">
                <a:solidFill>
                  <a:srgbClr val="888888"/>
                </a:solidFill>
                <a:latin typeface="Calibri"/>
                <a:ea typeface="Calibri"/>
                <a:cs typeface="Calibri"/>
                <a:sym typeface="Calibri"/>
              </a:defRPr>
            </a:lvl3pPr>
            <a:lvl4pPr indent="0" lvl="3" marL="0" marR="0" rtl="0" algn="r">
              <a:spcBef>
                <a:spcPts val="0"/>
              </a:spcBef>
              <a:buNone/>
              <a:defRPr b="0" i="0" sz="2400" u="none" cap="none" strike="noStrike">
                <a:solidFill>
                  <a:srgbClr val="888888"/>
                </a:solidFill>
                <a:latin typeface="Calibri"/>
                <a:ea typeface="Calibri"/>
                <a:cs typeface="Calibri"/>
                <a:sym typeface="Calibri"/>
              </a:defRPr>
            </a:lvl4pPr>
            <a:lvl5pPr indent="0" lvl="4" marL="0" marR="0" rtl="0" algn="r">
              <a:spcBef>
                <a:spcPts val="0"/>
              </a:spcBef>
              <a:buNone/>
              <a:defRPr b="0" i="0" sz="2400" u="none" cap="none" strike="noStrike">
                <a:solidFill>
                  <a:srgbClr val="888888"/>
                </a:solidFill>
                <a:latin typeface="Calibri"/>
                <a:ea typeface="Calibri"/>
                <a:cs typeface="Calibri"/>
                <a:sym typeface="Calibri"/>
              </a:defRPr>
            </a:lvl5pPr>
            <a:lvl6pPr indent="0" lvl="5" marL="0" marR="0" rtl="0" algn="r">
              <a:spcBef>
                <a:spcPts val="0"/>
              </a:spcBef>
              <a:buNone/>
              <a:defRPr b="0" i="0" sz="2400" u="none" cap="none" strike="noStrike">
                <a:solidFill>
                  <a:srgbClr val="888888"/>
                </a:solidFill>
                <a:latin typeface="Calibri"/>
                <a:ea typeface="Calibri"/>
                <a:cs typeface="Calibri"/>
                <a:sym typeface="Calibri"/>
              </a:defRPr>
            </a:lvl6pPr>
            <a:lvl7pPr indent="0" lvl="6" marL="0" marR="0" rtl="0" algn="r">
              <a:spcBef>
                <a:spcPts val="0"/>
              </a:spcBef>
              <a:buNone/>
              <a:defRPr b="0" i="0" sz="2400" u="none" cap="none" strike="noStrike">
                <a:solidFill>
                  <a:srgbClr val="888888"/>
                </a:solidFill>
                <a:latin typeface="Calibri"/>
                <a:ea typeface="Calibri"/>
                <a:cs typeface="Calibri"/>
                <a:sym typeface="Calibri"/>
              </a:defRPr>
            </a:lvl7pPr>
            <a:lvl8pPr indent="0" lvl="7" marL="0" marR="0" rtl="0" algn="r">
              <a:spcBef>
                <a:spcPts val="0"/>
              </a:spcBef>
              <a:buNone/>
              <a:defRPr b="0" i="0" sz="2400" u="none" cap="none" strike="noStrike">
                <a:solidFill>
                  <a:srgbClr val="888888"/>
                </a:solidFill>
                <a:latin typeface="Calibri"/>
                <a:ea typeface="Calibri"/>
                <a:cs typeface="Calibri"/>
                <a:sym typeface="Calibri"/>
              </a:defRPr>
            </a:lvl8pPr>
            <a:lvl9pPr indent="0" lvl="8" marL="0" marR="0" rtl="0" algn="r">
              <a:spcBef>
                <a:spcPts val="0"/>
              </a:spcBef>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g21e199055c3_0_769"/>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marR="0" rtl="0" algn="l">
              <a:spcBef>
                <a:spcPts val="0"/>
              </a:spcBef>
              <a:spcAft>
                <a:spcPts val="0"/>
              </a:spcAft>
              <a:buClr>
                <a:schemeClr val="dk2"/>
              </a:buClr>
              <a:buSzPts val="8000"/>
              <a:buFont typeface="Arial"/>
              <a:buNone/>
              <a:defRPr b="0" i="0" sz="8000" u="none" cap="none" strike="noStrike">
                <a:solidFill>
                  <a:schemeClr val="dk2"/>
                </a:solidFill>
                <a:latin typeface="Arial"/>
                <a:ea typeface="Arial"/>
                <a:cs typeface="Arial"/>
                <a:sym typeface="Arial"/>
              </a:defRPr>
            </a:lvl1pPr>
            <a:lvl2pPr lvl="1" rtl="0">
              <a:spcBef>
                <a:spcPts val="0"/>
              </a:spcBef>
              <a:spcAft>
                <a:spcPts val="0"/>
              </a:spcAft>
              <a:buSzPts val="2800"/>
              <a:buNone/>
              <a:defRPr sz="3600"/>
            </a:lvl2pPr>
            <a:lvl3pPr lvl="2" rtl="0">
              <a:spcBef>
                <a:spcPts val="0"/>
              </a:spcBef>
              <a:spcAft>
                <a:spcPts val="0"/>
              </a:spcAft>
              <a:buSzPts val="2800"/>
              <a:buNone/>
              <a:defRPr sz="3600"/>
            </a:lvl3pPr>
            <a:lvl4pPr lvl="3" rtl="0">
              <a:spcBef>
                <a:spcPts val="0"/>
              </a:spcBef>
              <a:spcAft>
                <a:spcPts val="0"/>
              </a:spcAft>
              <a:buSzPts val="2800"/>
              <a:buNone/>
              <a:defRPr sz="3600"/>
            </a:lvl4pPr>
            <a:lvl5pPr lvl="4" rtl="0">
              <a:spcBef>
                <a:spcPts val="0"/>
              </a:spcBef>
              <a:spcAft>
                <a:spcPts val="0"/>
              </a:spcAft>
              <a:buSzPts val="2800"/>
              <a:buNone/>
              <a:defRPr sz="3600"/>
            </a:lvl5pPr>
            <a:lvl6pPr lvl="5" rtl="0">
              <a:spcBef>
                <a:spcPts val="0"/>
              </a:spcBef>
              <a:spcAft>
                <a:spcPts val="0"/>
              </a:spcAft>
              <a:buSzPts val="2800"/>
              <a:buNone/>
              <a:defRPr sz="3600"/>
            </a:lvl6pPr>
            <a:lvl7pPr lvl="6" rtl="0">
              <a:spcBef>
                <a:spcPts val="0"/>
              </a:spcBef>
              <a:spcAft>
                <a:spcPts val="0"/>
              </a:spcAft>
              <a:buSzPts val="2800"/>
              <a:buNone/>
              <a:defRPr sz="3600"/>
            </a:lvl7pPr>
            <a:lvl8pPr lvl="7" rtl="0">
              <a:spcBef>
                <a:spcPts val="0"/>
              </a:spcBef>
              <a:spcAft>
                <a:spcPts val="0"/>
              </a:spcAft>
              <a:buSzPts val="2800"/>
              <a:buNone/>
              <a:defRPr sz="3600"/>
            </a:lvl8pPr>
            <a:lvl9pPr lvl="8" rtl="0">
              <a:spcBef>
                <a:spcPts val="0"/>
              </a:spcBef>
              <a:spcAft>
                <a:spcPts val="0"/>
              </a:spcAft>
              <a:buSzPts val="2800"/>
              <a:buNone/>
              <a:defRPr sz="3600"/>
            </a:lvl9pPr>
          </a:lstStyle>
          <a:p/>
        </p:txBody>
      </p:sp>
      <p:sp>
        <p:nvSpPr>
          <p:cNvPr id="92" name="Google Shape;92;g21e199055c3_0_769"/>
          <p:cNvSpPr txBox="1"/>
          <p:nvPr>
            <p:ph idx="1" type="body"/>
          </p:nvPr>
        </p:nvSpPr>
        <p:spPr>
          <a:xfrm>
            <a:off x="1219200" y="3200400"/>
            <a:ext cx="21945600" cy="9753600"/>
          </a:xfrm>
          <a:prstGeom prst="rect">
            <a:avLst/>
          </a:prstGeom>
          <a:noFill/>
          <a:ln>
            <a:noFill/>
          </a:ln>
        </p:spPr>
        <p:txBody>
          <a:bodyPr anchorCtr="0" anchor="t" bIns="91400" lIns="182875" spcFirstLastPara="1" rIns="182875" wrap="square" tIns="91400">
            <a:normAutofit/>
          </a:bodyPr>
          <a:lstStyle>
            <a:lvl1pPr indent="-488950" lvl="0" marL="457200" marR="0" rtl="0" algn="l">
              <a:spcBef>
                <a:spcPts val="1000"/>
              </a:spcBef>
              <a:spcAft>
                <a:spcPts val="0"/>
              </a:spcAft>
              <a:buClr>
                <a:schemeClr val="accent1"/>
              </a:buClr>
              <a:buSzPts val="4100"/>
              <a:buFont typeface="Arial"/>
              <a:buChar char="•"/>
              <a:defRPr b="0" i="0" sz="4800" u="none" cap="none" strike="noStrike">
                <a:solidFill>
                  <a:schemeClr val="dk1"/>
                </a:solidFill>
                <a:latin typeface="Arial"/>
                <a:ea typeface="Arial"/>
                <a:cs typeface="Arial"/>
                <a:sym typeface="Arial"/>
              </a:defRPr>
            </a:lvl1pPr>
            <a:lvl2pPr indent="-444500" lvl="1" marL="914400" marR="0" rtl="0" algn="l">
              <a:spcBef>
                <a:spcPts val="800"/>
              </a:spcBef>
              <a:spcAft>
                <a:spcPts val="0"/>
              </a:spcAft>
              <a:buClr>
                <a:schemeClr val="accent1"/>
              </a:buClr>
              <a:buSzPts val="3400"/>
              <a:buFont typeface="Arial"/>
              <a:buChar char="•"/>
              <a:defRPr b="0" i="0" sz="4000" u="none" cap="none" strike="noStrike">
                <a:solidFill>
                  <a:schemeClr val="dk1"/>
                </a:solidFill>
                <a:latin typeface="Arial"/>
                <a:ea typeface="Arial"/>
                <a:cs typeface="Arial"/>
                <a:sym typeface="Arial"/>
              </a:defRPr>
            </a:lvl2pPr>
            <a:lvl3pPr indent="-431800" lvl="2" marL="1371600" marR="0" rtl="0" algn="l">
              <a:spcBef>
                <a:spcPts val="700"/>
              </a:spcBef>
              <a:spcAft>
                <a:spcPts val="0"/>
              </a:spcAft>
              <a:buClr>
                <a:schemeClr val="accent1"/>
              </a:buClr>
              <a:buSzPts val="3200"/>
              <a:buFont typeface="Arial"/>
              <a:buChar char="•"/>
              <a:defRPr b="0" i="0" sz="3600" u="none" cap="none" strike="noStrike">
                <a:solidFill>
                  <a:schemeClr val="dk1"/>
                </a:solidFill>
                <a:latin typeface="Arial"/>
                <a:ea typeface="Arial"/>
                <a:cs typeface="Arial"/>
                <a:sym typeface="Arial"/>
              </a:defRPr>
            </a:lvl3pPr>
            <a:lvl4pPr indent="-431800" lvl="3" marL="1828800" marR="0" rtl="0" algn="l">
              <a:spcBef>
                <a:spcPts val="600"/>
              </a:spcBef>
              <a:spcAft>
                <a:spcPts val="0"/>
              </a:spcAft>
              <a:buClr>
                <a:schemeClr val="accent1"/>
              </a:buClr>
              <a:buSzPts val="3200"/>
              <a:buFont typeface="Arial"/>
              <a:buChar char="•"/>
              <a:defRPr b="0" i="0" sz="3200" u="none" cap="none" strike="noStrike">
                <a:solidFill>
                  <a:schemeClr val="dk1"/>
                </a:solidFill>
                <a:latin typeface="Arial"/>
                <a:ea typeface="Arial"/>
                <a:cs typeface="Arial"/>
                <a:sym typeface="Arial"/>
              </a:defRPr>
            </a:lvl4pPr>
            <a:lvl5pPr indent="-406400" lvl="4" marL="2286000" marR="0" rtl="0" algn="l">
              <a:spcBef>
                <a:spcPts val="600"/>
              </a:spcBef>
              <a:spcAft>
                <a:spcPts val="0"/>
              </a:spcAft>
              <a:buClr>
                <a:schemeClr val="accent1"/>
              </a:buClr>
              <a:buSzPts val="2800"/>
              <a:buFont typeface="Arial"/>
              <a:buChar char="•"/>
              <a:defRPr b="0" i="0" sz="2800" u="none" cap="none" strike="noStrike">
                <a:solidFill>
                  <a:schemeClr val="dk1"/>
                </a:solidFill>
                <a:latin typeface="Arial"/>
                <a:ea typeface="Arial"/>
                <a:cs typeface="Arial"/>
                <a:sym typeface="Arial"/>
              </a:defRPr>
            </a:lvl5pPr>
            <a:lvl6pPr indent="-393700" lvl="5" marL="2743200" marR="0" rtl="0" algn="l">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6pPr>
            <a:lvl7pPr indent="-393700" lvl="6" marL="3200400" marR="0" rtl="0" algn="l">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7pPr>
            <a:lvl8pPr indent="-393700" lvl="7" marL="3657600" marR="0" rtl="0" algn="l">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8pPr>
            <a:lvl9pPr indent="-393700" lvl="8" marL="4114800" marR="0" rtl="0" algn="l">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9pPr>
          </a:lstStyle>
          <a:p/>
        </p:txBody>
      </p:sp>
      <p:sp>
        <p:nvSpPr>
          <p:cNvPr id="93" name="Google Shape;93;g21e199055c3_0_769"/>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marR="0" rtl="0" algn="l">
              <a:spcBef>
                <a:spcPts val="0"/>
              </a:spcBef>
              <a:spcAft>
                <a:spcPts val="0"/>
              </a:spcAft>
              <a:buSzPts val="2800"/>
              <a:buNone/>
              <a:defRPr b="0" i="0" sz="2400" u="none" cap="none" strike="noStrike">
                <a:solidFill>
                  <a:srgbClr val="FFFFFF"/>
                </a:solidFill>
                <a:latin typeface="Arial"/>
                <a:ea typeface="Arial"/>
                <a:cs typeface="Arial"/>
                <a:sym typeface="Arial"/>
              </a:defRPr>
            </a:lvl1pPr>
            <a:lvl2pPr lvl="1" marR="0" rtl="0" algn="l">
              <a:spcBef>
                <a:spcPts val="0"/>
              </a:spcBef>
              <a:spcAft>
                <a:spcPts val="0"/>
              </a:spcAft>
              <a:buSzPts val="2800"/>
              <a:buNone/>
              <a:defRPr b="0" i="0" sz="3600" u="none" cap="none" strike="noStrike">
                <a:solidFill>
                  <a:schemeClr val="dk1"/>
                </a:solidFill>
                <a:latin typeface="Arial"/>
                <a:ea typeface="Arial"/>
                <a:cs typeface="Arial"/>
                <a:sym typeface="Arial"/>
              </a:defRPr>
            </a:lvl2pPr>
            <a:lvl3pPr lvl="2" marR="0" rtl="0" algn="l">
              <a:spcBef>
                <a:spcPts val="0"/>
              </a:spcBef>
              <a:spcAft>
                <a:spcPts val="0"/>
              </a:spcAft>
              <a:buSzPts val="2800"/>
              <a:buNone/>
              <a:defRPr b="0" i="0" sz="3600" u="none" cap="none" strike="noStrike">
                <a:solidFill>
                  <a:schemeClr val="dk1"/>
                </a:solidFill>
                <a:latin typeface="Arial"/>
                <a:ea typeface="Arial"/>
                <a:cs typeface="Arial"/>
                <a:sym typeface="Arial"/>
              </a:defRPr>
            </a:lvl3pPr>
            <a:lvl4pPr lvl="3" marR="0" rtl="0" algn="l">
              <a:spcBef>
                <a:spcPts val="0"/>
              </a:spcBef>
              <a:spcAft>
                <a:spcPts val="0"/>
              </a:spcAft>
              <a:buSzPts val="2800"/>
              <a:buNone/>
              <a:defRPr b="0" i="0" sz="3600" u="none" cap="none" strike="noStrike">
                <a:solidFill>
                  <a:schemeClr val="dk1"/>
                </a:solidFill>
                <a:latin typeface="Arial"/>
                <a:ea typeface="Arial"/>
                <a:cs typeface="Arial"/>
                <a:sym typeface="Arial"/>
              </a:defRPr>
            </a:lvl4pPr>
            <a:lvl5pPr lvl="4" marR="0" rtl="0" algn="l">
              <a:spcBef>
                <a:spcPts val="0"/>
              </a:spcBef>
              <a:spcAft>
                <a:spcPts val="0"/>
              </a:spcAft>
              <a:buSzPts val="2800"/>
              <a:buNone/>
              <a:defRPr b="0" i="0" sz="3600" u="none" cap="none" strike="noStrike">
                <a:solidFill>
                  <a:schemeClr val="dk1"/>
                </a:solidFill>
                <a:latin typeface="Arial"/>
                <a:ea typeface="Arial"/>
                <a:cs typeface="Arial"/>
                <a:sym typeface="Arial"/>
              </a:defRPr>
            </a:lvl5pPr>
            <a:lvl6pPr lvl="5" marR="0" rtl="0" algn="l">
              <a:spcBef>
                <a:spcPts val="0"/>
              </a:spcBef>
              <a:spcAft>
                <a:spcPts val="0"/>
              </a:spcAft>
              <a:buSzPts val="2800"/>
              <a:buNone/>
              <a:defRPr b="0" i="0" sz="3600" u="none" cap="none" strike="noStrike">
                <a:solidFill>
                  <a:schemeClr val="dk1"/>
                </a:solidFill>
                <a:latin typeface="Arial"/>
                <a:ea typeface="Arial"/>
                <a:cs typeface="Arial"/>
                <a:sym typeface="Arial"/>
              </a:defRPr>
            </a:lvl6pPr>
            <a:lvl7pPr lvl="6" marR="0" rtl="0" algn="l">
              <a:spcBef>
                <a:spcPts val="0"/>
              </a:spcBef>
              <a:spcAft>
                <a:spcPts val="0"/>
              </a:spcAft>
              <a:buSzPts val="2800"/>
              <a:buNone/>
              <a:defRPr b="0" i="0" sz="3600" u="none" cap="none" strike="noStrike">
                <a:solidFill>
                  <a:schemeClr val="dk1"/>
                </a:solidFill>
                <a:latin typeface="Arial"/>
                <a:ea typeface="Arial"/>
                <a:cs typeface="Arial"/>
                <a:sym typeface="Arial"/>
              </a:defRPr>
            </a:lvl7pPr>
            <a:lvl8pPr lvl="7" marR="0" rtl="0" algn="l">
              <a:spcBef>
                <a:spcPts val="0"/>
              </a:spcBef>
              <a:spcAft>
                <a:spcPts val="0"/>
              </a:spcAft>
              <a:buSzPts val="2800"/>
              <a:buNone/>
              <a:defRPr b="0" i="0" sz="3600" u="none" cap="none" strike="noStrike">
                <a:solidFill>
                  <a:schemeClr val="dk1"/>
                </a:solidFill>
                <a:latin typeface="Arial"/>
                <a:ea typeface="Arial"/>
                <a:cs typeface="Arial"/>
                <a:sym typeface="Arial"/>
              </a:defRPr>
            </a:lvl8pPr>
            <a:lvl9pPr lvl="8" marR="0" rtl="0" algn="l">
              <a:spcBef>
                <a:spcPts val="0"/>
              </a:spcBef>
              <a:spcAft>
                <a:spcPts val="0"/>
              </a:spcAft>
              <a:buSzPts val="2800"/>
              <a:buNone/>
              <a:defRPr b="0" i="0" sz="3600" u="none" cap="none" strike="noStrike">
                <a:solidFill>
                  <a:schemeClr val="dk1"/>
                </a:solidFill>
                <a:latin typeface="Arial"/>
                <a:ea typeface="Arial"/>
                <a:cs typeface="Arial"/>
                <a:sym typeface="Arial"/>
              </a:defRPr>
            </a:lvl9pPr>
          </a:lstStyle>
          <a:p/>
        </p:txBody>
      </p:sp>
      <p:sp>
        <p:nvSpPr>
          <p:cNvPr id="94" name="Google Shape;94;g21e199055c3_0_769"/>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marR="0" rtl="0" algn="ctr">
              <a:spcBef>
                <a:spcPts val="0"/>
              </a:spcBef>
              <a:spcAft>
                <a:spcPts val="0"/>
              </a:spcAft>
              <a:buSzPts val="2800"/>
              <a:buNone/>
              <a:defRPr b="0" i="0" sz="2400" u="none" cap="none" strike="noStrike">
                <a:solidFill>
                  <a:srgbClr val="FFFFFF"/>
                </a:solidFill>
                <a:latin typeface="Arial"/>
                <a:ea typeface="Arial"/>
                <a:cs typeface="Arial"/>
                <a:sym typeface="Arial"/>
              </a:defRPr>
            </a:lvl1pPr>
            <a:lvl2pPr lvl="1" marR="0" rtl="0" algn="l">
              <a:spcBef>
                <a:spcPts val="0"/>
              </a:spcBef>
              <a:spcAft>
                <a:spcPts val="0"/>
              </a:spcAft>
              <a:buSzPts val="2800"/>
              <a:buNone/>
              <a:defRPr b="0" i="0" sz="3600" u="none" cap="none" strike="noStrike">
                <a:solidFill>
                  <a:schemeClr val="dk1"/>
                </a:solidFill>
                <a:latin typeface="Arial"/>
                <a:ea typeface="Arial"/>
                <a:cs typeface="Arial"/>
                <a:sym typeface="Arial"/>
              </a:defRPr>
            </a:lvl2pPr>
            <a:lvl3pPr lvl="2" marR="0" rtl="0" algn="l">
              <a:spcBef>
                <a:spcPts val="0"/>
              </a:spcBef>
              <a:spcAft>
                <a:spcPts val="0"/>
              </a:spcAft>
              <a:buSzPts val="2800"/>
              <a:buNone/>
              <a:defRPr b="0" i="0" sz="3600" u="none" cap="none" strike="noStrike">
                <a:solidFill>
                  <a:schemeClr val="dk1"/>
                </a:solidFill>
                <a:latin typeface="Arial"/>
                <a:ea typeface="Arial"/>
                <a:cs typeface="Arial"/>
                <a:sym typeface="Arial"/>
              </a:defRPr>
            </a:lvl3pPr>
            <a:lvl4pPr lvl="3" marR="0" rtl="0" algn="l">
              <a:spcBef>
                <a:spcPts val="0"/>
              </a:spcBef>
              <a:spcAft>
                <a:spcPts val="0"/>
              </a:spcAft>
              <a:buSzPts val="2800"/>
              <a:buNone/>
              <a:defRPr b="0" i="0" sz="3600" u="none" cap="none" strike="noStrike">
                <a:solidFill>
                  <a:schemeClr val="dk1"/>
                </a:solidFill>
                <a:latin typeface="Arial"/>
                <a:ea typeface="Arial"/>
                <a:cs typeface="Arial"/>
                <a:sym typeface="Arial"/>
              </a:defRPr>
            </a:lvl4pPr>
            <a:lvl5pPr lvl="4" marR="0" rtl="0" algn="l">
              <a:spcBef>
                <a:spcPts val="0"/>
              </a:spcBef>
              <a:spcAft>
                <a:spcPts val="0"/>
              </a:spcAft>
              <a:buSzPts val="2800"/>
              <a:buNone/>
              <a:defRPr b="0" i="0" sz="3600" u="none" cap="none" strike="noStrike">
                <a:solidFill>
                  <a:schemeClr val="dk1"/>
                </a:solidFill>
                <a:latin typeface="Arial"/>
                <a:ea typeface="Arial"/>
                <a:cs typeface="Arial"/>
                <a:sym typeface="Arial"/>
              </a:defRPr>
            </a:lvl5pPr>
            <a:lvl6pPr lvl="5" marR="0" rtl="0" algn="l">
              <a:spcBef>
                <a:spcPts val="0"/>
              </a:spcBef>
              <a:spcAft>
                <a:spcPts val="0"/>
              </a:spcAft>
              <a:buSzPts val="2800"/>
              <a:buNone/>
              <a:defRPr b="0" i="0" sz="3600" u="none" cap="none" strike="noStrike">
                <a:solidFill>
                  <a:schemeClr val="dk1"/>
                </a:solidFill>
                <a:latin typeface="Arial"/>
                <a:ea typeface="Arial"/>
                <a:cs typeface="Arial"/>
                <a:sym typeface="Arial"/>
              </a:defRPr>
            </a:lvl6pPr>
            <a:lvl7pPr lvl="6" marR="0" rtl="0" algn="l">
              <a:spcBef>
                <a:spcPts val="0"/>
              </a:spcBef>
              <a:spcAft>
                <a:spcPts val="0"/>
              </a:spcAft>
              <a:buSzPts val="2800"/>
              <a:buNone/>
              <a:defRPr b="0" i="0" sz="3600" u="none" cap="none" strike="noStrike">
                <a:solidFill>
                  <a:schemeClr val="dk1"/>
                </a:solidFill>
                <a:latin typeface="Arial"/>
                <a:ea typeface="Arial"/>
                <a:cs typeface="Arial"/>
                <a:sym typeface="Arial"/>
              </a:defRPr>
            </a:lvl7pPr>
            <a:lvl8pPr lvl="7" marR="0" rtl="0" algn="l">
              <a:spcBef>
                <a:spcPts val="0"/>
              </a:spcBef>
              <a:spcAft>
                <a:spcPts val="0"/>
              </a:spcAft>
              <a:buSzPts val="2800"/>
              <a:buNone/>
              <a:defRPr b="0" i="0" sz="3600" u="none" cap="none" strike="noStrike">
                <a:solidFill>
                  <a:schemeClr val="dk1"/>
                </a:solidFill>
                <a:latin typeface="Arial"/>
                <a:ea typeface="Arial"/>
                <a:cs typeface="Arial"/>
                <a:sym typeface="Arial"/>
              </a:defRPr>
            </a:lvl8pPr>
            <a:lvl9pPr lvl="8" marR="0" rtl="0" algn="l">
              <a:spcBef>
                <a:spcPts val="0"/>
              </a:spcBef>
              <a:spcAft>
                <a:spcPts val="0"/>
              </a:spcAft>
              <a:buSzPts val="2800"/>
              <a:buNone/>
              <a:defRPr b="0" i="0" sz="3600" u="none" cap="none" strike="noStrike">
                <a:solidFill>
                  <a:schemeClr val="dk1"/>
                </a:solidFill>
                <a:latin typeface="Arial"/>
                <a:ea typeface="Arial"/>
                <a:cs typeface="Arial"/>
                <a:sym typeface="Arial"/>
              </a:defRPr>
            </a:lvl9pPr>
          </a:lstStyle>
          <a:p/>
        </p:txBody>
      </p:sp>
      <p:sp>
        <p:nvSpPr>
          <p:cNvPr id="95" name="Google Shape;95;g21e199055c3_0_769"/>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rtl="0" algn="l">
              <a:spcBef>
                <a:spcPts val="0"/>
              </a:spcBef>
              <a:buNone/>
              <a:defRPr b="1" i="0" sz="2800" u="none" cap="none" strike="noStrike">
                <a:solidFill>
                  <a:srgbClr val="FFFFFF"/>
                </a:solidFill>
                <a:latin typeface="Arial"/>
                <a:ea typeface="Arial"/>
                <a:cs typeface="Arial"/>
                <a:sym typeface="Arial"/>
              </a:defRPr>
            </a:lvl1pPr>
            <a:lvl2pPr indent="0" lvl="1" marL="0" marR="0" rtl="0" algn="l">
              <a:spcBef>
                <a:spcPts val="0"/>
              </a:spcBef>
              <a:buNone/>
              <a:defRPr b="1" i="0" sz="2800" u="none" cap="none" strike="noStrike">
                <a:solidFill>
                  <a:srgbClr val="FFFFFF"/>
                </a:solidFill>
                <a:latin typeface="Arial"/>
                <a:ea typeface="Arial"/>
                <a:cs typeface="Arial"/>
                <a:sym typeface="Arial"/>
              </a:defRPr>
            </a:lvl2pPr>
            <a:lvl3pPr indent="0" lvl="2" marL="0" marR="0" rtl="0" algn="l">
              <a:spcBef>
                <a:spcPts val="0"/>
              </a:spcBef>
              <a:buNone/>
              <a:defRPr b="1" i="0" sz="2800" u="none" cap="none" strike="noStrike">
                <a:solidFill>
                  <a:srgbClr val="FFFFFF"/>
                </a:solidFill>
                <a:latin typeface="Arial"/>
                <a:ea typeface="Arial"/>
                <a:cs typeface="Arial"/>
                <a:sym typeface="Arial"/>
              </a:defRPr>
            </a:lvl3pPr>
            <a:lvl4pPr indent="0" lvl="3" marL="0" marR="0" rtl="0" algn="l">
              <a:spcBef>
                <a:spcPts val="0"/>
              </a:spcBef>
              <a:buNone/>
              <a:defRPr b="1" i="0" sz="2800" u="none" cap="none" strike="noStrike">
                <a:solidFill>
                  <a:srgbClr val="FFFFFF"/>
                </a:solidFill>
                <a:latin typeface="Arial"/>
                <a:ea typeface="Arial"/>
                <a:cs typeface="Arial"/>
                <a:sym typeface="Arial"/>
              </a:defRPr>
            </a:lvl4pPr>
            <a:lvl5pPr indent="0" lvl="4" marL="0" marR="0" rtl="0" algn="l">
              <a:spcBef>
                <a:spcPts val="0"/>
              </a:spcBef>
              <a:buNone/>
              <a:defRPr b="1" i="0" sz="2800" u="none" cap="none" strike="noStrike">
                <a:solidFill>
                  <a:srgbClr val="FFFFFF"/>
                </a:solidFill>
                <a:latin typeface="Arial"/>
                <a:ea typeface="Arial"/>
                <a:cs typeface="Arial"/>
                <a:sym typeface="Arial"/>
              </a:defRPr>
            </a:lvl5pPr>
            <a:lvl6pPr indent="0" lvl="5" marL="0" marR="0" rtl="0" algn="l">
              <a:spcBef>
                <a:spcPts val="0"/>
              </a:spcBef>
              <a:buNone/>
              <a:defRPr b="1" i="0" sz="2800" u="none" cap="none" strike="noStrike">
                <a:solidFill>
                  <a:srgbClr val="FFFFFF"/>
                </a:solidFill>
                <a:latin typeface="Arial"/>
                <a:ea typeface="Arial"/>
                <a:cs typeface="Arial"/>
                <a:sym typeface="Arial"/>
              </a:defRPr>
            </a:lvl6pPr>
            <a:lvl7pPr indent="0" lvl="6" marL="0" marR="0" rtl="0" algn="l">
              <a:spcBef>
                <a:spcPts val="0"/>
              </a:spcBef>
              <a:buNone/>
              <a:defRPr b="1" i="0" sz="2800" u="none" cap="none" strike="noStrike">
                <a:solidFill>
                  <a:srgbClr val="FFFFFF"/>
                </a:solidFill>
                <a:latin typeface="Arial"/>
                <a:ea typeface="Arial"/>
                <a:cs typeface="Arial"/>
                <a:sym typeface="Arial"/>
              </a:defRPr>
            </a:lvl7pPr>
            <a:lvl8pPr indent="0" lvl="7" marL="0" marR="0" rtl="0" algn="l">
              <a:spcBef>
                <a:spcPts val="0"/>
              </a:spcBef>
              <a:buNone/>
              <a:defRPr b="1" i="0" sz="2800" u="none" cap="none" strike="noStrike">
                <a:solidFill>
                  <a:srgbClr val="FFFFFF"/>
                </a:solidFill>
                <a:latin typeface="Arial"/>
                <a:ea typeface="Arial"/>
                <a:cs typeface="Arial"/>
                <a:sym typeface="Arial"/>
              </a:defRPr>
            </a:lvl8pPr>
            <a:lvl9pPr indent="0" lvl="8" marL="0" marR="0" rtl="0" algn="l">
              <a:spcBef>
                <a:spcPts val="0"/>
              </a:spcBef>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g21e199055c3_0_884"/>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3600"/>
            </a:lvl2pPr>
            <a:lvl3pPr lvl="2" rtl="0">
              <a:spcBef>
                <a:spcPts val="0"/>
              </a:spcBef>
              <a:spcAft>
                <a:spcPts val="0"/>
              </a:spcAft>
              <a:buSzPts val="2800"/>
              <a:buNone/>
              <a:defRPr sz="3600"/>
            </a:lvl3pPr>
            <a:lvl4pPr lvl="3" rtl="0">
              <a:spcBef>
                <a:spcPts val="0"/>
              </a:spcBef>
              <a:spcAft>
                <a:spcPts val="0"/>
              </a:spcAft>
              <a:buSzPts val="2800"/>
              <a:buNone/>
              <a:defRPr sz="3600"/>
            </a:lvl4pPr>
            <a:lvl5pPr lvl="4" rtl="0">
              <a:spcBef>
                <a:spcPts val="0"/>
              </a:spcBef>
              <a:spcAft>
                <a:spcPts val="0"/>
              </a:spcAft>
              <a:buSzPts val="2800"/>
              <a:buNone/>
              <a:defRPr sz="3600"/>
            </a:lvl5pPr>
            <a:lvl6pPr lvl="5" rtl="0">
              <a:spcBef>
                <a:spcPts val="0"/>
              </a:spcBef>
              <a:spcAft>
                <a:spcPts val="0"/>
              </a:spcAft>
              <a:buSzPts val="2800"/>
              <a:buNone/>
              <a:defRPr sz="3600"/>
            </a:lvl6pPr>
            <a:lvl7pPr lvl="6" rtl="0">
              <a:spcBef>
                <a:spcPts val="0"/>
              </a:spcBef>
              <a:spcAft>
                <a:spcPts val="0"/>
              </a:spcAft>
              <a:buSzPts val="2800"/>
              <a:buNone/>
              <a:defRPr sz="3600"/>
            </a:lvl7pPr>
            <a:lvl8pPr lvl="7" rtl="0">
              <a:spcBef>
                <a:spcPts val="0"/>
              </a:spcBef>
              <a:spcAft>
                <a:spcPts val="0"/>
              </a:spcAft>
              <a:buSzPts val="2800"/>
              <a:buNone/>
              <a:defRPr sz="3600"/>
            </a:lvl8pPr>
            <a:lvl9pPr lvl="8" rtl="0">
              <a:spcBef>
                <a:spcPts val="0"/>
              </a:spcBef>
              <a:spcAft>
                <a:spcPts val="0"/>
              </a:spcAft>
              <a:buSzPts val="2800"/>
              <a:buNone/>
              <a:defRPr sz="3600"/>
            </a:lvl9pPr>
          </a:lstStyle>
          <a:p/>
        </p:txBody>
      </p:sp>
      <p:sp>
        <p:nvSpPr>
          <p:cNvPr id="207" name="Google Shape;207;g21e199055c3_0_884"/>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208" name="Google Shape;208;g21e199055c3_0_88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spcBef>
                <a:spcPts val="0"/>
              </a:spcBef>
              <a:spcAft>
                <a:spcPts val="0"/>
              </a:spcAft>
              <a:buSzPts val="2800"/>
              <a:buNone/>
              <a:defRPr b="0" i="0" sz="2400" u="none" cap="none" strike="noStrike">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209" name="Google Shape;209;g21e199055c3_0_88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spcBef>
                <a:spcPts val="0"/>
              </a:spcBef>
              <a:spcAft>
                <a:spcPts val="0"/>
              </a:spcAft>
              <a:buSzPts val="2800"/>
              <a:buNone/>
              <a:defRPr b="0" i="0" sz="2400" u="none" cap="none" strike="noStrike">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210" name="Google Shape;210;g21e199055c3_0_88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spcBef>
                <a:spcPts val="0"/>
              </a:spcBef>
              <a:buNone/>
              <a:defRPr b="0" i="0" sz="2400" u="none" cap="none" strike="noStrike">
                <a:solidFill>
                  <a:srgbClr val="888888"/>
                </a:solidFill>
                <a:latin typeface="Calibri"/>
                <a:ea typeface="Calibri"/>
                <a:cs typeface="Calibri"/>
                <a:sym typeface="Calibri"/>
              </a:defRPr>
            </a:lvl1pPr>
            <a:lvl2pPr indent="0" lvl="1" marL="0" marR="0" rtl="0" algn="r">
              <a:spcBef>
                <a:spcPts val="0"/>
              </a:spcBef>
              <a:buNone/>
              <a:defRPr b="0" i="0" sz="2400" u="none" cap="none" strike="noStrike">
                <a:solidFill>
                  <a:srgbClr val="888888"/>
                </a:solidFill>
                <a:latin typeface="Calibri"/>
                <a:ea typeface="Calibri"/>
                <a:cs typeface="Calibri"/>
                <a:sym typeface="Calibri"/>
              </a:defRPr>
            </a:lvl2pPr>
            <a:lvl3pPr indent="0" lvl="2" marL="0" marR="0" rtl="0" algn="r">
              <a:spcBef>
                <a:spcPts val="0"/>
              </a:spcBef>
              <a:buNone/>
              <a:defRPr b="0" i="0" sz="2400" u="none" cap="none" strike="noStrike">
                <a:solidFill>
                  <a:srgbClr val="888888"/>
                </a:solidFill>
                <a:latin typeface="Calibri"/>
                <a:ea typeface="Calibri"/>
                <a:cs typeface="Calibri"/>
                <a:sym typeface="Calibri"/>
              </a:defRPr>
            </a:lvl3pPr>
            <a:lvl4pPr indent="0" lvl="3" marL="0" marR="0" rtl="0" algn="r">
              <a:spcBef>
                <a:spcPts val="0"/>
              </a:spcBef>
              <a:buNone/>
              <a:defRPr b="0" i="0" sz="2400" u="none" cap="none" strike="noStrike">
                <a:solidFill>
                  <a:srgbClr val="888888"/>
                </a:solidFill>
                <a:latin typeface="Calibri"/>
                <a:ea typeface="Calibri"/>
                <a:cs typeface="Calibri"/>
                <a:sym typeface="Calibri"/>
              </a:defRPr>
            </a:lvl4pPr>
            <a:lvl5pPr indent="0" lvl="4" marL="0" marR="0" rtl="0" algn="r">
              <a:spcBef>
                <a:spcPts val="0"/>
              </a:spcBef>
              <a:buNone/>
              <a:defRPr b="0" i="0" sz="2400" u="none" cap="none" strike="noStrike">
                <a:solidFill>
                  <a:srgbClr val="888888"/>
                </a:solidFill>
                <a:latin typeface="Calibri"/>
                <a:ea typeface="Calibri"/>
                <a:cs typeface="Calibri"/>
                <a:sym typeface="Calibri"/>
              </a:defRPr>
            </a:lvl5pPr>
            <a:lvl6pPr indent="0" lvl="5" marL="0" marR="0" rtl="0" algn="r">
              <a:spcBef>
                <a:spcPts val="0"/>
              </a:spcBef>
              <a:buNone/>
              <a:defRPr b="0" i="0" sz="2400" u="none" cap="none" strike="noStrike">
                <a:solidFill>
                  <a:srgbClr val="888888"/>
                </a:solidFill>
                <a:latin typeface="Calibri"/>
                <a:ea typeface="Calibri"/>
                <a:cs typeface="Calibri"/>
                <a:sym typeface="Calibri"/>
              </a:defRPr>
            </a:lvl6pPr>
            <a:lvl7pPr indent="0" lvl="6" marL="0" marR="0" rtl="0" algn="r">
              <a:spcBef>
                <a:spcPts val="0"/>
              </a:spcBef>
              <a:buNone/>
              <a:defRPr b="0" i="0" sz="2400" u="none" cap="none" strike="noStrike">
                <a:solidFill>
                  <a:srgbClr val="888888"/>
                </a:solidFill>
                <a:latin typeface="Calibri"/>
                <a:ea typeface="Calibri"/>
                <a:cs typeface="Calibri"/>
                <a:sym typeface="Calibri"/>
              </a:defRPr>
            </a:lvl7pPr>
            <a:lvl8pPr indent="0" lvl="7" marL="0" marR="0" rtl="0" algn="r">
              <a:spcBef>
                <a:spcPts val="0"/>
              </a:spcBef>
              <a:buNone/>
              <a:defRPr b="0" i="0" sz="2400" u="none" cap="none" strike="noStrike">
                <a:solidFill>
                  <a:srgbClr val="888888"/>
                </a:solidFill>
                <a:latin typeface="Calibri"/>
                <a:ea typeface="Calibri"/>
                <a:cs typeface="Calibri"/>
                <a:sym typeface="Calibri"/>
              </a:defRPr>
            </a:lvl8pPr>
            <a:lvl9pPr indent="0" lvl="8" marL="0" marR="0" rtl="0" algn="r">
              <a:spcBef>
                <a:spcPts val="0"/>
              </a:spcBef>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g21e199055c3_0_1408"/>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3600"/>
            </a:lvl2pPr>
            <a:lvl3pPr lvl="2" rtl="0">
              <a:spcBef>
                <a:spcPts val="0"/>
              </a:spcBef>
              <a:spcAft>
                <a:spcPts val="0"/>
              </a:spcAft>
              <a:buSzPts val="2800"/>
              <a:buNone/>
              <a:defRPr sz="3600"/>
            </a:lvl3pPr>
            <a:lvl4pPr lvl="3" rtl="0">
              <a:spcBef>
                <a:spcPts val="0"/>
              </a:spcBef>
              <a:spcAft>
                <a:spcPts val="0"/>
              </a:spcAft>
              <a:buSzPts val="2800"/>
              <a:buNone/>
              <a:defRPr sz="3600"/>
            </a:lvl4pPr>
            <a:lvl5pPr lvl="4" rtl="0">
              <a:spcBef>
                <a:spcPts val="0"/>
              </a:spcBef>
              <a:spcAft>
                <a:spcPts val="0"/>
              </a:spcAft>
              <a:buSzPts val="2800"/>
              <a:buNone/>
              <a:defRPr sz="3600"/>
            </a:lvl5pPr>
            <a:lvl6pPr lvl="5" rtl="0">
              <a:spcBef>
                <a:spcPts val="0"/>
              </a:spcBef>
              <a:spcAft>
                <a:spcPts val="0"/>
              </a:spcAft>
              <a:buSzPts val="2800"/>
              <a:buNone/>
              <a:defRPr sz="3600"/>
            </a:lvl6pPr>
            <a:lvl7pPr lvl="6" rtl="0">
              <a:spcBef>
                <a:spcPts val="0"/>
              </a:spcBef>
              <a:spcAft>
                <a:spcPts val="0"/>
              </a:spcAft>
              <a:buSzPts val="2800"/>
              <a:buNone/>
              <a:defRPr sz="3600"/>
            </a:lvl7pPr>
            <a:lvl8pPr lvl="7" rtl="0">
              <a:spcBef>
                <a:spcPts val="0"/>
              </a:spcBef>
              <a:spcAft>
                <a:spcPts val="0"/>
              </a:spcAft>
              <a:buSzPts val="2800"/>
              <a:buNone/>
              <a:defRPr sz="3600"/>
            </a:lvl8pPr>
            <a:lvl9pPr lvl="8" rtl="0">
              <a:spcBef>
                <a:spcPts val="0"/>
              </a:spcBef>
              <a:spcAft>
                <a:spcPts val="0"/>
              </a:spcAft>
              <a:buSzPts val="2800"/>
              <a:buNone/>
              <a:defRPr sz="3600"/>
            </a:lvl9pPr>
          </a:lstStyle>
          <a:p/>
        </p:txBody>
      </p:sp>
      <p:sp>
        <p:nvSpPr>
          <p:cNvPr id="308" name="Google Shape;308;g21e199055c3_0_1408"/>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09" name="Google Shape;309;g21e199055c3_0_140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spcBef>
                <a:spcPts val="0"/>
              </a:spcBef>
              <a:spcAft>
                <a:spcPts val="0"/>
              </a:spcAft>
              <a:buSzPts val="2800"/>
              <a:buNone/>
              <a:defRPr sz="2400">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310" name="Google Shape;310;g21e199055c3_0_140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spcBef>
                <a:spcPts val="0"/>
              </a:spcBef>
              <a:spcAft>
                <a:spcPts val="0"/>
              </a:spcAft>
              <a:buSzPts val="2800"/>
              <a:buNone/>
              <a:defRPr sz="2400">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311" name="Google Shape;311;g21e199055c3_0_140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395" name="Shape 395"/>
        <p:cNvGrpSpPr/>
        <p:nvPr/>
      </p:nvGrpSpPr>
      <p:grpSpPr>
        <a:xfrm>
          <a:off x="0" y="0"/>
          <a:ext cx="0" cy="0"/>
          <a:chOff x="0" y="0"/>
          <a:chExt cx="0" cy="0"/>
        </a:xfrm>
      </p:grpSpPr>
      <p:sp>
        <p:nvSpPr>
          <p:cNvPr id="396" name="Google Shape;396;g21e199055c3_0_149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1pPr>
            <a:lvl2pPr lvl="1"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2pPr>
            <a:lvl3pPr lvl="2"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3pPr>
            <a:lvl4pPr lvl="3"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4pPr>
            <a:lvl5pPr lvl="4"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5pPr>
            <a:lvl6pPr lvl="5"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6pPr>
            <a:lvl7pPr lvl="6"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7pPr>
            <a:lvl8pPr lvl="7"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8pPr>
            <a:lvl9pPr lvl="8"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9pPr>
          </a:lstStyle>
          <a:p/>
        </p:txBody>
      </p:sp>
      <p:sp>
        <p:nvSpPr>
          <p:cNvPr id="397" name="Google Shape;397;g21e199055c3_0_1497"/>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nSpc>
                <a:spcPct val="115000"/>
              </a:lnSpc>
              <a:spcBef>
                <a:spcPts val="0"/>
              </a:spcBef>
              <a:spcAft>
                <a:spcPts val="0"/>
              </a:spcAft>
              <a:buClr>
                <a:schemeClr val="dk2"/>
              </a:buClr>
              <a:buSzPts val="4800"/>
              <a:buFont typeface="Roboto"/>
              <a:buChar char="●"/>
              <a:defRPr sz="4800">
                <a:solidFill>
                  <a:schemeClr val="dk2"/>
                </a:solidFill>
                <a:latin typeface="Roboto"/>
                <a:ea typeface="Roboto"/>
                <a:cs typeface="Roboto"/>
                <a:sym typeface="Roboto"/>
              </a:defRPr>
            </a:lvl1pPr>
            <a:lvl2pPr indent="-469900" lvl="1" marL="9144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2pPr>
            <a:lvl3pPr indent="-469900" lvl="2" marL="13716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3pPr>
            <a:lvl4pPr indent="-469900" lvl="3" marL="18288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4pPr>
            <a:lvl5pPr indent="-469900" lvl="4" marL="22860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5pPr>
            <a:lvl6pPr indent="-469900" lvl="5" marL="27432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6pPr>
            <a:lvl7pPr indent="-469900" lvl="6" marL="32004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7pPr>
            <a:lvl8pPr indent="-469900" lvl="7" marL="36576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8pPr>
            <a:lvl9pPr indent="-469900" lvl="8" marL="41148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9pPr>
          </a:lstStyle>
          <a:p/>
        </p:txBody>
      </p:sp>
      <p:sp>
        <p:nvSpPr>
          <p:cNvPr id="398" name="Google Shape;398;g21e199055c3_0_149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lvl="0" rtl="0" algn="r">
              <a:buNone/>
              <a:defRPr sz="2600">
                <a:solidFill>
                  <a:schemeClr val="dk2"/>
                </a:solidFill>
              </a:defRPr>
            </a:lvl1pPr>
            <a:lvl2pPr lvl="1" rtl="0" algn="r">
              <a:buNone/>
              <a:defRPr sz="2600">
                <a:solidFill>
                  <a:schemeClr val="dk2"/>
                </a:solidFill>
              </a:defRPr>
            </a:lvl2pPr>
            <a:lvl3pPr lvl="2" rtl="0" algn="r">
              <a:buNone/>
              <a:defRPr sz="2600">
                <a:solidFill>
                  <a:schemeClr val="dk2"/>
                </a:solidFill>
              </a:defRPr>
            </a:lvl3pPr>
            <a:lvl4pPr lvl="3" rtl="0" algn="r">
              <a:buNone/>
              <a:defRPr sz="2600">
                <a:solidFill>
                  <a:schemeClr val="dk2"/>
                </a:solidFill>
              </a:defRPr>
            </a:lvl4pPr>
            <a:lvl5pPr lvl="4" rtl="0" algn="r">
              <a:buNone/>
              <a:defRPr sz="2600">
                <a:solidFill>
                  <a:schemeClr val="dk2"/>
                </a:solidFill>
              </a:defRPr>
            </a:lvl5pPr>
            <a:lvl6pPr lvl="5" rtl="0" algn="r">
              <a:buNone/>
              <a:defRPr sz="2600">
                <a:solidFill>
                  <a:schemeClr val="dk2"/>
                </a:solidFill>
              </a:defRPr>
            </a:lvl6pPr>
            <a:lvl7pPr lvl="6" rtl="0" algn="r">
              <a:buNone/>
              <a:defRPr sz="2600">
                <a:solidFill>
                  <a:schemeClr val="dk2"/>
                </a:solidFill>
              </a:defRPr>
            </a:lvl7pPr>
            <a:lvl8pPr lvl="7" rtl="0" algn="r">
              <a:buNone/>
              <a:defRPr sz="2600">
                <a:solidFill>
                  <a:schemeClr val="dk2"/>
                </a:solidFill>
              </a:defRPr>
            </a:lvl8pPr>
            <a:lvl9pPr lvl="8" rtl="0" algn="r">
              <a:buNone/>
              <a:defRPr sz="26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0" name="Shape 470"/>
        <p:cNvGrpSpPr/>
        <p:nvPr/>
      </p:nvGrpSpPr>
      <p:grpSpPr>
        <a:xfrm>
          <a:off x="0" y="0"/>
          <a:ext cx="0" cy="0"/>
          <a:chOff x="0" y="0"/>
          <a:chExt cx="0" cy="0"/>
        </a:xfrm>
      </p:grpSpPr>
      <p:sp>
        <p:nvSpPr>
          <p:cNvPr id="471" name="Google Shape;471;g21e199055c3_0_1572"/>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3600"/>
            </a:lvl2pPr>
            <a:lvl3pPr lvl="2" rtl="0">
              <a:spcBef>
                <a:spcPts val="0"/>
              </a:spcBef>
              <a:spcAft>
                <a:spcPts val="0"/>
              </a:spcAft>
              <a:buSzPts val="2800"/>
              <a:buNone/>
              <a:defRPr sz="3600"/>
            </a:lvl3pPr>
            <a:lvl4pPr lvl="3" rtl="0">
              <a:spcBef>
                <a:spcPts val="0"/>
              </a:spcBef>
              <a:spcAft>
                <a:spcPts val="0"/>
              </a:spcAft>
              <a:buSzPts val="2800"/>
              <a:buNone/>
              <a:defRPr sz="3600"/>
            </a:lvl4pPr>
            <a:lvl5pPr lvl="4" rtl="0">
              <a:spcBef>
                <a:spcPts val="0"/>
              </a:spcBef>
              <a:spcAft>
                <a:spcPts val="0"/>
              </a:spcAft>
              <a:buSzPts val="2800"/>
              <a:buNone/>
              <a:defRPr sz="3600"/>
            </a:lvl5pPr>
            <a:lvl6pPr lvl="5" rtl="0">
              <a:spcBef>
                <a:spcPts val="0"/>
              </a:spcBef>
              <a:spcAft>
                <a:spcPts val="0"/>
              </a:spcAft>
              <a:buSzPts val="2800"/>
              <a:buNone/>
              <a:defRPr sz="3600"/>
            </a:lvl6pPr>
            <a:lvl7pPr lvl="6" rtl="0">
              <a:spcBef>
                <a:spcPts val="0"/>
              </a:spcBef>
              <a:spcAft>
                <a:spcPts val="0"/>
              </a:spcAft>
              <a:buSzPts val="2800"/>
              <a:buNone/>
              <a:defRPr sz="3600"/>
            </a:lvl7pPr>
            <a:lvl8pPr lvl="7" rtl="0">
              <a:spcBef>
                <a:spcPts val="0"/>
              </a:spcBef>
              <a:spcAft>
                <a:spcPts val="0"/>
              </a:spcAft>
              <a:buSzPts val="2800"/>
              <a:buNone/>
              <a:defRPr sz="3600"/>
            </a:lvl8pPr>
            <a:lvl9pPr lvl="8" rtl="0">
              <a:spcBef>
                <a:spcPts val="0"/>
              </a:spcBef>
              <a:spcAft>
                <a:spcPts val="0"/>
              </a:spcAft>
              <a:buSzPts val="2800"/>
              <a:buNone/>
              <a:defRPr sz="3600"/>
            </a:lvl9pPr>
          </a:lstStyle>
          <a:p/>
        </p:txBody>
      </p:sp>
      <p:sp>
        <p:nvSpPr>
          <p:cNvPr id="472" name="Google Shape;472;g21e199055c3_0_1572"/>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73" name="Google Shape;473;g21e199055c3_0_157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spcBef>
                <a:spcPts val="0"/>
              </a:spcBef>
              <a:spcAft>
                <a:spcPts val="0"/>
              </a:spcAft>
              <a:buSzPts val="2800"/>
              <a:buNone/>
              <a:defRPr sz="2400">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474" name="Google Shape;474;g21e199055c3_0_157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spcBef>
                <a:spcPts val="0"/>
              </a:spcBef>
              <a:spcAft>
                <a:spcPts val="0"/>
              </a:spcAft>
              <a:buSzPts val="2800"/>
              <a:buNone/>
              <a:defRPr sz="2400">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475" name="Google Shape;475;g21e199055c3_0_157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60" name="Shape 560"/>
        <p:cNvGrpSpPr/>
        <p:nvPr/>
      </p:nvGrpSpPr>
      <p:grpSpPr>
        <a:xfrm>
          <a:off x="0" y="0"/>
          <a:ext cx="0" cy="0"/>
          <a:chOff x="0" y="0"/>
          <a:chExt cx="0" cy="0"/>
        </a:xfrm>
      </p:grpSpPr>
      <p:sp>
        <p:nvSpPr>
          <p:cNvPr id="561" name="Google Shape;561;g21e199055c3_0_3132"/>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1pPr>
            <a:lvl2pPr lvl="1"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2pPr>
            <a:lvl3pPr lvl="2"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3pPr>
            <a:lvl4pPr lvl="3"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4pPr>
            <a:lvl5pPr lvl="4"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5pPr>
            <a:lvl6pPr lvl="5"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6pPr>
            <a:lvl7pPr lvl="6"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7pPr>
            <a:lvl8pPr lvl="7"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8pPr>
            <a:lvl9pPr lvl="8" rtl="0">
              <a:spcBef>
                <a:spcPts val="0"/>
              </a:spcBef>
              <a:spcAft>
                <a:spcPts val="0"/>
              </a:spcAft>
              <a:buClr>
                <a:srgbClr val="00A54F"/>
              </a:buClr>
              <a:buSzPts val="5800"/>
              <a:buFont typeface="Roboto"/>
              <a:buNone/>
              <a:defRPr sz="5800">
                <a:solidFill>
                  <a:srgbClr val="00A54F"/>
                </a:solidFill>
                <a:latin typeface="Roboto"/>
                <a:ea typeface="Roboto"/>
                <a:cs typeface="Roboto"/>
                <a:sym typeface="Roboto"/>
              </a:defRPr>
            </a:lvl9pPr>
          </a:lstStyle>
          <a:p/>
        </p:txBody>
      </p:sp>
      <p:sp>
        <p:nvSpPr>
          <p:cNvPr id="562" name="Google Shape;562;g21e199055c3_0_3132"/>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nSpc>
                <a:spcPct val="115000"/>
              </a:lnSpc>
              <a:spcBef>
                <a:spcPts val="0"/>
              </a:spcBef>
              <a:spcAft>
                <a:spcPts val="0"/>
              </a:spcAft>
              <a:buClr>
                <a:schemeClr val="dk2"/>
              </a:buClr>
              <a:buSzPts val="4800"/>
              <a:buFont typeface="Roboto"/>
              <a:buChar char="●"/>
              <a:defRPr sz="4800">
                <a:solidFill>
                  <a:schemeClr val="dk2"/>
                </a:solidFill>
                <a:latin typeface="Roboto"/>
                <a:ea typeface="Roboto"/>
                <a:cs typeface="Roboto"/>
                <a:sym typeface="Roboto"/>
              </a:defRPr>
            </a:lvl1pPr>
            <a:lvl2pPr indent="-469900" lvl="1" marL="9144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2pPr>
            <a:lvl3pPr indent="-469900" lvl="2" marL="13716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3pPr>
            <a:lvl4pPr indent="-469900" lvl="3" marL="18288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4pPr>
            <a:lvl5pPr indent="-469900" lvl="4" marL="22860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5pPr>
            <a:lvl6pPr indent="-469900" lvl="5" marL="27432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6pPr>
            <a:lvl7pPr indent="-469900" lvl="6" marL="32004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7pPr>
            <a:lvl8pPr indent="-469900" lvl="7" marL="36576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8pPr>
            <a:lvl9pPr indent="-469900" lvl="8" marL="41148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9pPr>
          </a:lstStyle>
          <a:p/>
        </p:txBody>
      </p:sp>
      <p:sp>
        <p:nvSpPr>
          <p:cNvPr id="563" name="Google Shape;563;g21e199055c3_0_313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lvl="0" rtl="0" algn="r">
              <a:buNone/>
              <a:defRPr sz="2600">
                <a:solidFill>
                  <a:schemeClr val="dk2"/>
                </a:solidFill>
              </a:defRPr>
            </a:lvl1pPr>
            <a:lvl2pPr lvl="1" rtl="0" algn="r">
              <a:buNone/>
              <a:defRPr sz="2600">
                <a:solidFill>
                  <a:schemeClr val="dk2"/>
                </a:solidFill>
              </a:defRPr>
            </a:lvl2pPr>
            <a:lvl3pPr lvl="2" rtl="0" algn="r">
              <a:buNone/>
              <a:defRPr sz="2600">
                <a:solidFill>
                  <a:schemeClr val="dk2"/>
                </a:solidFill>
              </a:defRPr>
            </a:lvl3pPr>
            <a:lvl4pPr lvl="3" rtl="0" algn="r">
              <a:buNone/>
              <a:defRPr sz="2600">
                <a:solidFill>
                  <a:schemeClr val="dk2"/>
                </a:solidFill>
              </a:defRPr>
            </a:lvl4pPr>
            <a:lvl5pPr lvl="4" rtl="0" algn="r">
              <a:buNone/>
              <a:defRPr sz="2600">
                <a:solidFill>
                  <a:schemeClr val="dk2"/>
                </a:solidFill>
              </a:defRPr>
            </a:lvl5pPr>
            <a:lvl6pPr lvl="5" rtl="0" algn="r">
              <a:buNone/>
              <a:defRPr sz="2600">
                <a:solidFill>
                  <a:schemeClr val="dk2"/>
                </a:solidFill>
              </a:defRPr>
            </a:lvl6pPr>
            <a:lvl7pPr lvl="6" rtl="0" algn="r">
              <a:buNone/>
              <a:defRPr sz="2600">
                <a:solidFill>
                  <a:schemeClr val="dk2"/>
                </a:solidFill>
              </a:defRPr>
            </a:lvl7pPr>
            <a:lvl8pPr lvl="7" rtl="0" algn="r">
              <a:buNone/>
              <a:defRPr sz="2600">
                <a:solidFill>
                  <a:schemeClr val="dk2"/>
                </a:solidFill>
              </a:defRPr>
            </a:lvl8pPr>
            <a:lvl9pPr lvl="8" rtl="0" algn="r">
              <a:buNone/>
              <a:defRPr sz="26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664" name="Shape 664"/>
        <p:cNvGrpSpPr/>
        <p:nvPr/>
      </p:nvGrpSpPr>
      <p:grpSpPr>
        <a:xfrm>
          <a:off x="0" y="0"/>
          <a:ext cx="0" cy="0"/>
          <a:chOff x="0" y="0"/>
          <a:chExt cx="0" cy="0"/>
        </a:xfrm>
      </p:grpSpPr>
      <p:sp>
        <p:nvSpPr>
          <p:cNvPr id="665" name="Google Shape;665;g21e199055c3_0_3370"/>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rtl="0">
              <a:spcBef>
                <a:spcPts val="0"/>
              </a:spcBef>
              <a:spcAft>
                <a:spcPts val="0"/>
              </a:spcAft>
              <a:buClr>
                <a:srgbClr val="00A54F"/>
              </a:buClr>
              <a:buSzPts val="5900"/>
              <a:buFont typeface="Roboto"/>
              <a:buNone/>
              <a:defRPr sz="5900">
                <a:solidFill>
                  <a:srgbClr val="00A54F"/>
                </a:solidFill>
                <a:latin typeface="Roboto"/>
                <a:ea typeface="Roboto"/>
                <a:cs typeface="Roboto"/>
                <a:sym typeface="Roboto"/>
              </a:defRPr>
            </a:lvl1pPr>
            <a:lvl2pPr lvl="1" rtl="0">
              <a:spcBef>
                <a:spcPts val="0"/>
              </a:spcBef>
              <a:spcAft>
                <a:spcPts val="0"/>
              </a:spcAft>
              <a:buClr>
                <a:srgbClr val="00A54F"/>
              </a:buClr>
              <a:buSzPts val="5900"/>
              <a:buFont typeface="Roboto"/>
              <a:buNone/>
              <a:defRPr sz="5900">
                <a:solidFill>
                  <a:srgbClr val="00A54F"/>
                </a:solidFill>
                <a:latin typeface="Roboto"/>
                <a:ea typeface="Roboto"/>
                <a:cs typeface="Roboto"/>
                <a:sym typeface="Roboto"/>
              </a:defRPr>
            </a:lvl2pPr>
            <a:lvl3pPr lvl="2" rtl="0">
              <a:spcBef>
                <a:spcPts val="0"/>
              </a:spcBef>
              <a:spcAft>
                <a:spcPts val="0"/>
              </a:spcAft>
              <a:buClr>
                <a:srgbClr val="00A54F"/>
              </a:buClr>
              <a:buSzPts val="5900"/>
              <a:buFont typeface="Roboto"/>
              <a:buNone/>
              <a:defRPr sz="5900">
                <a:solidFill>
                  <a:srgbClr val="00A54F"/>
                </a:solidFill>
                <a:latin typeface="Roboto"/>
                <a:ea typeface="Roboto"/>
                <a:cs typeface="Roboto"/>
                <a:sym typeface="Roboto"/>
              </a:defRPr>
            </a:lvl3pPr>
            <a:lvl4pPr lvl="3" rtl="0">
              <a:spcBef>
                <a:spcPts val="0"/>
              </a:spcBef>
              <a:spcAft>
                <a:spcPts val="0"/>
              </a:spcAft>
              <a:buClr>
                <a:srgbClr val="00A54F"/>
              </a:buClr>
              <a:buSzPts val="5900"/>
              <a:buFont typeface="Roboto"/>
              <a:buNone/>
              <a:defRPr sz="5900">
                <a:solidFill>
                  <a:srgbClr val="00A54F"/>
                </a:solidFill>
                <a:latin typeface="Roboto"/>
                <a:ea typeface="Roboto"/>
                <a:cs typeface="Roboto"/>
                <a:sym typeface="Roboto"/>
              </a:defRPr>
            </a:lvl4pPr>
            <a:lvl5pPr lvl="4" rtl="0">
              <a:spcBef>
                <a:spcPts val="0"/>
              </a:spcBef>
              <a:spcAft>
                <a:spcPts val="0"/>
              </a:spcAft>
              <a:buClr>
                <a:srgbClr val="00A54F"/>
              </a:buClr>
              <a:buSzPts val="5900"/>
              <a:buFont typeface="Roboto"/>
              <a:buNone/>
              <a:defRPr sz="5900">
                <a:solidFill>
                  <a:srgbClr val="00A54F"/>
                </a:solidFill>
                <a:latin typeface="Roboto"/>
                <a:ea typeface="Roboto"/>
                <a:cs typeface="Roboto"/>
                <a:sym typeface="Roboto"/>
              </a:defRPr>
            </a:lvl5pPr>
            <a:lvl6pPr lvl="5" rtl="0">
              <a:spcBef>
                <a:spcPts val="0"/>
              </a:spcBef>
              <a:spcAft>
                <a:spcPts val="0"/>
              </a:spcAft>
              <a:buClr>
                <a:srgbClr val="00A54F"/>
              </a:buClr>
              <a:buSzPts val="5900"/>
              <a:buFont typeface="Roboto"/>
              <a:buNone/>
              <a:defRPr sz="5900">
                <a:solidFill>
                  <a:srgbClr val="00A54F"/>
                </a:solidFill>
                <a:latin typeface="Roboto"/>
                <a:ea typeface="Roboto"/>
                <a:cs typeface="Roboto"/>
                <a:sym typeface="Roboto"/>
              </a:defRPr>
            </a:lvl6pPr>
            <a:lvl7pPr lvl="6" rtl="0">
              <a:spcBef>
                <a:spcPts val="0"/>
              </a:spcBef>
              <a:spcAft>
                <a:spcPts val="0"/>
              </a:spcAft>
              <a:buClr>
                <a:srgbClr val="00A54F"/>
              </a:buClr>
              <a:buSzPts val="5900"/>
              <a:buFont typeface="Roboto"/>
              <a:buNone/>
              <a:defRPr sz="5900">
                <a:solidFill>
                  <a:srgbClr val="00A54F"/>
                </a:solidFill>
                <a:latin typeface="Roboto"/>
                <a:ea typeface="Roboto"/>
                <a:cs typeface="Roboto"/>
                <a:sym typeface="Roboto"/>
              </a:defRPr>
            </a:lvl7pPr>
            <a:lvl8pPr lvl="7" rtl="0">
              <a:spcBef>
                <a:spcPts val="0"/>
              </a:spcBef>
              <a:spcAft>
                <a:spcPts val="0"/>
              </a:spcAft>
              <a:buClr>
                <a:srgbClr val="00A54F"/>
              </a:buClr>
              <a:buSzPts val="5900"/>
              <a:buFont typeface="Roboto"/>
              <a:buNone/>
              <a:defRPr sz="5900">
                <a:solidFill>
                  <a:srgbClr val="00A54F"/>
                </a:solidFill>
                <a:latin typeface="Roboto"/>
                <a:ea typeface="Roboto"/>
                <a:cs typeface="Roboto"/>
                <a:sym typeface="Roboto"/>
              </a:defRPr>
            </a:lvl8pPr>
            <a:lvl9pPr lvl="8" rtl="0">
              <a:spcBef>
                <a:spcPts val="0"/>
              </a:spcBef>
              <a:spcAft>
                <a:spcPts val="0"/>
              </a:spcAft>
              <a:buClr>
                <a:srgbClr val="00A54F"/>
              </a:buClr>
              <a:buSzPts val="5900"/>
              <a:buFont typeface="Roboto"/>
              <a:buNone/>
              <a:defRPr sz="5900">
                <a:solidFill>
                  <a:srgbClr val="00A54F"/>
                </a:solidFill>
                <a:latin typeface="Roboto"/>
                <a:ea typeface="Roboto"/>
                <a:cs typeface="Roboto"/>
                <a:sym typeface="Roboto"/>
              </a:defRPr>
            </a:lvl9pPr>
          </a:lstStyle>
          <a:p/>
        </p:txBody>
      </p:sp>
      <p:sp>
        <p:nvSpPr>
          <p:cNvPr id="666" name="Google Shape;666;g21e199055c3_0_3370"/>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rtl="0">
              <a:lnSpc>
                <a:spcPct val="115000"/>
              </a:lnSpc>
              <a:spcBef>
                <a:spcPts val="0"/>
              </a:spcBef>
              <a:spcAft>
                <a:spcPts val="0"/>
              </a:spcAft>
              <a:buClr>
                <a:schemeClr val="dk2"/>
              </a:buClr>
              <a:buSzPts val="4800"/>
              <a:buFont typeface="Roboto"/>
              <a:buChar char="●"/>
              <a:defRPr sz="4800">
                <a:solidFill>
                  <a:schemeClr val="dk2"/>
                </a:solidFill>
                <a:latin typeface="Roboto"/>
                <a:ea typeface="Roboto"/>
                <a:cs typeface="Roboto"/>
                <a:sym typeface="Roboto"/>
              </a:defRPr>
            </a:lvl1pPr>
            <a:lvl2pPr indent="-463550" lvl="1" marL="914400" rtl="0">
              <a:lnSpc>
                <a:spcPct val="115000"/>
              </a:lnSpc>
              <a:spcBef>
                <a:spcPts val="0"/>
              </a:spcBef>
              <a:spcAft>
                <a:spcPts val="0"/>
              </a:spcAft>
              <a:buClr>
                <a:schemeClr val="dk2"/>
              </a:buClr>
              <a:buSzPts val="3700"/>
              <a:buFont typeface="Roboto"/>
              <a:buChar char="○"/>
              <a:defRPr sz="3700">
                <a:solidFill>
                  <a:schemeClr val="dk2"/>
                </a:solidFill>
                <a:latin typeface="Roboto"/>
                <a:ea typeface="Roboto"/>
                <a:cs typeface="Roboto"/>
                <a:sym typeface="Roboto"/>
              </a:defRPr>
            </a:lvl2pPr>
            <a:lvl3pPr indent="-463550" lvl="2" marL="1371600" rtl="0">
              <a:lnSpc>
                <a:spcPct val="115000"/>
              </a:lnSpc>
              <a:spcBef>
                <a:spcPts val="0"/>
              </a:spcBef>
              <a:spcAft>
                <a:spcPts val="0"/>
              </a:spcAft>
              <a:buClr>
                <a:schemeClr val="dk2"/>
              </a:buClr>
              <a:buSzPts val="3700"/>
              <a:buFont typeface="Roboto"/>
              <a:buChar char="■"/>
              <a:defRPr sz="3700">
                <a:solidFill>
                  <a:schemeClr val="dk2"/>
                </a:solidFill>
                <a:latin typeface="Roboto"/>
                <a:ea typeface="Roboto"/>
                <a:cs typeface="Roboto"/>
                <a:sym typeface="Roboto"/>
              </a:defRPr>
            </a:lvl3pPr>
            <a:lvl4pPr indent="-463550" lvl="3" marL="1828800" rtl="0">
              <a:lnSpc>
                <a:spcPct val="115000"/>
              </a:lnSpc>
              <a:spcBef>
                <a:spcPts val="0"/>
              </a:spcBef>
              <a:spcAft>
                <a:spcPts val="0"/>
              </a:spcAft>
              <a:buClr>
                <a:schemeClr val="dk2"/>
              </a:buClr>
              <a:buSzPts val="3700"/>
              <a:buFont typeface="Roboto"/>
              <a:buChar char="●"/>
              <a:defRPr sz="3700">
                <a:solidFill>
                  <a:schemeClr val="dk2"/>
                </a:solidFill>
                <a:latin typeface="Roboto"/>
                <a:ea typeface="Roboto"/>
                <a:cs typeface="Roboto"/>
                <a:sym typeface="Roboto"/>
              </a:defRPr>
            </a:lvl4pPr>
            <a:lvl5pPr indent="-463550" lvl="4" marL="2286000" rtl="0">
              <a:lnSpc>
                <a:spcPct val="115000"/>
              </a:lnSpc>
              <a:spcBef>
                <a:spcPts val="0"/>
              </a:spcBef>
              <a:spcAft>
                <a:spcPts val="0"/>
              </a:spcAft>
              <a:buClr>
                <a:schemeClr val="dk2"/>
              </a:buClr>
              <a:buSzPts val="3700"/>
              <a:buFont typeface="Roboto"/>
              <a:buChar char="○"/>
              <a:defRPr sz="3700">
                <a:solidFill>
                  <a:schemeClr val="dk2"/>
                </a:solidFill>
                <a:latin typeface="Roboto"/>
                <a:ea typeface="Roboto"/>
                <a:cs typeface="Roboto"/>
                <a:sym typeface="Roboto"/>
              </a:defRPr>
            </a:lvl5pPr>
            <a:lvl6pPr indent="-463550" lvl="5" marL="2743200" rtl="0">
              <a:lnSpc>
                <a:spcPct val="115000"/>
              </a:lnSpc>
              <a:spcBef>
                <a:spcPts val="0"/>
              </a:spcBef>
              <a:spcAft>
                <a:spcPts val="0"/>
              </a:spcAft>
              <a:buClr>
                <a:schemeClr val="dk2"/>
              </a:buClr>
              <a:buSzPts val="3700"/>
              <a:buFont typeface="Roboto"/>
              <a:buChar char="■"/>
              <a:defRPr sz="3700">
                <a:solidFill>
                  <a:schemeClr val="dk2"/>
                </a:solidFill>
                <a:latin typeface="Roboto"/>
                <a:ea typeface="Roboto"/>
                <a:cs typeface="Roboto"/>
                <a:sym typeface="Roboto"/>
              </a:defRPr>
            </a:lvl6pPr>
            <a:lvl7pPr indent="-463550" lvl="6" marL="3200400" rtl="0">
              <a:lnSpc>
                <a:spcPct val="115000"/>
              </a:lnSpc>
              <a:spcBef>
                <a:spcPts val="0"/>
              </a:spcBef>
              <a:spcAft>
                <a:spcPts val="0"/>
              </a:spcAft>
              <a:buClr>
                <a:schemeClr val="dk2"/>
              </a:buClr>
              <a:buSzPts val="3700"/>
              <a:buFont typeface="Roboto"/>
              <a:buChar char="●"/>
              <a:defRPr sz="3700">
                <a:solidFill>
                  <a:schemeClr val="dk2"/>
                </a:solidFill>
                <a:latin typeface="Roboto"/>
                <a:ea typeface="Roboto"/>
                <a:cs typeface="Roboto"/>
                <a:sym typeface="Roboto"/>
              </a:defRPr>
            </a:lvl7pPr>
            <a:lvl8pPr indent="-463550" lvl="7" marL="3657600" rtl="0">
              <a:lnSpc>
                <a:spcPct val="115000"/>
              </a:lnSpc>
              <a:spcBef>
                <a:spcPts val="0"/>
              </a:spcBef>
              <a:spcAft>
                <a:spcPts val="0"/>
              </a:spcAft>
              <a:buClr>
                <a:schemeClr val="dk2"/>
              </a:buClr>
              <a:buSzPts val="3700"/>
              <a:buFont typeface="Roboto"/>
              <a:buChar char="○"/>
              <a:defRPr sz="3700">
                <a:solidFill>
                  <a:schemeClr val="dk2"/>
                </a:solidFill>
                <a:latin typeface="Roboto"/>
                <a:ea typeface="Roboto"/>
                <a:cs typeface="Roboto"/>
                <a:sym typeface="Roboto"/>
              </a:defRPr>
            </a:lvl8pPr>
            <a:lvl9pPr indent="-463550" lvl="8" marL="4114800" rtl="0">
              <a:lnSpc>
                <a:spcPct val="115000"/>
              </a:lnSpc>
              <a:spcBef>
                <a:spcPts val="0"/>
              </a:spcBef>
              <a:spcAft>
                <a:spcPts val="0"/>
              </a:spcAft>
              <a:buClr>
                <a:schemeClr val="dk2"/>
              </a:buClr>
              <a:buSzPts val="3700"/>
              <a:buFont typeface="Roboto"/>
              <a:buChar char="■"/>
              <a:defRPr sz="3700">
                <a:solidFill>
                  <a:schemeClr val="dk2"/>
                </a:solidFill>
                <a:latin typeface="Roboto"/>
                <a:ea typeface="Roboto"/>
                <a:cs typeface="Roboto"/>
                <a:sym typeface="Roboto"/>
              </a:defRPr>
            </a:lvl9pPr>
          </a:lstStyle>
          <a:p/>
        </p:txBody>
      </p:sp>
      <p:sp>
        <p:nvSpPr>
          <p:cNvPr id="667" name="Google Shape;667;g21e199055c3_0_3370"/>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lvl="0" rtl="0" algn="r">
              <a:buNone/>
              <a:defRPr sz="2700">
                <a:solidFill>
                  <a:schemeClr val="dk2"/>
                </a:solidFill>
              </a:defRPr>
            </a:lvl1pPr>
            <a:lvl2pPr lvl="1" rtl="0" algn="r">
              <a:buNone/>
              <a:defRPr sz="2700">
                <a:solidFill>
                  <a:schemeClr val="dk2"/>
                </a:solidFill>
              </a:defRPr>
            </a:lvl2pPr>
            <a:lvl3pPr lvl="2" rtl="0" algn="r">
              <a:buNone/>
              <a:defRPr sz="2700">
                <a:solidFill>
                  <a:schemeClr val="dk2"/>
                </a:solidFill>
              </a:defRPr>
            </a:lvl3pPr>
            <a:lvl4pPr lvl="3" rtl="0" algn="r">
              <a:buNone/>
              <a:defRPr sz="2700">
                <a:solidFill>
                  <a:schemeClr val="dk2"/>
                </a:solidFill>
              </a:defRPr>
            </a:lvl4pPr>
            <a:lvl5pPr lvl="4" rtl="0" algn="r">
              <a:buNone/>
              <a:defRPr sz="2700">
                <a:solidFill>
                  <a:schemeClr val="dk2"/>
                </a:solidFill>
              </a:defRPr>
            </a:lvl5pPr>
            <a:lvl6pPr lvl="5" rtl="0" algn="r">
              <a:buNone/>
              <a:defRPr sz="2700">
                <a:solidFill>
                  <a:schemeClr val="dk2"/>
                </a:solidFill>
              </a:defRPr>
            </a:lvl6pPr>
            <a:lvl7pPr lvl="6" rtl="0" algn="r">
              <a:buNone/>
              <a:defRPr sz="2700">
                <a:solidFill>
                  <a:schemeClr val="dk2"/>
                </a:solidFill>
              </a:defRPr>
            </a:lvl7pPr>
            <a:lvl8pPr lvl="7" rtl="0" algn="r">
              <a:buNone/>
              <a:defRPr sz="2700">
                <a:solidFill>
                  <a:schemeClr val="dk2"/>
                </a:solidFill>
              </a:defRPr>
            </a:lvl8pPr>
            <a:lvl9pPr lvl="8" rtl="0" algn="r">
              <a:buNone/>
              <a:defRPr sz="27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1.xml"/><Relationship Id="rId3" Type="http://schemas.openxmlformats.org/officeDocument/2006/relationships/image" Target="../media/image39.jpg"/><Relationship Id="rId4" Type="http://schemas.openxmlformats.org/officeDocument/2006/relationships/image" Target="../media/image28.jp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19.xml"/><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21.xml"/><Relationship Id="rId3" Type="http://schemas.openxmlformats.org/officeDocument/2006/relationships/image" Target="../media/image4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22.xml"/><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42.png"/><Relationship Id="rId6" Type="http://schemas.openxmlformats.org/officeDocument/2006/relationships/image" Target="../media/image48.png"/><Relationship Id="rId7" Type="http://schemas.openxmlformats.org/officeDocument/2006/relationships/image" Target="../media/image41.png"/><Relationship Id="rId8"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6.xml"/><Relationship Id="rId3" Type="http://schemas.openxmlformats.org/officeDocument/2006/relationships/image" Target="../media/image28.jp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8.xml"/><Relationship Id="rId3" Type="http://schemas.openxmlformats.org/officeDocument/2006/relationships/image" Target="../media/image37.png"/><Relationship Id="rId4" Type="http://schemas.openxmlformats.org/officeDocument/2006/relationships/image" Target="../media/image34.png"/><Relationship Id="rId5" Type="http://schemas.openxmlformats.org/officeDocument/2006/relationships/image" Target="../media/image36.png"/><Relationship Id="rId6"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8" name="Shape 748"/>
        <p:cNvGrpSpPr/>
        <p:nvPr/>
      </p:nvGrpSpPr>
      <p:grpSpPr>
        <a:xfrm>
          <a:off x="0" y="0"/>
          <a:ext cx="0" cy="0"/>
          <a:chOff x="0" y="0"/>
          <a:chExt cx="0" cy="0"/>
        </a:xfrm>
      </p:grpSpPr>
      <p:sp>
        <p:nvSpPr>
          <p:cNvPr id="749" name="Google Shape;749;g21e199055c3_0_2128"/>
          <p:cNvSpPr txBox="1"/>
          <p:nvPr>
            <p:ph type="title"/>
          </p:nvPr>
        </p:nvSpPr>
        <p:spPr>
          <a:xfrm>
            <a:off x="831200" y="6858000"/>
            <a:ext cx="8847300" cy="3201600"/>
          </a:xfrm>
          <a:prstGeom prst="rect">
            <a:avLst/>
          </a:prstGeom>
        </p:spPr>
        <p:txBody>
          <a:bodyPr anchorCtr="0" anchor="b" bIns="243800" lIns="243800" spcFirstLastPara="1" rIns="243800" wrap="square" tIns="243800">
            <a:noAutofit/>
          </a:bodyPr>
          <a:lstStyle/>
          <a:p>
            <a:pPr indent="0" lvl="0" marL="0" rtl="0" algn="l">
              <a:spcBef>
                <a:spcPts val="0"/>
              </a:spcBef>
              <a:spcAft>
                <a:spcPts val="0"/>
              </a:spcAft>
              <a:buSzPts val="990"/>
              <a:buNone/>
            </a:pPr>
            <a:r>
              <a:rPr lang="en-US" sz="7540"/>
              <a:t>Livestock </a:t>
            </a:r>
            <a:r>
              <a:rPr lang="en-US" sz="7540"/>
              <a:t>Integrated Project - Emali Farm</a:t>
            </a:r>
            <a:endParaRPr sz="7540"/>
          </a:p>
        </p:txBody>
      </p:sp>
      <p:grpSp>
        <p:nvGrpSpPr>
          <p:cNvPr id="750" name="Google Shape;750;g21e199055c3_0_2128"/>
          <p:cNvGrpSpPr/>
          <p:nvPr/>
        </p:nvGrpSpPr>
        <p:grpSpPr>
          <a:xfrm>
            <a:off x="19596909" y="509575"/>
            <a:ext cx="3942491" cy="1832700"/>
            <a:chOff x="19596909" y="509575"/>
            <a:chExt cx="3942491" cy="1832700"/>
          </a:xfrm>
        </p:grpSpPr>
        <p:pic>
          <p:nvPicPr>
            <p:cNvPr descr="Kenya flag on button Royalty Free Vector Image" id="751" name="Google Shape;751;g21e199055c3_0_2128"/>
            <p:cNvPicPr preferRelativeResize="0"/>
            <p:nvPr/>
          </p:nvPicPr>
          <p:blipFill rotWithShape="1">
            <a:blip r:embed="rId4">
              <a:alphaModFix/>
            </a:blip>
            <a:srcRect b="22016" l="15743" r="15267" t="15042"/>
            <a:stretch/>
          </p:blipFill>
          <p:spPr>
            <a:xfrm>
              <a:off x="19596909" y="523067"/>
              <a:ext cx="1832700" cy="1805700"/>
            </a:xfrm>
            <a:prstGeom prst="ellipse">
              <a:avLst/>
            </a:prstGeom>
            <a:noFill/>
            <a:ln cap="rnd" cmpd="sng" w="9525">
              <a:solidFill>
                <a:srgbClr val="333333"/>
              </a:solidFill>
              <a:prstDash val="solid"/>
              <a:round/>
              <a:headEnd len="sm" w="sm" type="none"/>
              <a:tailEnd len="sm" w="sm" type="none"/>
            </a:ln>
            <a:effectLst>
              <a:outerShdw blurRad="381000" sx="-80000" rotWithShape="0" dir="5400000" dist="292100" sy="-18000">
                <a:srgbClr val="000000">
                  <a:alpha val="21570"/>
                </a:srgbClr>
              </a:outerShdw>
            </a:effectLst>
          </p:spPr>
        </p:pic>
        <p:pic>
          <p:nvPicPr>
            <p:cNvPr id="752" name="Google Shape;752;g21e199055c3_0_2128"/>
            <p:cNvPicPr preferRelativeResize="0"/>
            <p:nvPr/>
          </p:nvPicPr>
          <p:blipFill rotWithShape="1">
            <a:blip r:embed="rId5">
              <a:alphaModFix/>
            </a:blip>
            <a:srcRect b="0" l="0" r="0" t="0"/>
            <a:stretch/>
          </p:blipFill>
          <p:spPr>
            <a:xfrm>
              <a:off x="21706700" y="509575"/>
              <a:ext cx="1832700" cy="1832700"/>
            </a:xfrm>
            <a:prstGeom prst="rect">
              <a:avLst/>
            </a:prstGeom>
            <a:noFill/>
            <a:ln>
              <a:noFill/>
            </a:ln>
          </p:spPr>
        </p:pic>
      </p:grpSp>
      <p:grpSp>
        <p:nvGrpSpPr>
          <p:cNvPr id="753" name="Google Shape;753;g21e199055c3_0_2128"/>
          <p:cNvGrpSpPr/>
          <p:nvPr/>
        </p:nvGrpSpPr>
        <p:grpSpPr>
          <a:xfrm>
            <a:off x="575467" y="10863667"/>
            <a:ext cx="10963272" cy="2115199"/>
            <a:chOff x="575467" y="10863667"/>
            <a:chExt cx="10963272" cy="2115199"/>
          </a:xfrm>
        </p:grpSpPr>
        <p:pic>
          <p:nvPicPr>
            <p:cNvPr id="754" name="Google Shape;754;g21e199055c3_0_2128"/>
            <p:cNvPicPr preferRelativeResize="0"/>
            <p:nvPr/>
          </p:nvPicPr>
          <p:blipFill rotWithShape="1">
            <a:blip r:embed="rId6">
              <a:alphaModFix/>
            </a:blip>
            <a:srcRect b="0" l="0" r="0" t="0"/>
            <a:stretch/>
          </p:blipFill>
          <p:spPr>
            <a:xfrm>
              <a:off x="575467" y="10863667"/>
              <a:ext cx="10963272" cy="2115199"/>
            </a:xfrm>
            <a:prstGeom prst="rect">
              <a:avLst/>
            </a:prstGeom>
            <a:noFill/>
            <a:ln>
              <a:noFill/>
            </a:ln>
          </p:spPr>
        </p:pic>
        <p:pic>
          <p:nvPicPr>
            <p:cNvPr id="755" name="Google Shape;755;g21e199055c3_0_2128"/>
            <p:cNvPicPr preferRelativeResize="0"/>
            <p:nvPr/>
          </p:nvPicPr>
          <p:blipFill rotWithShape="1">
            <a:blip r:embed="rId7">
              <a:alphaModFix/>
            </a:blip>
            <a:srcRect b="0" l="0" r="0" t="0"/>
            <a:stretch/>
          </p:blipFill>
          <p:spPr>
            <a:xfrm>
              <a:off x="9896025" y="12057550"/>
              <a:ext cx="1538575" cy="77585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g21e199055c3_0_2035"/>
          <p:cNvSpPr txBox="1"/>
          <p:nvPr/>
        </p:nvSpPr>
        <p:spPr>
          <a:xfrm>
            <a:off x="10852525" y="3147925"/>
            <a:ext cx="11367900" cy="8134200"/>
          </a:xfrm>
          <a:prstGeom prst="rect">
            <a:avLst/>
          </a:prstGeom>
          <a:noFill/>
          <a:ln>
            <a:noFill/>
          </a:ln>
        </p:spPr>
        <p:txBody>
          <a:bodyPr anchorCtr="0" anchor="t" bIns="182850" lIns="182850" spcFirstLastPara="1" rIns="182850" wrap="square" tIns="182850">
            <a:noAutofit/>
          </a:bodyPr>
          <a:lstStyle/>
          <a:p>
            <a:pPr indent="0" lvl="0" marL="114300" rtl="0" algn="l">
              <a:lnSpc>
                <a:spcPct val="150000"/>
              </a:lnSpc>
              <a:spcBef>
                <a:spcPts val="1000"/>
              </a:spcBef>
              <a:spcAft>
                <a:spcPts val="0"/>
              </a:spcAft>
              <a:buNone/>
            </a:pPr>
            <a:r>
              <a:rPr lang="en-US" sz="3200">
                <a:solidFill>
                  <a:srgbClr val="B02C20"/>
                </a:solidFill>
                <a:latin typeface="Roboto"/>
                <a:ea typeface="Roboto"/>
                <a:cs typeface="Roboto"/>
                <a:sym typeface="Roboto"/>
              </a:rPr>
              <a:t>Emali Farm </a:t>
            </a:r>
            <a:endParaRPr sz="3200">
              <a:solidFill>
                <a:srgbClr val="B02C20"/>
              </a:solidFill>
              <a:latin typeface="Roboto"/>
              <a:ea typeface="Roboto"/>
              <a:cs typeface="Roboto"/>
              <a:sym typeface="Roboto"/>
            </a:endParaRPr>
          </a:p>
          <a:p>
            <a:pPr indent="-412750" lvl="0" marL="914400" rtl="0" algn="l">
              <a:lnSpc>
                <a:spcPct val="150000"/>
              </a:lnSpc>
              <a:spcBef>
                <a:spcPts val="1000"/>
              </a:spcBef>
              <a:spcAft>
                <a:spcPts val="0"/>
              </a:spcAft>
              <a:buClr>
                <a:schemeClr val="dk1"/>
              </a:buClr>
              <a:buSzPts val="2900"/>
              <a:buFont typeface="Roboto"/>
              <a:buChar char="●"/>
            </a:pPr>
            <a:r>
              <a:rPr lang="en-US" sz="2900">
                <a:solidFill>
                  <a:schemeClr val="dk1"/>
                </a:solidFill>
                <a:latin typeface="Roboto"/>
                <a:ea typeface="Roboto"/>
                <a:cs typeface="Roboto"/>
                <a:sym typeface="Roboto"/>
              </a:rPr>
              <a:t>Targeted  for irrigation for forage production on 505 Ha  </a:t>
            </a:r>
            <a:endParaRPr sz="2900">
              <a:solidFill>
                <a:schemeClr val="dk1"/>
              </a:solidFill>
              <a:latin typeface="Roboto"/>
              <a:ea typeface="Roboto"/>
              <a:cs typeface="Roboto"/>
              <a:sym typeface="Roboto"/>
            </a:endParaRPr>
          </a:p>
          <a:p>
            <a:pPr indent="-412750" lvl="0" marL="914400" rtl="0" algn="l">
              <a:lnSpc>
                <a:spcPct val="150000"/>
              </a:lnSpc>
              <a:spcBef>
                <a:spcPts val="1000"/>
              </a:spcBef>
              <a:spcAft>
                <a:spcPts val="0"/>
              </a:spcAft>
              <a:buClr>
                <a:schemeClr val="dk1"/>
              </a:buClr>
              <a:buSzPts val="2900"/>
              <a:buFont typeface="Roboto"/>
              <a:buChar char="●"/>
            </a:pPr>
            <a:r>
              <a:rPr lang="en-US" sz="2900">
                <a:solidFill>
                  <a:schemeClr val="dk1"/>
                </a:solidFill>
                <a:latin typeface="Roboto"/>
                <a:ea typeface="Roboto"/>
                <a:cs typeface="Roboto"/>
                <a:sym typeface="Roboto"/>
              </a:rPr>
              <a:t>Targeted  for grassland regeneration 154Ha   </a:t>
            </a:r>
            <a:endParaRPr sz="2900">
              <a:solidFill>
                <a:schemeClr val="dk1"/>
              </a:solidFill>
              <a:latin typeface="Roboto"/>
              <a:ea typeface="Roboto"/>
              <a:cs typeface="Roboto"/>
              <a:sym typeface="Roboto"/>
            </a:endParaRPr>
          </a:p>
          <a:p>
            <a:pPr indent="-412750" lvl="0" marL="914400" rtl="0" algn="l">
              <a:lnSpc>
                <a:spcPct val="150000"/>
              </a:lnSpc>
              <a:spcBef>
                <a:spcPts val="1000"/>
              </a:spcBef>
              <a:spcAft>
                <a:spcPts val="0"/>
              </a:spcAft>
              <a:buClr>
                <a:schemeClr val="dk1"/>
              </a:buClr>
              <a:buSzPts val="2900"/>
              <a:buFont typeface="Roboto"/>
              <a:buChar char="●"/>
            </a:pPr>
            <a:r>
              <a:rPr lang="en-US" sz="2900">
                <a:solidFill>
                  <a:schemeClr val="dk1"/>
                </a:solidFill>
                <a:latin typeface="Roboto"/>
                <a:ea typeface="Roboto"/>
                <a:cs typeface="Roboto"/>
                <a:sym typeface="Roboto"/>
              </a:rPr>
              <a:t>Breeding Farm  for 100 cows+ followers  </a:t>
            </a:r>
            <a:endParaRPr sz="2900">
              <a:solidFill>
                <a:schemeClr val="dk1"/>
              </a:solidFill>
              <a:latin typeface="Roboto"/>
              <a:ea typeface="Roboto"/>
              <a:cs typeface="Roboto"/>
              <a:sym typeface="Roboto"/>
            </a:endParaRPr>
          </a:p>
          <a:p>
            <a:pPr indent="-412750" lvl="0" marL="914400" rtl="0" algn="l">
              <a:lnSpc>
                <a:spcPct val="150000"/>
              </a:lnSpc>
              <a:spcBef>
                <a:spcPts val="1000"/>
              </a:spcBef>
              <a:spcAft>
                <a:spcPts val="0"/>
              </a:spcAft>
              <a:buClr>
                <a:schemeClr val="dk1"/>
              </a:buClr>
              <a:buSzPts val="2900"/>
              <a:buFont typeface="Roboto"/>
              <a:buChar char="●"/>
            </a:pPr>
            <a:r>
              <a:rPr lang="en-US" sz="2900">
                <a:solidFill>
                  <a:schemeClr val="dk1"/>
                </a:solidFill>
                <a:latin typeface="Roboto"/>
                <a:ea typeface="Roboto"/>
                <a:cs typeface="Roboto"/>
                <a:sym typeface="Roboto"/>
              </a:rPr>
              <a:t>Silage production  DM – 4,087 T </a:t>
            </a:r>
            <a:endParaRPr sz="2900">
              <a:solidFill>
                <a:schemeClr val="dk1"/>
              </a:solidFill>
              <a:latin typeface="Roboto"/>
              <a:ea typeface="Roboto"/>
              <a:cs typeface="Roboto"/>
              <a:sym typeface="Roboto"/>
            </a:endParaRPr>
          </a:p>
          <a:p>
            <a:pPr indent="-412750" lvl="0" marL="914400" rtl="0" algn="l">
              <a:lnSpc>
                <a:spcPct val="150000"/>
              </a:lnSpc>
              <a:spcBef>
                <a:spcPts val="1000"/>
              </a:spcBef>
              <a:spcAft>
                <a:spcPts val="0"/>
              </a:spcAft>
              <a:buClr>
                <a:schemeClr val="dk1"/>
              </a:buClr>
              <a:buSzPts val="2900"/>
              <a:buFont typeface="Roboto"/>
              <a:buChar char="●"/>
            </a:pPr>
            <a:r>
              <a:rPr lang="en-US" sz="2900">
                <a:solidFill>
                  <a:schemeClr val="dk1"/>
                </a:solidFill>
                <a:latin typeface="Roboto"/>
                <a:ea typeface="Roboto"/>
                <a:cs typeface="Roboto"/>
                <a:sym typeface="Roboto"/>
              </a:rPr>
              <a:t>Dairy Processing ( Daily) -  5,000L /day </a:t>
            </a:r>
            <a:endParaRPr sz="2900">
              <a:solidFill>
                <a:schemeClr val="dk1"/>
              </a:solidFill>
              <a:latin typeface="Roboto"/>
              <a:ea typeface="Roboto"/>
              <a:cs typeface="Roboto"/>
              <a:sym typeface="Roboto"/>
            </a:endParaRPr>
          </a:p>
          <a:p>
            <a:pPr indent="-412750" lvl="0" marL="914400" rtl="0" algn="l">
              <a:lnSpc>
                <a:spcPct val="150000"/>
              </a:lnSpc>
              <a:spcBef>
                <a:spcPts val="1000"/>
              </a:spcBef>
              <a:spcAft>
                <a:spcPts val="0"/>
              </a:spcAft>
              <a:buClr>
                <a:schemeClr val="dk1"/>
              </a:buClr>
              <a:buSzPts val="2900"/>
              <a:buFont typeface="Roboto"/>
              <a:buChar char="●"/>
            </a:pPr>
            <a:r>
              <a:rPr lang="en-US" sz="2900">
                <a:solidFill>
                  <a:schemeClr val="dk1"/>
                </a:solidFill>
                <a:latin typeface="Roboto"/>
                <a:ea typeface="Roboto"/>
                <a:cs typeface="Roboto"/>
                <a:sym typeface="Roboto"/>
              </a:rPr>
              <a:t>Feed mill for 5-10 t/day  </a:t>
            </a:r>
            <a:endParaRPr sz="2900">
              <a:solidFill>
                <a:schemeClr val="dk1"/>
              </a:solidFill>
              <a:latin typeface="Roboto"/>
              <a:ea typeface="Roboto"/>
              <a:cs typeface="Roboto"/>
              <a:sym typeface="Roboto"/>
            </a:endParaRPr>
          </a:p>
          <a:p>
            <a:pPr indent="-412750" lvl="0" marL="914400" rtl="0" algn="l">
              <a:lnSpc>
                <a:spcPct val="150000"/>
              </a:lnSpc>
              <a:spcBef>
                <a:spcPts val="1000"/>
              </a:spcBef>
              <a:spcAft>
                <a:spcPts val="1000"/>
              </a:spcAft>
              <a:buClr>
                <a:schemeClr val="dk1"/>
              </a:buClr>
              <a:buSzPts val="2900"/>
              <a:buFont typeface="Roboto"/>
              <a:buChar char="●"/>
            </a:pPr>
            <a:r>
              <a:rPr lang="en-US" sz="2900">
                <a:solidFill>
                  <a:schemeClr val="dk1"/>
                </a:solidFill>
                <a:latin typeface="Roboto"/>
                <a:ea typeface="Roboto"/>
                <a:cs typeface="Roboto"/>
                <a:sym typeface="Roboto"/>
              </a:rPr>
              <a:t>Abattoir for 100 cattle/day and 500 goats /sheep /day  </a:t>
            </a:r>
            <a:endParaRPr sz="2900">
              <a:solidFill>
                <a:schemeClr val="dk1"/>
              </a:solidFill>
              <a:latin typeface="Roboto"/>
              <a:ea typeface="Roboto"/>
              <a:cs typeface="Roboto"/>
              <a:sym typeface="Roboto"/>
            </a:endParaRPr>
          </a:p>
        </p:txBody>
      </p:sp>
      <p:sp>
        <p:nvSpPr>
          <p:cNvPr id="964" name="Google Shape;964;g21e199055c3_0_2035"/>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a:t>Opportunity &amp; Value Proposition  </a:t>
            </a:r>
            <a:endParaRPr/>
          </a:p>
        </p:txBody>
      </p:sp>
      <p:pic>
        <p:nvPicPr>
          <p:cNvPr id="965" name="Google Shape;965;g21e199055c3_0_2035"/>
          <p:cNvPicPr preferRelativeResize="0"/>
          <p:nvPr/>
        </p:nvPicPr>
        <p:blipFill>
          <a:blip r:embed="rId3">
            <a:alphaModFix/>
          </a:blip>
          <a:stretch>
            <a:fillRect/>
          </a:stretch>
        </p:blipFill>
        <p:spPr>
          <a:xfrm>
            <a:off x="3234400" y="3036004"/>
            <a:ext cx="5286170" cy="6678641"/>
          </a:xfrm>
          <a:prstGeom prst="rect">
            <a:avLst/>
          </a:prstGeom>
          <a:noFill/>
          <a:ln>
            <a:noFill/>
          </a:ln>
        </p:spPr>
      </p:pic>
      <p:sp>
        <p:nvSpPr>
          <p:cNvPr id="966" name="Google Shape;966;g21e199055c3_0_2035"/>
          <p:cNvSpPr/>
          <p:nvPr/>
        </p:nvSpPr>
        <p:spPr>
          <a:xfrm>
            <a:off x="1539227" y="7500175"/>
            <a:ext cx="2943900" cy="597000"/>
          </a:xfrm>
          <a:prstGeom prst="rect">
            <a:avLst/>
          </a:prstGeom>
          <a:noFill/>
          <a:ln>
            <a:noFill/>
          </a:ln>
        </p:spPr>
        <p:txBody>
          <a:bodyPr anchorCtr="0" anchor="t" bIns="121850" lIns="243800" spcFirstLastPara="1" rIns="243800" wrap="square" tIns="121850">
            <a:noAutofit/>
          </a:bodyPr>
          <a:lstStyle/>
          <a:p>
            <a:pPr indent="0" lvl="0" marL="0" rtl="0" algn="l">
              <a:spcBef>
                <a:spcPts val="0"/>
              </a:spcBef>
              <a:spcAft>
                <a:spcPts val="0"/>
              </a:spcAft>
              <a:buNone/>
            </a:pPr>
            <a:r>
              <a:rPr lang="en-US" sz="2200">
                <a:solidFill>
                  <a:srgbClr val="00A54F"/>
                </a:solidFill>
                <a:latin typeface="Roboto"/>
                <a:ea typeface="Roboto"/>
                <a:cs typeface="Roboto"/>
                <a:sym typeface="Roboto"/>
              </a:rPr>
              <a:t>Kajiado County</a:t>
            </a:r>
            <a:endParaRPr sz="1600">
              <a:solidFill>
                <a:srgbClr val="595959"/>
              </a:solidFill>
              <a:latin typeface="Roboto"/>
              <a:ea typeface="Roboto"/>
              <a:cs typeface="Roboto"/>
              <a:sym typeface="Roboto"/>
            </a:endParaRPr>
          </a:p>
        </p:txBody>
      </p:sp>
      <p:sp>
        <p:nvSpPr>
          <p:cNvPr id="967" name="Google Shape;967;g21e199055c3_0_2035"/>
          <p:cNvSpPr/>
          <p:nvPr/>
        </p:nvSpPr>
        <p:spPr>
          <a:xfrm>
            <a:off x="4644382" y="7158278"/>
            <a:ext cx="707100" cy="707100"/>
          </a:xfrm>
          <a:prstGeom prst="ellipse">
            <a:avLst/>
          </a:prstGeom>
          <a:solidFill>
            <a:srgbClr val="00A54F">
              <a:alpha val="21360"/>
            </a:srgbClr>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pic>
        <p:nvPicPr>
          <p:cNvPr id="968" name="Google Shape;968;g21e199055c3_0_2035"/>
          <p:cNvPicPr preferRelativeResize="0"/>
          <p:nvPr/>
        </p:nvPicPr>
        <p:blipFill>
          <a:blip r:embed="rId4">
            <a:alphaModFix/>
          </a:blip>
          <a:stretch>
            <a:fillRect/>
          </a:stretch>
        </p:blipFill>
        <p:spPr>
          <a:xfrm>
            <a:off x="4800314" y="7029626"/>
            <a:ext cx="395263" cy="47054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g21e199055c3_0_3498"/>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a:t>Opportunity &amp; Value Proposition  </a:t>
            </a:r>
            <a:endParaRPr/>
          </a:p>
        </p:txBody>
      </p:sp>
      <p:sp>
        <p:nvSpPr>
          <p:cNvPr id="974" name="Google Shape;974;g21e199055c3_0_3498"/>
          <p:cNvSpPr txBox="1"/>
          <p:nvPr>
            <p:ph idx="1" type="body"/>
          </p:nvPr>
        </p:nvSpPr>
        <p:spPr>
          <a:xfrm>
            <a:off x="1660825" y="2377100"/>
            <a:ext cx="15749100" cy="10737600"/>
          </a:xfrm>
          <a:prstGeom prst="rect">
            <a:avLst/>
          </a:prstGeom>
          <a:noFill/>
          <a:ln>
            <a:noFill/>
          </a:ln>
        </p:spPr>
        <p:txBody>
          <a:bodyPr anchorCtr="0" anchor="t" bIns="91400" lIns="182850" spcFirstLastPara="1" rIns="182850" wrap="square" tIns="91400">
            <a:noAutofit/>
          </a:bodyPr>
          <a:lstStyle/>
          <a:p>
            <a:pPr indent="0" lvl="0" marL="0" rtl="0" algn="l">
              <a:lnSpc>
                <a:spcPct val="115000"/>
              </a:lnSpc>
              <a:spcBef>
                <a:spcPts val="0"/>
              </a:spcBef>
              <a:spcAft>
                <a:spcPts val="0"/>
              </a:spcAft>
              <a:buNone/>
            </a:pPr>
            <a:r>
              <a:rPr lang="en-US" sz="2700">
                <a:solidFill>
                  <a:srgbClr val="CF3339"/>
                </a:solidFill>
              </a:rPr>
              <a:t>Competitive advantage</a:t>
            </a:r>
            <a:endParaRPr sz="2700">
              <a:solidFill>
                <a:srgbClr val="CF3339"/>
              </a:solidFill>
            </a:endParaRPr>
          </a:p>
          <a:p>
            <a:pPr indent="-311150" lvl="0" marL="825500" marR="12700" rtl="0" algn="just">
              <a:lnSpc>
                <a:spcPct val="115000"/>
              </a:lnSpc>
              <a:spcBef>
                <a:spcPts val="0"/>
              </a:spcBef>
              <a:spcAft>
                <a:spcPts val="0"/>
              </a:spcAft>
              <a:buClr>
                <a:srgbClr val="434343"/>
              </a:buClr>
              <a:buSzPts val="2500"/>
              <a:buChar char="●"/>
            </a:pPr>
            <a:r>
              <a:rPr lang="en-US" sz="2500">
                <a:solidFill>
                  <a:srgbClr val="434343"/>
                </a:solidFill>
              </a:rPr>
              <a:t>No companies offering what the project will offer in the region</a:t>
            </a:r>
            <a:endParaRPr sz="2500">
              <a:solidFill>
                <a:srgbClr val="434343"/>
              </a:solidFill>
            </a:endParaRPr>
          </a:p>
          <a:p>
            <a:pPr indent="-311150" lvl="0" marL="825500" marR="12700" rtl="0" algn="just">
              <a:lnSpc>
                <a:spcPct val="115000"/>
              </a:lnSpc>
              <a:spcBef>
                <a:spcPts val="0"/>
              </a:spcBef>
              <a:spcAft>
                <a:spcPts val="0"/>
              </a:spcAft>
              <a:buClr>
                <a:srgbClr val="434343"/>
              </a:buClr>
              <a:buSzPts val="2500"/>
              <a:buChar char="●"/>
            </a:pPr>
            <a:r>
              <a:rPr lang="en-US" sz="2500">
                <a:solidFill>
                  <a:srgbClr val="434343"/>
                </a:solidFill>
              </a:rPr>
              <a:t>Ready Market</a:t>
            </a:r>
            <a:endParaRPr sz="2500">
              <a:solidFill>
                <a:srgbClr val="434343"/>
              </a:solidFill>
            </a:endParaRPr>
          </a:p>
          <a:p>
            <a:pPr indent="-311150" lvl="0" marL="825500" marR="12700" rtl="0" algn="just">
              <a:lnSpc>
                <a:spcPct val="115000"/>
              </a:lnSpc>
              <a:spcBef>
                <a:spcPts val="0"/>
              </a:spcBef>
              <a:spcAft>
                <a:spcPts val="0"/>
              </a:spcAft>
              <a:buClr>
                <a:srgbClr val="434343"/>
              </a:buClr>
              <a:buSzPts val="2500"/>
              <a:buChar char="●"/>
            </a:pPr>
            <a:r>
              <a:rPr lang="en-US" sz="2500">
                <a:solidFill>
                  <a:srgbClr val="434343"/>
                </a:solidFill>
              </a:rPr>
              <a:t>Proximity to Nairobi City and major towns</a:t>
            </a:r>
            <a:endParaRPr sz="2500">
              <a:solidFill>
                <a:srgbClr val="434343"/>
              </a:solidFill>
            </a:endParaRPr>
          </a:p>
          <a:p>
            <a:pPr indent="-311150" lvl="0" marL="825500" marR="12700" rtl="0" algn="just">
              <a:lnSpc>
                <a:spcPct val="115000"/>
              </a:lnSpc>
              <a:spcBef>
                <a:spcPts val="0"/>
              </a:spcBef>
              <a:spcAft>
                <a:spcPts val="0"/>
              </a:spcAft>
              <a:buClr>
                <a:srgbClr val="434343"/>
              </a:buClr>
              <a:buSzPts val="2500"/>
              <a:buChar char="●"/>
            </a:pPr>
            <a:r>
              <a:rPr lang="en-US" sz="2500">
                <a:solidFill>
                  <a:srgbClr val="434343"/>
                </a:solidFill>
              </a:rPr>
              <a:t>Bulk supplies</a:t>
            </a:r>
            <a:endParaRPr sz="2500">
              <a:solidFill>
                <a:srgbClr val="434343"/>
              </a:solidFill>
            </a:endParaRPr>
          </a:p>
          <a:p>
            <a:pPr indent="-311150" lvl="0" marL="825500" marR="12700" rtl="0" algn="just">
              <a:lnSpc>
                <a:spcPct val="115000"/>
              </a:lnSpc>
              <a:spcBef>
                <a:spcPts val="0"/>
              </a:spcBef>
              <a:spcAft>
                <a:spcPts val="0"/>
              </a:spcAft>
              <a:buClr>
                <a:srgbClr val="434343"/>
              </a:buClr>
              <a:buSzPts val="2500"/>
              <a:buChar char="●"/>
            </a:pPr>
            <a:r>
              <a:rPr lang="en-US" sz="2500">
                <a:solidFill>
                  <a:srgbClr val="434343"/>
                </a:solidFill>
              </a:rPr>
              <a:t>Variety under one  roof  under competitive prices</a:t>
            </a:r>
            <a:endParaRPr sz="2500">
              <a:solidFill>
                <a:srgbClr val="434343"/>
              </a:solidFill>
            </a:endParaRPr>
          </a:p>
          <a:p>
            <a:pPr indent="0" lvl="0" marL="0" rtl="0" algn="l">
              <a:lnSpc>
                <a:spcPct val="115000"/>
              </a:lnSpc>
              <a:spcBef>
                <a:spcPts val="1000"/>
              </a:spcBef>
              <a:spcAft>
                <a:spcPts val="0"/>
              </a:spcAft>
              <a:buClr>
                <a:srgbClr val="93A299"/>
              </a:buClr>
              <a:buSzPts val="2600"/>
              <a:buNone/>
            </a:pPr>
            <a:r>
              <a:t/>
            </a:r>
            <a:endParaRPr b="1" sz="2500">
              <a:solidFill>
                <a:srgbClr val="434343"/>
              </a:solidFill>
            </a:endParaRPr>
          </a:p>
          <a:p>
            <a:pPr indent="-368300" lvl="0" marL="368300" rtl="0" algn="l">
              <a:lnSpc>
                <a:spcPct val="115000"/>
              </a:lnSpc>
              <a:spcBef>
                <a:spcPts val="0"/>
              </a:spcBef>
              <a:spcAft>
                <a:spcPts val="0"/>
              </a:spcAft>
              <a:buClr>
                <a:srgbClr val="93A299"/>
              </a:buClr>
              <a:buSzPts val="2600"/>
              <a:buNone/>
            </a:pPr>
            <a:r>
              <a:rPr lang="en-US" sz="2700">
                <a:solidFill>
                  <a:srgbClr val="CF3339"/>
                </a:solidFill>
              </a:rPr>
              <a:t>What are the existing alternatives that prove the problem exists?</a:t>
            </a:r>
            <a:endParaRPr sz="2700">
              <a:solidFill>
                <a:srgbClr val="CF3339"/>
              </a:solidFill>
            </a:endParaRPr>
          </a:p>
          <a:p>
            <a:pPr indent="-387350" lvl="0" marL="914400" rtl="0" algn="just">
              <a:lnSpc>
                <a:spcPct val="115000"/>
              </a:lnSpc>
              <a:spcBef>
                <a:spcPts val="0"/>
              </a:spcBef>
              <a:spcAft>
                <a:spcPts val="0"/>
              </a:spcAft>
              <a:buClr>
                <a:srgbClr val="434343"/>
              </a:buClr>
              <a:buSzPts val="2500"/>
              <a:buChar char="●"/>
            </a:pPr>
            <a:r>
              <a:rPr lang="en-US" sz="2500">
                <a:solidFill>
                  <a:srgbClr val="434343"/>
                </a:solidFill>
              </a:rPr>
              <a:t>Feed scarcity of livestock - There’s a wide shortage currently being experienced due to effects of climate change and what's available cannot meet market demands only satisfy the small holder farmers.</a:t>
            </a:r>
            <a:endParaRPr sz="2500">
              <a:solidFill>
                <a:srgbClr val="434343"/>
              </a:solidFill>
            </a:endParaRPr>
          </a:p>
          <a:p>
            <a:pPr indent="-387350" lvl="0" marL="914400" rtl="0" algn="just">
              <a:lnSpc>
                <a:spcPct val="115000"/>
              </a:lnSpc>
              <a:spcBef>
                <a:spcPts val="0"/>
              </a:spcBef>
              <a:spcAft>
                <a:spcPts val="0"/>
              </a:spcAft>
              <a:buClr>
                <a:srgbClr val="434343"/>
              </a:buClr>
              <a:buSzPts val="2500"/>
              <a:buChar char="●"/>
            </a:pPr>
            <a:r>
              <a:rPr lang="en-US" sz="2500">
                <a:solidFill>
                  <a:srgbClr val="434343"/>
                </a:solidFill>
              </a:rPr>
              <a:t>Feed quality and quantity - No analysis for concentrates declared on bags so farmers cannot compare quality except on milk yield.</a:t>
            </a:r>
            <a:endParaRPr sz="2500">
              <a:solidFill>
                <a:srgbClr val="434343"/>
              </a:solidFill>
            </a:endParaRPr>
          </a:p>
          <a:p>
            <a:pPr indent="-387350" lvl="0" marL="914400" rtl="0" algn="just">
              <a:lnSpc>
                <a:spcPct val="115000"/>
              </a:lnSpc>
              <a:spcBef>
                <a:spcPts val="0"/>
              </a:spcBef>
              <a:spcAft>
                <a:spcPts val="0"/>
              </a:spcAft>
              <a:buClr>
                <a:srgbClr val="434343"/>
              </a:buClr>
              <a:buSzPts val="2500"/>
              <a:buChar char="●"/>
            </a:pPr>
            <a:r>
              <a:rPr lang="en-US" sz="2500">
                <a:solidFill>
                  <a:srgbClr val="434343"/>
                </a:solidFill>
              </a:rPr>
              <a:t>Growing demand for processed milk and meat products.</a:t>
            </a:r>
            <a:endParaRPr sz="2500">
              <a:solidFill>
                <a:srgbClr val="434343"/>
              </a:solidFill>
            </a:endParaRPr>
          </a:p>
          <a:p>
            <a:pPr indent="0" lvl="0" marL="0" rtl="0" algn="l">
              <a:lnSpc>
                <a:spcPct val="115000"/>
              </a:lnSpc>
              <a:spcBef>
                <a:spcPts val="1000"/>
              </a:spcBef>
              <a:spcAft>
                <a:spcPts val="0"/>
              </a:spcAft>
              <a:buNone/>
            </a:pPr>
            <a:r>
              <a:t/>
            </a:r>
            <a:endParaRPr b="1" sz="2500">
              <a:solidFill>
                <a:srgbClr val="434343"/>
              </a:solidFill>
            </a:endParaRPr>
          </a:p>
          <a:p>
            <a:pPr indent="0" lvl="0" marL="0" rtl="0" algn="l">
              <a:lnSpc>
                <a:spcPct val="115000"/>
              </a:lnSpc>
              <a:spcBef>
                <a:spcPts val="0"/>
              </a:spcBef>
              <a:spcAft>
                <a:spcPts val="0"/>
              </a:spcAft>
              <a:buNone/>
            </a:pPr>
            <a:r>
              <a:rPr lang="en-US" sz="2600">
                <a:solidFill>
                  <a:srgbClr val="CF3339"/>
                </a:solidFill>
              </a:rPr>
              <a:t>Who is suffering from the problem? </a:t>
            </a:r>
            <a:endParaRPr sz="2600">
              <a:solidFill>
                <a:srgbClr val="CF3339"/>
              </a:solidFill>
            </a:endParaRPr>
          </a:p>
          <a:p>
            <a:pPr indent="-387350" lvl="0" marL="914400" rtl="0" algn="l">
              <a:lnSpc>
                <a:spcPct val="115000"/>
              </a:lnSpc>
              <a:spcBef>
                <a:spcPts val="0"/>
              </a:spcBef>
              <a:spcAft>
                <a:spcPts val="0"/>
              </a:spcAft>
              <a:buClr>
                <a:srgbClr val="434343"/>
              </a:buClr>
              <a:buSzPts val="2500"/>
              <a:buChar char="●"/>
            </a:pPr>
            <a:r>
              <a:rPr b="1" lang="en-US" sz="2500">
                <a:solidFill>
                  <a:srgbClr val="434343"/>
                </a:solidFill>
              </a:rPr>
              <a:t> </a:t>
            </a:r>
            <a:r>
              <a:rPr lang="en-US" sz="2500">
                <a:solidFill>
                  <a:srgbClr val="434343"/>
                </a:solidFill>
              </a:rPr>
              <a:t>Livestock</a:t>
            </a:r>
            <a:r>
              <a:rPr b="1" lang="en-US" sz="2500">
                <a:solidFill>
                  <a:srgbClr val="434343"/>
                </a:solidFill>
              </a:rPr>
              <a:t> </a:t>
            </a:r>
            <a:r>
              <a:rPr lang="en-US" sz="2500">
                <a:solidFill>
                  <a:srgbClr val="434343"/>
                </a:solidFill>
              </a:rPr>
              <a:t>farmers , Pastoralists, locals  from supply gaps</a:t>
            </a:r>
            <a:endParaRPr sz="2500">
              <a:solidFill>
                <a:srgbClr val="434343"/>
              </a:solidFill>
            </a:endParaRPr>
          </a:p>
          <a:p>
            <a:pPr indent="0" lvl="0" marL="0" rtl="0" algn="just">
              <a:lnSpc>
                <a:spcPct val="115000"/>
              </a:lnSpc>
              <a:spcBef>
                <a:spcPts val="1000"/>
              </a:spcBef>
              <a:spcAft>
                <a:spcPts val="0"/>
              </a:spcAft>
              <a:buNone/>
            </a:pPr>
            <a:r>
              <a:t/>
            </a:r>
            <a:endParaRPr b="1" sz="2500">
              <a:solidFill>
                <a:srgbClr val="434343"/>
              </a:solidFill>
            </a:endParaRPr>
          </a:p>
          <a:p>
            <a:pPr indent="0" lvl="0" marL="0" rtl="0" algn="just">
              <a:lnSpc>
                <a:spcPct val="115000"/>
              </a:lnSpc>
              <a:spcBef>
                <a:spcPts val="0"/>
              </a:spcBef>
              <a:spcAft>
                <a:spcPts val="0"/>
              </a:spcAft>
              <a:buNone/>
            </a:pPr>
            <a:r>
              <a:rPr lang="en-US" sz="2700">
                <a:solidFill>
                  <a:srgbClr val="CF3339"/>
                </a:solidFill>
              </a:rPr>
              <a:t>Unique Selling Proposition  </a:t>
            </a:r>
            <a:endParaRPr sz="2700">
              <a:solidFill>
                <a:srgbClr val="CF3339"/>
              </a:solidFill>
            </a:endParaRPr>
          </a:p>
          <a:p>
            <a:pPr indent="0" lvl="0" marL="457200" rtl="0" algn="just">
              <a:lnSpc>
                <a:spcPct val="115000"/>
              </a:lnSpc>
              <a:spcBef>
                <a:spcPts val="0"/>
              </a:spcBef>
              <a:spcAft>
                <a:spcPts val="1000"/>
              </a:spcAft>
              <a:buNone/>
            </a:pPr>
            <a:r>
              <a:rPr lang="en-US" sz="2500">
                <a:solidFill>
                  <a:srgbClr val="434343"/>
                </a:solidFill>
              </a:rPr>
              <a:t>709 Ha land, Skilled workforce, Available feasibility studi, Pilot farms with updated business plans, water point existing borehole, Ready market, large livestock population in the community  over 300,000 cattle</a:t>
            </a:r>
            <a:endParaRPr sz="2500">
              <a:solidFill>
                <a:srgbClr val="43434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g21e199055c3_0_2242"/>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a:t>Market Channels</a:t>
            </a:r>
            <a:endParaRPr/>
          </a:p>
        </p:txBody>
      </p:sp>
      <p:sp>
        <p:nvSpPr>
          <p:cNvPr id="980" name="Google Shape;980;g21e199055c3_0_2242"/>
          <p:cNvSpPr txBox="1"/>
          <p:nvPr>
            <p:ph idx="1" type="body"/>
          </p:nvPr>
        </p:nvSpPr>
        <p:spPr>
          <a:xfrm>
            <a:off x="1662000" y="3722500"/>
            <a:ext cx="12941700" cy="9326100"/>
          </a:xfrm>
          <a:prstGeom prst="rect">
            <a:avLst/>
          </a:prstGeom>
          <a:noFill/>
          <a:ln>
            <a:noFill/>
          </a:ln>
        </p:spPr>
        <p:txBody>
          <a:bodyPr anchorCtr="0" anchor="t" bIns="91400" lIns="182850" spcFirstLastPara="1" rIns="182850" wrap="square" tIns="91400">
            <a:normAutofit/>
          </a:bodyPr>
          <a:lstStyle/>
          <a:p>
            <a:pPr indent="-431800" lvl="0" marL="457200" rtl="0" algn="l">
              <a:lnSpc>
                <a:spcPct val="150000"/>
              </a:lnSpc>
              <a:spcBef>
                <a:spcPts val="0"/>
              </a:spcBef>
              <a:spcAft>
                <a:spcPts val="0"/>
              </a:spcAft>
              <a:buSzPts val="3200"/>
              <a:buFont typeface="Roboto"/>
              <a:buChar char="●"/>
            </a:pPr>
            <a:r>
              <a:rPr lang="en-US" sz="3200">
                <a:latin typeface="Roboto"/>
                <a:ea typeface="Roboto"/>
                <a:cs typeface="Roboto"/>
                <a:sym typeface="Roboto"/>
              </a:rPr>
              <a:t>Direct on-farm Sales</a:t>
            </a:r>
            <a:endParaRPr sz="3200">
              <a:latin typeface="Roboto"/>
              <a:ea typeface="Roboto"/>
              <a:cs typeface="Roboto"/>
              <a:sym typeface="Roboto"/>
            </a:endParaRPr>
          </a:p>
          <a:p>
            <a:pPr indent="-431800" lvl="0" marL="457200" rtl="0" algn="l">
              <a:lnSpc>
                <a:spcPct val="150000"/>
              </a:lnSpc>
              <a:spcBef>
                <a:spcPts val="0"/>
              </a:spcBef>
              <a:spcAft>
                <a:spcPts val="0"/>
              </a:spcAft>
              <a:buSzPts val="3200"/>
              <a:buFont typeface="Roboto"/>
              <a:buChar char="●"/>
            </a:pPr>
            <a:r>
              <a:rPr lang="en-US" sz="3200">
                <a:latin typeface="Roboto"/>
                <a:ea typeface="Roboto"/>
                <a:cs typeface="Roboto"/>
                <a:sym typeface="Roboto"/>
              </a:rPr>
              <a:t>Direct supplies to retailers</a:t>
            </a:r>
            <a:endParaRPr sz="3200">
              <a:latin typeface="Roboto"/>
              <a:ea typeface="Roboto"/>
              <a:cs typeface="Roboto"/>
              <a:sym typeface="Roboto"/>
            </a:endParaRPr>
          </a:p>
          <a:p>
            <a:pPr indent="-431800" lvl="0" marL="457200" rtl="0" algn="l">
              <a:lnSpc>
                <a:spcPct val="150000"/>
              </a:lnSpc>
              <a:spcBef>
                <a:spcPts val="0"/>
              </a:spcBef>
              <a:spcAft>
                <a:spcPts val="0"/>
              </a:spcAft>
              <a:buSzPts val="3200"/>
              <a:buFont typeface="Roboto"/>
              <a:buChar char="●"/>
            </a:pPr>
            <a:r>
              <a:rPr lang="en-US" sz="3200">
                <a:latin typeface="Roboto"/>
                <a:ea typeface="Roboto"/>
                <a:cs typeface="Roboto"/>
                <a:sym typeface="Roboto"/>
              </a:rPr>
              <a:t>Wholesale and distribution  channels</a:t>
            </a:r>
            <a:endParaRPr sz="3200">
              <a:latin typeface="Roboto"/>
              <a:ea typeface="Roboto"/>
              <a:cs typeface="Roboto"/>
              <a:sym typeface="Roboto"/>
            </a:endParaRPr>
          </a:p>
          <a:p>
            <a:pPr indent="-431800" lvl="0" marL="457200" rtl="0" algn="l">
              <a:lnSpc>
                <a:spcPct val="150000"/>
              </a:lnSpc>
              <a:spcBef>
                <a:spcPts val="0"/>
              </a:spcBef>
              <a:spcAft>
                <a:spcPts val="0"/>
              </a:spcAft>
              <a:buSzPts val="3200"/>
              <a:buFont typeface="Roboto"/>
              <a:buChar char="●"/>
            </a:pPr>
            <a:r>
              <a:rPr lang="en-US" sz="3200">
                <a:latin typeface="Roboto"/>
                <a:ea typeface="Roboto"/>
                <a:cs typeface="Roboto"/>
                <a:sym typeface="Roboto"/>
              </a:rPr>
              <a:t>E- commerce channels</a:t>
            </a:r>
            <a:endParaRPr sz="3200">
              <a:latin typeface="Roboto"/>
              <a:ea typeface="Roboto"/>
              <a:cs typeface="Roboto"/>
              <a:sym typeface="Roboto"/>
            </a:endParaRPr>
          </a:p>
          <a:p>
            <a:pPr indent="-431800" lvl="0" marL="457200" rtl="0" algn="l">
              <a:lnSpc>
                <a:spcPct val="150000"/>
              </a:lnSpc>
              <a:spcBef>
                <a:spcPts val="0"/>
              </a:spcBef>
              <a:spcAft>
                <a:spcPts val="0"/>
              </a:spcAft>
              <a:buSzPts val="3200"/>
              <a:buFont typeface="Roboto"/>
              <a:buChar char="●"/>
            </a:pPr>
            <a:r>
              <a:rPr lang="en-US" sz="3200">
                <a:latin typeface="Roboto"/>
                <a:ea typeface="Roboto"/>
                <a:cs typeface="Roboto"/>
                <a:sym typeface="Roboto"/>
              </a:rPr>
              <a:t>Supplies to milk and meat processors ,</a:t>
            </a:r>
            <a:endParaRPr sz="3200">
              <a:latin typeface="Roboto"/>
              <a:ea typeface="Roboto"/>
              <a:cs typeface="Roboto"/>
              <a:sym typeface="Roboto"/>
            </a:endParaRPr>
          </a:p>
          <a:p>
            <a:pPr indent="-431800" lvl="0" marL="457200" rtl="0" algn="l">
              <a:lnSpc>
                <a:spcPct val="150000"/>
              </a:lnSpc>
              <a:spcBef>
                <a:spcPts val="0"/>
              </a:spcBef>
              <a:spcAft>
                <a:spcPts val="0"/>
              </a:spcAft>
              <a:buSzPts val="3200"/>
              <a:buFont typeface="Roboto"/>
              <a:buChar char="●"/>
            </a:pPr>
            <a:r>
              <a:rPr lang="en-US" sz="3200">
                <a:latin typeface="Roboto"/>
                <a:ea typeface="Roboto"/>
                <a:cs typeface="Roboto"/>
                <a:sym typeface="Roboto"/>
              </a:rPr>
              <a:t>Export markets (Products exported are UHT Milk, Milk powder, butter and ice cream and meat products) - 	Tanzania ,Uganda, Rwanda , Southern Sudan, DR Congo, Malawi , Somalia.</a:t>
            </a:r>
            <a:endParaRPr sz="32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g21e199055c3_0_2514"/>
          <p:cNvSpPr txBox="1"/>
          <p:nvPr>
            <p:ph type="title"/>
          </p:nvPr>
        </p:nvSpPr>
        <p:spPr>
          <a:xfrm>
            <a:off x="831200" y="577133"/>
            <a:ext cx="22721700" cy="15273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a:t>Market Size</a:t>
            </a:r>
            <a:endParaRPr/>
          </a:p>
        </p:txBody>
      </p:sp>
      <p:sp>
        <p:nvSpPr>
          <p:cNvPr id="986" name="Google Shape;986;g21e199055c3_0_2514"/>
          <p:cNvSpPr txBox="1"/>
          <p:nvPr/>
        </p:nvSpPr>
        <p:spPr>
          <a:xfrm>
            <a:off x="1431593" y="11029533"/>
            <a:ext cx="2068800" cy="6321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None/>
            </a:pPr>
            <a:r>
              <a:rPr lang="en-US" sz="1900">
                <a:solidFill>
                  <a:srgbClr val="000000"/>
                </a:solidFill>
                <a:latin typeface="Roboto"/>
                <a:ea typeface="Roboto"/>
                <a:cs typeface="Roboto"/>
                <a:sym typeface="Roboto"/>
              </a:rPr>
              <a:t>Source: FAO</a:t>
            </a:r>
            <a:endParaRPr sz="1900">
              <a:latin typeface="Roboto"/>
              <a:ea typeface="Roboto"/>
              <a:cs typeface="Roboto"/>
              <a:sym typeface="Roboto"/>
            </a:endParaRPr>
          </a:p>
          <a:p>
            <a:pPr indent="0" lvl="0" marL="38100" marR="0" rtl="0" algn="l">
              <a:lnSpc>
                <a:spcPct val="100000"/>
              </a:lnSpc>
              <a:spcBef>
                <a:spcPts val="100"/>
              </a:spcBef>
              <a:spcAft>
                <a:spcPts val="0"/>
              </a:spcAft>
              <a:buNone/>
            </a:pPr>
            <a:r>
              <a:t/>
            </a:r>
            <a:endParaRPr sz="1900">
              <a:solidFill>
                <a:srgbClr val="000000"/>
              </a:solidFill>
              <a:latin typeface="Roboto"/>
              <a:ea typeface="Roboto"/>
              <a:cs typeface="Roboto"/>
              <a:sym typeface="Roboto"/>
            </a:endParaRPr>
          </a:p>
        </p:txBody>
      </p:sp>
      <p:grpSp>
        <p:nvGrpSpPr>
          <p:cNvPr id="987" name="Google Shape;987;g21e199055c3_0_2514"/>
          <p:cNvGrpSpPr/>
          <p:nvPr/>
        </p:nvGrpSpPr>
        <p:grpSpPr>
          <a:xfrm>
            <a:off x="2268312" y="5032932"/>
            <a:ext cx="4882046" cy="4655162"/>
            <a:chOff x="1059180" y="2781300"/>
            <a:chExt cx="3017520" cy="2877820"/>
          </a:xfrm>
        </p:grpSpPr>
        <p:sp>
          <p:nvSpPr>
            <p:cNvPr id="988" name="Google Shape;988;g21e199055c3_0_2514"/>
            <p:cNvSpPr/>
            <p:nvPr/>
          </p:nvSpPr>
          <p:spPr>
            <a:xfrm>
              <a:off x="1184148" y="3389376"/>
              <a:ext cx="629919" cy="2269490"/>
            </a:xfrm>
            <a:custGeom>
              <a:rect b="b" l="l" r="r" t="t"/>
              <a:pathLst>
                <a:path extrusionOk="0" h="2269490" w="629919">
                  <a:moveTo>
                    <a:pt x="629412" y="0"/>
                  </a:moveTo>
                  <a:lnTo>
                    <a:pt x="0" y="0"/>
                  </a:lnTo>
                  <a:lnTo>
                    <a:pt x="0" y="2269236"/>
                  </a:lnTo>
                  <a:lnTo>
                    <a:pt x="629412" y="2269236"/>
                  </a:lnTo>
                  <a:lnTo>
                    <a:pt x="629412" y="0"/>
                  </a:lnTo>
                  <a:close/>
                </a:path>
              </a:pathLst>
            </a:custGeom>
            <a:solidFill>
              <a:srgbClr val="03410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989" name="Google Shape;989;g21e199055c3_0_2514"/>
            <p:cNvSpPr/>
            <p:nvPr/>
          </p:nvSpPr>
          <p:spPr>
            <a:xfrm>
              <a:off x="1813560" y="2834639"/>
              <a:ext cx="628014" cy="2824479"/>
            </a:xfrm>
            <a:custGeom>
              <a:rect b="b" l="l" r="r" t="t"/>
              <a:pathLst>
                <a:path extrusionOk="0" h="2824479" w="628014">
                  <a:moveTo>
                    <a:pt x="627888" y="0"/>
                  </a:moveTo>
                  <a:lnTo>
                    <a:pt x="0" y="0"/>
                  </a:lnTo>
                  <a:lnTo>
                    <a:pt x="0" y="2823972"/>
                  </a:lnTo>
                  <a:lnTo>
                    <a:pt x="627888" y="2823972"/>
                  </a:lnTo>
                  <a:lnTo>
                    <a:pt x="627888" y="0"/>
                  </a:lnTo>
                  <a:close/>
                </a:path>
              </a:pathLst>
            </a:custGeom>
            <a:solidFill>
              <a:srgbClr val="00681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990" name="Google Shape;990;g21e199055c3_0_2514"/>
            <p:cNvSpPr/>
            <p:nvPr/>
          </p:nvSpPr>
          <p:spPr>
            <a:xfrm>
              <a:off x="2692908" y="5329427"/>
              <a:ext cx="629920" cy="329564"/>
            </a:xfrm>
            <a:custGeom>
              <a:rect b="b" l="l" r="r" t="t"/>
              <a:pathLst>
                <a:path extrusionOk="0" h="329564" w="629920">
                  <a:moveTo>
                    <a:pt x="629412" y="0"/>
                  </a:moveTo>
                  <a:lnTo>
                    <a:pt x="0" y="0"/>
                  </a:lnTo>
                  <a:lnTo>
                    <a:pt x="0" y="329184"/>
                  </a:lnTo>
                  <a:lnTo>
                    <a:pt x="629412" y="329184"/>
                  </a:lnTo>
                  <a:lnTo>
                    <a:pt x="629412" y="0"/>
                  </a:lnTo>
                  <a:close/>
                </a:path>
              </a:pathLst>
            </a:custGeom>
            <a:solidFill>
              <a:srgbClr val="03410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991" name="Google Shape;991;g21e199055c3_0_2514"/>
            <p:cNvSpPr/>
            <p:nvPr/>
          </p:nvSpPr>
          <p:spPr>
            <a:xfrm>
              <a:off x="3322319" y="5230367"/>
              <a:ext cx="628014" cy="428625"/>
            </a:xfrm>
            <a:custGeom>
              <a:rect b="b" l="l" r="r" t="t"/>
              <a:pathLst>
                <a:path extrusionOk="0" h="428625" w="628014">
                  <a:moveTo>
                    <a:pt x="627888" y="0"/>
                  </a:moveTo>
                  <a:lnTo>
                    <a:pt x="0" y="0"/>
                  </a:lnTo>
                  <a:lnTo>
                    <a:pt x="0" y="428243"/>
                  </a:lnTo>
                  <a:lnTo>
                    <a:pt x="627888" y="428243"/>
                  </a:lnTo>
                  <a:lnTo>
                    <a:pt x="627888" y="0"/>
                  </a:lnTo>
                  <a:close/>
                </a:path>
              </a:pathLst>
            </a:custGeom>
            <a:solidFill>
              <a:srgbClr val="00681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992" name="Google Shape;992;g21e199055c3_0_2514"/>
            <p:cNvSpPr/>
            <p:nvPr/>
          </p:nvSpPr>
          <p:spPr>
            <a:xfrm>
              <a:off x="1059180" y="2781300"/>
              <a:ext cx="3017520" cy="2877820"/>
            </a:xfrm>
            <a:custGeom>
              <a:rect b="b" l="l" r="r" t="t"/>
              <a:pathLst>
                <a:path extrusionOk="0" h="2877820" w="3017520">
                  <a:moveTo>
                    <a:pt x="0" y="2877312"/>
                  </a:moveTo>
                  <a:lnTo>
                    <a:pt x="0" y="0"/>
                  </a:lnTo>
                </a:path>
                <a:path extrusionOk="0" h="2877820" w="3017520">
                  <a:moveTo>
                    <a:pt x="0" y="2877312"/>
                  </a:moveTo>
                  <a:lnTo>
                    <a:pt x="3017520" y="28773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grpSp>
      <p:sp>
        <p:nvSpPr>
          <p:cNvPr id="993" name="Google Shape;993;g21e199055c3_0_2514"/>
          <p:cNvSpPr txBox="1"/>
          <p:nvPr/>
        </p:nvSpPr>
        <p:spPr>
          <a:xfrm>
            <a:off x="1461686" y="4766520"/>
            <a:ext cx="663300" cy="5218500"/>
          </a:xfrm>
          <a:prstGeom prst="rect">
            <a:avLst/>
          </a:prstGeom>
          <a:noFill/>
          <a:ln>
            <a:noFill/>
          </a:ln>
        </p:spPr>
        <p:txBody>
          <a:bodyPr anchorCtr="0" anchor="t" bIns="0" lIns="0" spcFirstLastPara="1" rIns="0" wrap="square" tIns="186275">
            <a:spAutoFit/>
          </a:bodyPr>
          <a:lstStyle/>
          <a:p>
            <a:pPr indent="0" lvl="0" marL="0" marR="12700" rtl="0" algn="r">
              <a:lnSpc>
                <a:spcPct val="135000"/>
              </a:lnSpc>
              <a:spcBef>
                <a:spcPts val="0"/>
              </a:spcBef>
              <a:spcAft>
                <a:spcPts val="0"/>
              </a:spcAft>
              <a:buNone/>
            </a:pPr>
            <a:r>
              <a:rPr lang="en-US" sz="1900">
                <a:solidFill>
                  <a:srgbClr val="000000"/>
                </a:solidFill>
                <a:latin typeface="Roboto"/>
                <a:ea typeface="Roboto"/>
                <a:cs typeface="Roboto"/>
                <a:sym typeface="Roboto"/>
              </a:rPr>
              <a:t>6,000</a:t>
            </a:r>
            <a:endParaRPr sz="1900">
              <a:solidFill>
                <a:srgbClr val="000000"/>
              </a:solidFill>
              <a:latin typeface="Roboto"/>
              <a:ea typeface="Roboto"/>
              <a:cs typeface="Roboto"/>
              <a:sym typeface="Roboto"/>
            </a:endParaRPr>
          </a:p>
          <a:p>
            <a:pPr indent="0" lvl="0" marL="0" marR="12700" rtl="0" algn="r">
              <a:lnSpc>
                <a:spcPct val="135000"/>
              </a:lnSpc>
              <a:spcBef>
                <a:spcPts val="0"/>
              </a:spcBef>
              <a:spcAft>
                <a:spcPts val="0"/>
              </a:spcAft>
              <a:buNone/>
            </a:pPr>
            <a:r>
              <a:rPr lang="en-US" sz="1900">
                <a:solidFill>
                  <a:srgbClr val="000000"/>
                </a:solidFill>
                <a:latin typeface="Roboto"/>
                <a:ea typeface="Roboto"/>
                <a:cs typeface="Roboto"/>
                <a:sym typeface="Roboto"/>
              </a:rPr>
              <a:t>5,500</a:t>
            </a:r>
            <a:endParaRPr sz="1900">
              <a:solidFill>
                <a:srgbClr val="000000"/>
              </a:solidFill>
              <a:latin typeface="Roboto"/>
              <a:ea typeface="Roboto"/>
              <a:cs typeface="Roboto"/>
              <a:sym typeface="Roboto"/>
            </a:endParaRPr>
          </a:p>
          <a:p>
            <a:pPr indent="0" lvl="0" marL="0" marR="12700" rtl="0" algn="r">
              <a:lnSpc>
                <a:spcPct val="135000"/>
              </a:lnSpc>
              <a:spcBef>
                <a:spcPts val="0"/>
              </a:spcBef>
              <a:spcAft>
                <a:spcPts val="0"/>
              </a:spcAft>
              <a:buNone/>
            </a:pPr>
            <a:r>
              <a:rPr lang="en-US" sz="1900">
                <a:solidFill>
                  <a:srgbClr val="000000"/>
                </a:solidFill>
                <a:latin typeface="Roboto"/>
                <a:ea typeface="Roboto"/>
                <a:cs typeface="Roboto"/>
                <a:sym typeface="Roboto"/>
              </a:rPr>
              <a:t>5,000</a:t>
            </a:r>
            <a:endParaRPr sz="1900">
              <a:solidFill>
                <a:srgbClr val="000000"/>
              </a:solidFill>
              <a:latin typeface="Roboto"/>
              <a:ea typeface="Roboto"/>
              <a:cs typeface="Roboto"/>
              <a:sym typeface="Roboto"/>
            </a:endParaRPr>
          </a:p>
          <a:p>
            <a:pPr indent="0" lvl="0" marL="0" marR="12700" rtl="0" algn="r">
              <a:lnSpc>
                <a:spcPct val="135000"/>
              </a:lnSpc>
              <a:spcBef>
                <a:spcPts val="0"/>
              </a:spcBef>
              <a:spcAft>
                <a:spcPts val="0"/>
              </a:spcAft>
              <a:buNone/>
            </a:pPr>
            <a:r>
              <a:rPr lang="en-US" sz="1900">
                <a:solidFill>
                  <a:srgbClr val="000000"/>
                </a:solidFill>
                <a:latin typeface="Roboto"/>
                <a:ea typeface="Roboto"/>
                <a:cs typeface="Roboto"/>
                <a:sym typeface="Roboto"/>
              </a:rPr>
              <a:t>4,500</a:t>
            </a:r>
            <a:endParaRPr sz="1900">
              <a:solidFill>
                <a:srgbClr val="000000"/>
              </a:solidFill>
              <a:latin typeface="Roboto"/>
              <a:ea typeface="Roboto"/>
              <a:cs typeface="Roboto"/>
              <a:sym typeface="Roboto"/>
            </a:endParaRPr>
          </a:p>
          <a:p>
            <a:pPr indent="0" lvl="0" marL="0" marR="12700" rtl="0" algn="r">
              <a:lnSpc>
                <a:spcPct val="135000"/>
              </a:lnSpc>
              <a:spcBef>
                <a:spcPts val="0"/>
              </a:spcBef>
              <a:spcAft>
                <a:spcPts val="0"/>
              </a:spcAft>
              <a:buNone/>
            </a:pPr>
            <a:r>
              <a:rPr lang="en-US" sz="1900">
                <a:solidFill>
                  <a:srgbClr val="000000"/>
                </a:solidFill>
                <a:latin typeface="Roboto"/>
                <a:ea typeface="Roboto"/>
                <a:cs typeface="Roboto"/>
                <a:sym typeface="Roboto"/>
              </a:rPr>
              <a:t>4,000</a:t>
            </a:r>
            <a:endParaRPr sz="1900">
              <a:solidFill>
                <a:srgbClr val="000000"/>
              </a:solidFill>
              <a:latin typeface="Roboto"/>
              <a:ea typeface="Roboto"/>
              <a:cs typeface="Roboto"/>
              <a:sym typeface="Roboto"/>
            </a:endParaRPr>
          </a:p>
          <a:p>
            <a:pPr indent="0" lvl="0" marL="0" marR="12700" rtl="0" algn="r">
              <a:lnSpc>
                <a:spcPct val="135000"/>
              </a:lnSpc>
              <a:spcBef>
                <a:spcPts val="0"/>
              </a:spcBef>
              <a:spcAft>
                <a:spcPts val="0"/>
              </a:spcAft>
              <a:buNone/>
            </a:pPr>
            <a:r>
              <a:rPr lang="en-US" sz="1900">
                <a:solidFill>
                  <a:srgbClr val="000000"/>
                </a:solidFill>
                <a:latin typeface="Roboto"/>
                <a:ea typeface="Roboto"/>
                <a:cs typeface="Roboto"/>
                <a:sym typeface="Roboto"/>
              </a:rPr>
              <a:t>3,500</a:t>
            </a:r>
            <a:endParaRPr sz="1900">
              <a:solidFill>
                <a:srgbClr val="000000"/>
              </a:solidFill>
              <a:latin typeface="Roboto"/>
              <a:ea typeface="Roboto"/>
              <a:cs typeface="Roboto"/>
              <a:sym typeface="Roboto"/>
            </a:endParaRPr>
          </a:p>
          <a:p>
            <a:pPr indent="0" lvl="0" marL="0" marR="12700" rtl="0" algn="r">
              <a:lnSpc>
                <a:spcPct val="135000"/>
              </a:lnSpc>
              <a:spcBef>
                <a:spcPts val="0"/>
              </a:spcBef>
              <a:spcAft>
                <a:spcPts val="0"/>
              </a:spcAft>
              <a:buNone/>
            </a:pPr>
            <a:r>
              <a:rPr lang="en-US" sz="1900">
                <a:solidFill>
                  <a:srgbClr val="000000"/>
                </a:solidFill>
                <a:latin typeface="Roboto"/>
                <a:ea typeface="Roboto"/>
                <a:cs typeface="Roboto"/>
                <a:sym typeface="Roboto"/>
              </a:rPr>
              <a:t>3,000</a:t>
            </a:r>
            <a:endParaRPr sz="1900">
              <a:solidFill>
                <a:srgbClr val="000000"/>
              </a:solidFill>
              <a:latin typeface="Roboto"/>
              <a:ea typeface="Roboto"/>
              <a:cs typeface="Roboto"/>
              <a:sym typeface="Roboto"/>
            </a:endParaRPr>
          </a:p>
          <a:p>
            <a:pPr indent="0" lvl="0" marL="0" marR="12700" rtl="0" algn="r">
              <a:lnSpc>
                <a:spcPct val="135000"/>
              </a:lnSpc>
              <a:spcBef>
                <a:spcPts val="0"/>
              </a:spcBef>
              <a:spcAft>
                <a:spcPts val="0"/>
              </a:spcAft>
              <a:buNone/>
            </a:pPr>
            <a:r>
              <a:rPr lang="en-US" sz="1900">
                <a:solidFill>
                  <a:srgbClr val="000000"/>
                </a:solidFill>
                <a:latin typeface="Roboto"/>
                <a:ea typeface="Roboto"/>
                <a:cs typeface="Roboto"/>
                <a:sym typeface="Roboto"/>
              </a:rPr>
              <a:t>2,500</a:t>
            </a:r>
            <a:endParaRPr sz="1900">
              <a:solidFill>
                <a:srgbClr val="000000"/>
              </a:solidFill>
              <a:latin typeface="Roboto"/>
              <a:ea typeface="Roboto"/>
              <a:cs typeface="Roboto"/>
              <a:sym typeface="Roboto"/>
            </a:endParaRPr>
          </a:p>
          <a:p>
            <a:pPr indent="0" lvl="0" marL="0" marR="12700" rtl="0" algn="r">
              <a:lnSpc>
                <a:spcPct val="135000"/>
              </a:lnSpc>
              <a:spcBef>
                <a:spcPts val="0"/>
              </a:spcBef>
              <a:spcAft>
                <a:spcPts val="0"/>
              </a:spcAft>
              <a:buNone/>
            </a:pPr>
            <a:r>
              <a:rPr lang="en-US" sz="1900">
                <a:solidFill>
                  <a:srgbClr val="000000"/>
                </a:solidFill>
                <a:latin typeface="Roboto"/>
                <a:ea typeface="Roboto"/>
                <a:cs typeface="Roboto"/>
                <a:sym typeface="Roboto"/>
              </a:rPr>
              <a:t>2,000</a:t>
            </a:r>
            <a:endParaRPr sz="1900">
              <a:solidFill>
                <a:srgbClr val="000000"/>
              </a:solidFill>
              <a:latin typeface="Roboto"/>
              <a:ea typeface="Roboto"/>
              <a:cs typeface="Roboto"/>
              <a:sym typeface="Roboto"/>
            </a:endParaRPr>
          </a:p>
          <a:p>
            <a:pPr indent="0" lvl="0" marL="0" marR="12700" rtl="0" algn="r">
              <a:lnSpc>
                <a:spcPct val="135000"/>
              </a:lnSpc>
              <a:spcBef>
                <a:spcPts val="0"/>
              </a:spcBef>
              <a:spcAft>
                <a:spcPts val="0"/>
              </a:spcAft>
              <a:buNone/>
            </a:pPr>
            <a:r>
              <a:rPr lang="en-US" sz="1900">
                <a:solidFill>
                  <a:srgbClr val="000000"/>
                </a:solidFill>
                <a:latin typeface="Roboto"/>
                <a:ea typeface="Roboto"/>
                <a:cs typeface="Roboto"/>
                <a:sym typeface="Roboto"/>
              </a:rPr>
              <a:t>1,500</a:t>
            </a:r>
            <a:endParaRPr sz="1900">
              <a:solidFill>
                <a:srgbClr val="000000"/>
              </a:solidFill>
              <a:latin typeface="Roboto"/>
              <a:ea typeface="Roboto"/>
              <a:cs typeface="Roboto"/>
              <a:sym typeface="Roboto"/>
            </a:endParaRPr>
          </a:p>
          <a:p>
            <a:pPr indent="0" lvl="0" marL="0" marR="12700" rtl="0" algn="r">
              <a:lnSpc>
                <a:spcPct val="135000"/>
              </a:lnSpc>
              <a:spcBef>
                <a:spcPts val="0"/>
              </a:spcBef>
              <a:spcAft>
                <a:spcPts val="0"/>
              </a:spcAft>
              <a:buNone/>
            </a:pPr>
            <a:r>
              <a:rPr lang="en-US" sz="1900">
                <a:solidFill>
                  <a:srgbClr val="000000"/>
                </a:solidFill>
                <a:latin typeface="Roboto"/>
                <a:ea typeface="Roboto"/>
                <a:cs typeface="Roboto"/>
                <a:sym typeface="Roboto"/>
              </a:rPr>
              <a:t>1,000</a:t>
            </a:r>
            <a:endParaRPr sz="1900">
              <a:solidFill>
                <a:srgbClr val="000000"/>
              </a:solidFill>
              <a:latin typeface="Roboto"/>
              <a:ea typeface="Roboto"/>
              <a:cs typeface="Roboto"/>
              <a:sym typeface="Roboto"/>
            </a:endParaRPr>
          </a:p>
          <a:p>
            <a:pPr indent="0" lvl="0" marL="0" marR="12700" rtl="0" algn="r">
              <a:lnSpc>
                <a:spcPct val="135000"/>
              </a:lnSpc>
              <a:spcBef>
                <a:spcPts val="0"/>
              </a:spcBef>
              <a:spcAft>
                <a:spcPts val="0"/>
              </a:spcAft>
              <a:buNone/>
            </a:pPr>
            <a:r>
              <a:rPr lang="en-US" sz="1900">
                <a:solidFill>
                  <a:srgbClr val="000000"/>
                </a:solidFill>
                <a:latin typeface="Roboto"/>
                <a:ea typeface="Roboto"/>
                <a:cs typeface="Roboto"/>
                <a:sym typeface="Roboto"/>
              </a:rPr>
              <a:t>500</a:t>
            </a:r>
            <a:endParaRPr sz="1900">
              <a:solidFill>
                <a:srgbClr val="000000"/>
              </a:solidFill>
              <a:latin typeface="Roboto"/>
              <a:ea typeface="Roboto"/>
              <a:cs typeface="Roboto"/>
              <a:sym typeface="Roboto"/>
            </a:endParaRPr>
          </a:p>
          <a:p>
            <a:pPr indent="0" lvl="0" marL="0" marR="12700" rtl="0" algn="r">
              <a:lnSpc>
                <a:spcPct val="135000"/>
              </a:lnSpc>
              <a:spcBef>
                <a:spcPts val="0"/>
              </a:spcBef>
              <a:spcAft>
                <a:spcPts val="0"/>
              </a:spcAft>
              <a:buNone/>
            </a:pPr>
            <a:r>
              <a:rPr lang="en-US" sz="1900">
                <a:solidFill>
                  <a:srgbClr val="000000"/>
                </a:solidFill>
                <a:latin typeface="Roboto"/>
                <a:ea typeface="Roboto"/>
                <a:cs typeface="Roboto"/>
                <a:sym typeface="Roboto"/>
              </a:rPr>
              <a:t>0</a:t>
            </a:r>
            <a:endParaRPr sz="1900">
              <a:solidFill>
                <a:srgbClr val="000000"/>
              </a:solidFill>
              <a:latin typeface="Roboto"/>
              <a:ea typeface="Roboto"/>
              <a:cs typeface="Roboto"/>
              <a:sym typeface="Roboto"/>
            </a:endParaRPr>
          </a:p>
        </p:txBody>
      </p:sp>
      <p:sp>
        <p:nvSpPr>
          <p:cNvPr id="994" name="Google Shape;994;g21e199055c3_0_2514"/>
          <p:cNvSpPr txBox="1"/>
          <p:nvPr/>
        </p:nvSpPr>
        <p:spPr>
          <a:xfrm>
            <a:off x="5635091" y="9742163"/>
            <a:ext cx="5919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None/>
            </a:pPr>
            <a:r>
              <a:rPr lang="en-US" sz="1900">
                <a:solidFill>
                  <a:srgbClr val="000000"/>
                </a:solidFill>
                <a:latin typeface="Roboto"/>
                <a:ea typeface="Roboto"/>
                <a:cs typeface="Roboto"/>
                <a:sym typeface="Roboto"/>
              </a:rPr>
              <a:t>Meat</a:t>
            </a:r>
            <a:endParaRPr sz="1900">
              <a:solidFill>
                <a:srgbClr val="000000"/>
              </a:solidFill>
              <a:latin typeface="Roboto"/>
              <a:ea typeface="Roboto"/>
              <a:cs typeface="Roboto"/>
              <a:sym typeface="Roboto"/>
            </a:endParaRPr>
          </a:p>
        </p:txBody>
      </p:sp>
      <p:sp>
        <p:nvSpPr>
          <p:cNvPr id="995" name="Google Shape;995;g21e199055c3_0_2514"/>
          <p:cNvSpPr txBox="1"/>
          <p:nvPr/>
        </p:nvSpPr>
        <p:spPr>
          <a:xfrm>
            <a:off x="3248773" y="9742163"/>
            <a:ext cx="477600" cy="6192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None/>
            </a:pPr>
            <a:r>
              <a:rPr lang="en-US" sz="1900">
                <a:solidFill>
                  <a:srgbClr val="000000"/>
                </a:solidFill>
                <a:latin typeface="Roboto"/>
                <a:ea typeface="Roboto"/>
                <a:cs typeface="Roboto"/>
                <a:sym typeface="Roboto"/>
              </a:rPr>
              <a:t>Milk</a:t>
            </a:r>
            <a:endParaRPr sz="1900">
              <a:solidFill>
                <a:srgbClr val="000000"/>
              </a:solidFill>
              <a:latin typeface="Roboto"/>
              <a:ea typeface="Roboto"/>
              <a:cs typeface="Roboto"/>
              <a:sym typeface="Roboto"/>
            </a:endParaRPr>
          </a:p>
        </p:txBody>
      </p:sp>
      <p:sp>
        <p:nvSpPr>
          <p:cNvPr id="996" name="Google Shape;996;g21e199055c3_0_2514"/>
          <p:cNvSpPr/>
          <p:nvPr/>
        </p:nvSpPr>
        <p:spPr>
          <a:xfrm>
            <a:off x="4936087" y="4409229"/>
            <a:ext cx="267462" cy="267462"/>
          </a:xfrm>
          <a:custGeom>
            <a:rect b="b" l="l" r="r" t="t"/>
            <a:pathLst>
              <a:path extrusionOk="0" h="165100" w="165100">
                <a:moveTo>
                  <a:pt x="164592" y="0"/>
                </a:moveTo>
                <a:lnTo>
                  <a:pt x="0" y="0"/>
                </a:lnTo>
                <a:lnTo>
                  <a:pt x="0" y="164591"/>
                </a:lnTo>
                <a:lnTo>
                  <a:pt x="164592" y="164591"/>
                </a:lnTo>
                <a:lnTo>
                  <a:pt x="164592" y="0"/>
                </a:lnTo>
                <a:close/>
              </a:path>
            </a:pathLst>
          </a:custGeom>
          <a:solidFill>
            <a:srgbClr val="03410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997" name="Google Shape;997;g21e199055c3_0_2514"/>
          <p:cNvSpPr/>
          <p:nvPr/>
        </p:nvSpPr>
        <p:spPr>
          <a:xfrm>
            <a:off x="5993841" y="4409229"/>
            <a:ext cx="269519" cy="267462"/>
          </a:xfrm>
          <a:custGeom>
            <a:rect b="b" l="l" r="r" t="t"/>
            <a:pathLst>
              <a:path extrusionOk="0" h="165100" w="166370">
                <a:moveTo>
                  <a:pt x="166115" y="0"/>
                </a:moveTo>
                <a:lnTo>
                  <a:pt x="0" y="0"/>
                </a:lnTo>
                <a:lnTo>
                  <a:pt x="0" y="164591"/>
                </a:lnTo>
                <a:lnTo>
                  <a:pt x="166115" y="164591"/>
                </a:lnTo>
                <a:lnTo>
                  <a:pt x="166115" y="0"/>
                </a:lnTo>
                <a:close/>
              </a:path>
            </a:pathLst>
          </a:custGeom>
          <a:solidFill>
            <a:srgbClr val="00681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998" name="Google Shape;998;g21e199055c3_0_2514"/>
          <p:cNvSpPr txBox="1"/>
          <p:nvPr/>
        </p:nvSpPr>
        <p:spPr>
          <a:xfrm>
            <a:off x="1431600" y="2585200"/>
            <a:ext cx="6410400" cy="1197000"/>
          </a:xfrm>
          <a:prstGeom prst="rect">
            <a:avLst/>
          </a:prstGeom>
          <a:noFill/>
          <a:ln>
            <a:noFill/>
          </a:ln>
        </p:spPr>
        <p:txBody>
          <a:bodyPr anchorCtr="0" anchor="t" bIns="0" lIns="0" spcFirstLastPara="1" rIns="0" wrap="square" tIns="32125">
            <a:spAutoFit/>
          </a:bodyPr>
          <a:lstStyle/>
          <a:p>
            <a:pPr indent="0" lvl="0" marL="38100" marR="0" rtl="0" algn="l">
              <a:lnSpc>
                <a:spcPct val="100000"/>
              </a:lnSpc>
              <a:spcBef>
                <a:spcPts val="0"/>
              </a:spcBef>
              <a:spcAft>
                <a:spcPts val="0"/>
              </a:spcAft>
              <a:buNone/>
            </a:pPr>
            <a:r>
              <a:rPr lang="en-US" sz="2500">
                <a:solidFill>
                  <a:srgbClr val="B02C20"/>
                </a:solidFill>
                <a:latin typeface="Roboto"/>
                <a:ea typeface="Roboto"/>
                <a:cs typeface="Roboto"/>
                <a:sym typeface="Roboto"/>
              </a:rPr>
              <a:t>Kenya’s demand for meat and dairy</a:t>
            </a:r>
            <a:endParaRPr sz="2500">
              <a:solidFill>
                <a:srgbClr val="B02C20"/>
              </a:solidFill>
              <a:latin typeface="Roboto"/>
              <a:ea typeface="Roboto"/>
              <a:cs typeface="Roboto"/>
              <a:sym typeface="Roboto"/>
            </a:endParaRPr>
          </a:p>
          <a:p>
            <a:pPr indent="0" lvl="0" marL="38100" marR="0" rtl="0" algn="l">
              <a:lnSpc>
                <a:spcPct val="100000"/>
              </a:lnSpc>
              <a:spcBef>
                <a:spcPts val="0"/>
              </a:spcBef>
              <a:spcAft>
                <a:spcPts val="0"/>
              </a:spcAft>
              <a:buNone/>
            </a:pPr>
            <a:r>
              <a:rPr lang="en-US" sz="2500">
                <a:solidFill>
                  <a:srgbClr val="B02C20"/>
                </a:solidFill>
                <a:latin typeface="Roboto"/>
                <a:ea typeface="Roboto"/>
                <a:cs typeface="Roboto"/>
                <a:sym typeface="Roboto"/>
              </a:rPr>
              <a:t>products is projected to rise quickly</a:t>
            </a:r>
            <a:endParaRPr sz="2500">
              <a:solidFill>
                <a:srgbClr val="B02C20"/>
              </a:solidFill>
              <a:latin typeface="Roboto"/>
              <a:ea typeface="Roboto"/>
              <a:cs typeface="Roboto"/>
              <a:sym typeface="Roboto"/>
            </a:endParaRPr>
          </a:p>
          <a:p>
            <a:pPr indent="0" lvl="0" marL="38100" marR="825500" rtl="0" algn="l">
              <a:lnSpc>
                <a:spcPct val="100000"/>
              </a:lnSpc>
              <a:spcBef>
                <a:spcPts val="800"/>
              </a:spcBef>
              <a:spcAft>
                <a:spcPts val="0"/>
              </a:spcAft>
              <a:buNone/>
            </a:pPr>
            <a:r>
              <a:rPr lang="en-US" sz="1900">
                <a:solidFill>
                  <a:schemeClr val="dk2"/>
                </a:solidFill>
                <a:latin typeface="Roboto"/>
                <a:ea typeface="Roboto"/>
                <a:cs typeface="Roboto"/>
                <a:sym typeface="Roboto"/>
              </a:rPr>
              <a:t>Consumption of milk and meat in Kenya,  1000 tons</a:t>
            </a:r>
            <a:endParaRPr sz="1900">
              <a:solidFill>
                <a:schemeClr val="dk2"/>
              </a:solidFill>
              <a:latin typeface="Roboto"/>
              <a:ea typeface="Roboto"/>
              <a:cs typeface="Roboto"/>
              <a:sym typeface="Roboto"/>
            </a:endParaRPr>
          </a:p>
        </p:txBody>
      </p:sp>
      <p:grpSp>
        <p:nvGrpSpPr>
          <p:cNvPr id="999" name="Google Shape;999;g21e199055c3_0_2514"/>
          <p:cNvGrpSpPr/>
          <p:nvPr/>
        </p:nvGrpSpPr>
        <p:grpSpPr>
          <a:xfrm>
            <a:off x="8368401" y="5032932"/>
            <a:ext cx="5896056" cy="4655162"/>
            <a:chOff x="4829555" y="2781300"/>
            <a:chExt cx="3644265" cy="2877820"/>
          </a:xfrm>
        </p:grpSpPr>
        <p:sp>
          <p:nvSpPr>
            <p:cNvPr id="1000" name="Google Shape;1000;g21e199055c3_0_2514"/>
            <p:cNvSpPr/>
            <p:nvPr/>
          </p:nvSpPr>
          <p:spPr>
            <a:xfrm>
              <a:off x="4896611" y="3456431"/>
              <a:ext cx="337185" cy="2202179"/>
            </a:xfrm>
            <a:custGeom>
              <a:rect b="b" l="l" r="r" t="t"/>
              <a:pathLst>
                <a:path extrusionOk="0" h="2202179" w="337185">
                  <a:moveTo>
                    <a:pt x="336803" y="0"/>
                  </a:moveTo>
                  <a:lnTo>
                    <a:pt x="0" y="0"/>
                  </a:lnTo>
                  <a:lnTo>
                    <a:pt x="0" y="2202179"/>
                  </a:lnTo>
                  <a:lnTo>
                    <a:pt x="336803" y="2202179"/>
                  </a:lnTo>
                  <a:lnTo>
                    <a:pt x="336803" y="0"/>
                  </a:lnTo>
                  <a:close/>
                </a:path>
              </a:pathLst>
            </a:custGeom>
            <a:solidFill>
              <a:srgbClr val="03410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01" name="Google Shape;1001;g21e199055c3_0_2514"/>
            <p:cNvSpPr/>
            <p:nvPr/>
          </p:nvSpPr>
          <p:spPr>
            <a:xfrm>
              <a:off x="5233415" y="3026663"/>
              <a:ext cx="338454" cy="2632075"/>
            </a:xfrm>
            <a:custGeom>
              <a:rect b="b" l="l" r="r" t="t"/>
              <a:pathLst>
                <a:path extrusionOk="0" h="2632075" w="338454">
                  <a:moveTo>
                    <a:pt x="338328" y="0"/>
                  </a:moveTo>
                  <a:lnTo>
                    <a:pt x="0" y="0"/>
                  </a:lnTo>
                  <a:lnTo>
                    <a:pt x="0" y="2631948"/>
                  </a:lnTo>
                  <a:lnTo>
                    <a:pt x="338328" y="2631948"/>
                  </a:lnTo>
                  <a:lnTo>
                    <a:pt x="338328" y="0"/>
                  </a:lnTo>
                  <a:close/>
                </a:path>
              </a:pathLst>
            </a:custGeom>
            <a:solidFill>
              <a:srgbClr val="00681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02" name="Google Shape;1002;g21e199055c3_0_2514"/>
            <p:cNvSpPr/>
            <p:nvPr/>
          </p:nvSpPr>
          <p:spPr>
            <a:xfrm>
              <a:off x="5571743" y="3381755"/>
              <a:ext cx="337185" cy="2277110"/>
            </a:xfrm>
            <a:custGeom>
              <a:rect b="b" l="l" r="r" t="t"/>
              <a:pathLst>
                <a:path extrusionOk="0" h="2277110" w="337185">
                  <a:moveTo>
                    <a:pt x="336803" y="0"/>
                  </a:moveTo>
                  <a:lnTo>
                    <a:pt x="0" y="0"/>
                  </a:lnTo>
                  <a:lnTo>
                    <a:pt x="0" y="2276856"/>
                  </a:lnTo>
                  <a:lnTo>
                    <a:pt x="336803" y="2276856"/>
                  </a:lnTo>
                  <a:lnTo>
                    <a:pt x="336803" y="0"/>
                  </a:lnTo>
                  <a:close/>
                </a:path>
              </a:pathLst>
            </a:custGeom>
            <a:solidFill>
              <a:srgbClr val="96C08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03" name="Google Shape;1003;g21e199055c3_0_2514"/>
            <p:cNvSpPr/>
            <p:nvPr/>
          </p:nvSpPr>
          <p:spPr>
            <a:xfrm>
              <a:off x="5908547" y="3243072"/>
              <a:ext cx="338454" cy="2415540"/>
            </a:xfrm>
            <a:custGeom>
              <a:rect b="b" l="l" r="r" t="t"/>
              <a:pathLst>
                <a:path extrusionOk="0" h="2415540" w="338454">
                  <a:moveTo>
                    <a:pt x="338327" y="0"/>
                  </a:moveTo>
                  <a:lnTo>
                    <a:pt x="0" y="0"/>
                  </a:lnTo>
                  <a:lnTo>
                    <a:pt x="0" y="2415540"/>
                  </a:lnTo>
                  <a:lnTo>
                    <a:pt x="338327" y="2415540"/>
                  </a:lnTo>
                  <a:lnTo>
                    <a:pt x="338327" y="0"/>
                  </a:lnTo>
                  <a:close/>
                </a:path>
              </a:pathLst>
            </a:custGeom>
            <a:solidFill>
              <a:srgbClr val="DED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04" name="Google Shape;1004;g21e199055c3_0_2514"/>
            <p:cNvSpPr/>
            <p:nvPr/>
          </p:nvSpPr>
          <p:spPr>
            <a:xfrm>
              <a:off x="6246875" y="3112008"/>
              <a:ext cx="337184" cy="2546985"/>
            </a:xfrm>
            <a:custGeom>
              <a:rect b="b" l="l" r="r" t="t"/>
              <a:pathLst>
                <a:path extrusionOk="0" h="2546985" w="337184">
                  <a:moveTo>
                    <a:pt x="336803" y="0"/>
                  </a:moveTo>
                  <a:lnTo>
                    <a:pt x="0" y="0"/>
                  </a:lnTo>
                  <a:lnTo>
                    <a:pt x="0" y="2546604"/>
                  </a:lnTo>
                  <a:lnTo>
                    <a:pt x="336803" y="2546604"/>
                  </a:lnTo>
                  <a:lnTo>
                    <a:pt x="336803" y="0"/>
                  </a:lnTo>
                  <a:close/>
                </a:path>
              </a:pathLst>
            </a:custGeom>
            <a:solidFill>
              <a:srgbClr val="FDF87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05" name="Google Shape;1005;g21e199055c3_0_2514"/>
            <p:cNvSpPr/>
            <p:nvPr/>
          </p:nvSpPr>
          <p:spPr>
            <a:xfrm>
              <a:off x="6719316" y="5346192"/>
              <a:ext cx="337184" cy="312420"/>
            </a:xfrm>
            <a:custGeom>
              <a:rect b="b" l="l" r="r" t="t"/>
              <a:pathLst>
                <a:path extrusionOk="0" h="312420" w="337184">
                  <a:moveTo>
                    <a:pt x="336803" y="0"/>
                  </a:moveTo>
                  <a:lnTo>
                    <a:pt x="0" y="0"/>
                  </a:lnTo>
                  <a:lnTo>
                    <a:pt x="0" y="312420"/>
                  </a:lnTo>
                  <a:lnTo>
                    <a:pt x="336803" y="312420"/>
                  </a:lnTo>
                  <a:lnTo>
                    <a:pt x="336803" y="0"/>
                  </a:lnTo>
                  <a:close/>
                </a:path>
              </a:pathLst>
            </a:custGeom>
            <a:solidFill>
              <a:srgbClr val="03410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06" name="Google Shape;1006;g21e199055c3_0_2514"/>
            <p:cNvSpPr/>
            <p:nvPr/>
          </p:nvSpPr>
          <p:spPr>
            <a:xfrm>
              <a:off x="7056120" y="5320283"/>
              <a:ext cx="338454" cy="338454"/>
            </a:xfrm>
            <a:custGeom>
              <a:rect b="b" l="l" r="r" t="t"/>
              <a:pathLst>
                <a:path extrusionOk="0" h="338454" w="338454">
                  <a:moveTo>
                    <a:pt x="338327" y="0"/>
                  </a:moveTo>
                  <a:lnTo>
                    <a:pt x="0" y="0"/>
                  </a:lnTo>
                  <a:lnTo>
                    <a:pt x="0" y="338327"/>
                  </a:lnTo>
                  <a:lnTo>
                    <a:pt x="338327" y="338327"/>
                  </a:lnTo>
                  <a:lnTo>
                    <a:pt x="338327" y="0"/>
                  </a:lnTo>
                  <a:close/>
                </a:path>
              </a:pathLst>
            </a:custGeom>
            <a:solidFill>
              <a:srgbClr val="00681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07" name="Google Shape;1007;g21e199055c3_0_2514"/>
            <p:cNvSpPr/>
            <p:nvPr/>
          </p:nvSpPr>
          <p:spPr>
            <a:xfrm>
              <a:off x="7394448" y="5280660"/>
              <a:ext cx="337184" cy="378460"/>
            </a:xfrm>
            <a:custGeom>
              <a:rect b="b" l="l" r="r" t="t"/>
              <a:pathLst>
                <a:path extrusionOk="0" h="378460" w="337184">
                  <a:moveTo>
                    <a:pt x="336803" y="0"/>
                  </a:moveTo>
                  <a:lnTo>
                    <a:pt x="0" y="0"/>
                  </a:lnTo>
                  <a:lnTo>
                    <a:pt x="0" y="377951"/>
                  </a:lnTo>
                  <a:lnTo>
                    <a:pt x="336803" y="377951"/>
                  </a:lnTo>
                  <a:lnTo>
                    <a:pt x="336803" y="0"/>
                  </a:lnTo>
                  <a:close/>
                </a:path>
              </a:pathLst>
            </a:custGeom>
            <a:solidFill>
              <a:srgbClr val="96C08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08" name="Google Shape;1008;g21e199055c3_0_2514"/>
            <p:cNvSpPr/>
            <p:nvPr/>
          </p:nvSpPr>
          <p:spPr>
            <a:xfrm>
              <a:off x="7731251" y="5391911"/>
              <a:ext cx="338454" cy="266700"/>
            </a:xfrm>
            <a:custGeom>
              <a:rect b="b" l="l" r="r" t="t"/>
              <a:pathLst>
                <a:path extrusionOk="0" h="266700" w="338454">
                  <a:moveTo>
                    <a:pt x="338327" y="0"/>
                  </a:moveTo>
                  <a:lnTo>
                    <a:pt x="0" y="0"/>
                  </a:lnTo>
                  <a:lnTo>
                    <a:pt x="0" y="266700"/>
                  </a:lnTo>
                  <a:lnTo>
                    <a:pt x="338327" y="266700"/>
                  </a:lnTo>
                  <a:lnTo>
                    <a:pt x="338327" y="0"/>
                  </a:lnTo>
                  <a:close/>
                </a:path>
              </a:pathLst>
            </a:custGeom>
            <a:solidFill>
              <a:srgbClr val="DED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09" name="Google Shape;1009;g21e199055c3_0_2514"/>
            <p:cNvSpPr/>
            <p:nvPr/>
          </p:nvSpPr>
          <p:spPr>
            <a:xfrm>
              <a:off x="8069579" y="5362955"/>
              <a:ext cx="337184" cy="295910"/>
            </a:xfrm>
            <a:custGeom>
              <a:rect b="b" l="l" r="r" t="t"/>
              <a:pathLst>
                <a:path extrusionOk="0" h="295910" w="337184">
                  <a:moveTo>
                    <a:pt x="336803" y="0"/>
                  </a:moveTo>
                  <a:lnTo>
                    <a:pt x="0" y="0"/>
                  </a:lnTo>
                  <a:lnTo>
                    <a:pt x="0" y="295656"/>
                  </a:lnTo>
                  <a:lnTo>
                    <a:pt x="336803" y="295656"/>
                  </a:lnTo>
                  <a:lnTo>
                    <a:pt x="336803" y="0"/>
                  </a:lnTo>
                  <a:close/>
                </a:path>
              </a:pathLst>
            </a:custGeom>
            <a:solidFill>
              <a:srgbClr val="FDF87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10" name="Google Shape;1010;g21e199055c3_0_2514"/>
            <p:cNvSpPr/>
            <p:nvPr/>
          </p:nvSpPr>
          <p:spPr>
            <a:xfrm>
              <a:off x="4829555" y="2781300"/>
              <a:ext cx="3644265" cy="2877820"/>
            </a:xfrm>
            <a:custGeom>
              <a:rect b="b" l="l" r="r" t="t"/>
              <a:pathLst>
                <a:path extrusionOk="0" h="2877820" w="3644265">
                  <a:moveTo>
                    <a:pt x="0" y="2877312"/>
                  </a:moveTo>
                  <a:lnTo>
                    <a:pt x="0" y="0"/>
                  </a:lnTo>
                </a:path>
                <a:path extrusionOk="0" h="2877820" w="3644265">
                  <a:moveTo>
                    <a:pt x="0" y="2877312"/>
                  </a:moveTo>
                  <a:lnTo>
                    <a:pt x="3643884" y="2877312"/>
                  </a:lnTo>
                </a:path>
              </a:pathLst>
            </a:custGeom>
            <a:noFill/>
            <a:ln cap="flat" cmpd="sng" w="95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grpSp>
      <p:sp>
        <p:nvSpPr>
          <p:cNvPr id="1011" name="Google Shape;1011;g21e199055c3_0_2514"/>
          <p:cNvSpPr txBox="1"/>
          <p:nvPr/>
        </p:nvSpPr>
        <p:spPr>
          <a:xfrm>
            <a:off x="7562185" y="4858640"/>
            <a:ext cx="662400" cy="5035200"/>
          </a:xfrm>
          <a:prstGeom prst="rect">
            <a:avLst/>
          </a:prstGeom>
          <a:noFill/>
          <a:ln>
            <a:noFill/>
          </a:ln>
        </p:spPr>
        <p:txBody>
          <a:bodyPr anchorCtr="0" anchor="t" bIns="0" lIns="0" spcFirstLastPara="1" rIns="0" wrap="square" tIns="33875">
            <a:spAutoFit/>
          </a:bodyPr>
          <a:lstStyle/>
          <a:p>
            <a:pPr indent="0" lvl="0" marL="38100" marR="0" rtl="0" algn="r">
              <a:lnSpc>
                <a:spcPct val="90000"/>
              </a:lnSpc>
              <a:spcBef>
                <a:spcPts val="0"/>
              </a:spcBef>
              <a:spcAft>
                <a:spcPts val="0"/>
              </a:spcAft>
              <a:buNone/>
            </a:pPr>
            <a:r>
              <a:rPr lang="en-US" sz="1900">
                <a:solidFill>
                  <a:srgbClr val="000000"/>
                </a:solidFill>
                <a:latin typeface="Roboto"/>
                <a:ea typeface="Roboto"/>
                <a:cs typeface="Roboto"/>
                <a:sym typeface="Roboto"/>
              </a:rPr>
              <a:t>4,500</a:t>
            </a:r>
            <a:endParaRPr sz="1900">
              <a:solidFill>
                <a:srgbClr val="000000"/>
              </a:solidFill>
              <a:latin typeface="Roboto"/>
              <a:ea typeface="Roboto"/>
              <a:cs typeface="Roboto"/>
              <a:sym typeface="Roboto"/>
            </a:endParaRPr>
          </a:p>
          <a:p>
            <a:pPr indent="0" lvl="0" marL="38100" marR="0" rtl="0" algn="r">
              <a:lnSpc>
                <a:spcPct val="90000"/>
              </a:lnSpc>
              <a:spcBef>
                <a:spcPts val="0"/>
              </a:spcBef>
              <a:spcAft>
                <a:spcPts val="0"/>
              </a:spcAft>
              <a:buNone/>
            </a:pPr>
            <a:r>
              <a:t/>
            </a:r>
            <a:endParaRPr sz="1900">
              <a:latin typeface="Roboto"/>
              <a:ea typeface="Roboto"/>
              <a:cs typeface="Roboto"/>
              <a:sym typeface="Roboto"/>
            </a:endParaRPr>
          </a:p>
          <a:p>
            <a:pPr indent="0" lvl="0" marL="38100" marR="0" rtl="0" algn="r">
              <a:lnSpc>
                <a:spcPct val="90000"/>
              </a:lnSpc>
              <a:spcBef>
                <a:spcPts val="0"/>
              </a:spcBef>
              <a:spcAft>
                <a:spcPts val="0"/>
              </a:spcAft>
              <a:buNone/>
            </a:pPr>
            <a:r>
              <a:rPr lang="en-US" sz="1900">
                <a:latin typeface="Roboto"/>
                <a:ea typeface="Roboto"/>
                <a:cs typeface="Roboto"/>
                <a:sym typeface="Roboto"/>
              </a:rPr>
              <a:t>4,000</a:t>
            </a:r>
            <a:endParaRPr sz="1900">
              <a:latin typeface="Roboto"/>
              <a:ea typeface="Roboto"/>
              <a:cs typeface="Roboto"/>
              <a:sym typeface="Roboto"/>
            </a:endParaRPr>
          </a:p>
          <a:p>
            <a:pPr indent="0" lvl="0" marL="38100" marR="0" rtl="0" algn="r">
              <a:lnSpc>
                <a:spcPct val="90000"/>
              </a:lnSpc>
              <a:spcBef>
                <a:spcPts val="0"/>
              </a:spcBef>
              <a:spcAft>
                <a:spcPts val="0"/>
              </a:spcAft>
              <a:buNone/>
            </a:pPr>
            <a:r>
              <a:t/>
            </a:r>
            <a:endParaRPr sz="1900">
              <a:latin typeface="Roboto"/>
              <a:ea typeface="Roboto"/>
              <a:cs typeface="Roboto"/>
              <a:sym typeface="Roboto"/>
            </a:endParaRPr>
          </a:p>
          <a:p>
            <a:pPr indent="0" lvl="0" marL="38100" marR="0" rtl="0" algn="r">
              <a:lnSpc>
                <a:spcPct val="90000"/>
              </a:lnSpc>
              <a:spcBef>
                <a:spcPts val="0"/>
              </a:spcBef>
              <a:spcAft>
                <a:spcPts val="0"/>
              </a:spcAft>
              <a:buNone/>
            </a:pPr>
            <a:r>
              <a:rPr lang="en-US" sz="1900">
                <a:latin typeface="Roboto"/>
                <a:ea typeface="Roboto"/>
                <a:cs typeface="Roboto"/>
                <a:sym typeface="Roboto"/>
              </a:rPr>
              <a:t>3,500</a:t>
            </a:r>
            <a:endParaRPr sz="1900">
              <a:latin typeface="Roboto"/>
              <a:ea typeface="Roboto"/>
              <a:cs typeface="Roboto"/>
              <a:sym typeface="Roboto"/>
            </a:endParaRPr>
          </a:p>
          <a:p>
            <a:pPr indent="0" lvl="0" marL="38100" marR="0" rtl="0" algn="r">
              <a:lnSpc>
                <a:spcPct val="90000"/>
              </a:lnSpc>
              <a:spcBef>
                <a:spcPts val="0"/>
              </a:spcBef>
              <a:spcAft>
                <a:spcPts val="0"/>
              </a:spcAft>
              <a:buNone/>
            </a:pPr>
            <a:r>
              <a:t/>
            </a:r>
            <a:endParaRPr sz="1900">
              <a:latin typeface="Roboto"/>
              <a:ea typeface="Roboto"/>
              <a:cs typeface="Roboto"/>
              <a:sym typeface="Roboto"/>
            </a:endParaRPr>
          </a:p>
          <a:p>
            <a:pPr indent="0" lvl="0" marL="38100" marR="0" rtl="0" algn="r">
              <a:lnSpc>
                <a:spcPct val="90000"/>
              </a:lnSpc>
              <a:spcBef>
                <a:spcPts val="0"/>
              </a:spcBef>
              <a:spcAft>
                <a:spcPts val="0"/>
              </a:spcAft>
              <a:buNone/>
            </a:pPr>
            <a:r>
              <a:rPr lang="en-US" sz="1900">
                <a:latin typeface="Roboto"/>
                <a:ea typeface="Roboto"/>
                <a:cs typeface="Roboto"/>
                <a:sym typeface="Roboto"/>
              </a:rPr>
              <a:t>3,000</a:t>
            </a:r>
            <a:endParaRPr sz="1900">
              <a:latin typeface="Roboto"/>
              <a:ea typeface="Roboto"/>
              <a:cs typeface="Roboto"/>
              <a:sym typeface="Roboto"/>
            </a:endParaRPr>
          </a:p>
          <a:p>
            <a:pPr indent="0" lvl="0" marL="38100" marR="0" rtl="0" algn="r">
              <a:lnSpc>
                <a:spcPct val="90000"/>
              </a:lnSpc>
              <a:spcBef>
                <a:spcPts val="0"/>
              </a:spcBef>
              <a:spcAft>
                <a:spcPts val="0"/>
              </a:spcAft>
              <a:buNone/>
            </a:pPr>
            <a:r>
              <a:t/>
            </a:r>
            <a:endParaRPr sz="1900">
              <a:latin typeface="Roboto"/>
              <a:ea typeface="Roboto"/>
              <a:cs typeface="Roboto"/>
              <a:sym typeface="Roboto"/>
            </a:endParaRPr>
          </a:p>
          <a:p>
            <a:pPr indent="0" lvl="0" marL="38100" marR="0" rtl="0" algn="r">
              <a:lnSpc>
                <a:spcPct val="90000"/>
              </a:lnSpc>
              <a:spcBef>
                <a:spcPts val="0"/>
              </a:spcBef>
              <a:spcAft>
                <a:spcPts val="0"/>
              </a:spcAft>
              <a:buNone/>
            </a:pPr>
            <a:r>
              <a:rPr lang="en-US" sz="1900">
                <a:latin typeface="Roboto"/>
                <a:ea typeface="Roboto"/>
                <a:cs typeface="Roboto"/>
                <a:sym typeface="Roboto"/>
              </a:rPr>
              <a:t>2,500</a:t>
            </a:r>
            <a:endParaRPr sz="1900">
              <a:latin typeface="Roboto"/>
              <a:ea typeface="Roboto"/>
              <a:cs typeface="Roboto"/>
              <a:sym typeface="Roboto"/>
            </a:endParaRPr>
          </a:p>
          <a:p>
            <a:pPr indent="0" lvl="0" marL="38100" marR="0" rtl="0" algn="r">
              <a:lnSpc>
                <a:spcPct val="90000"/>
              </a:lnSpc>
              <a:spcBef>
                <a:spcPts val="0"/>
              </a:spcBef>
              <a:spcAft>
                <a:spcPts val="0"/>
              </a:spcAft>
              <a:buNone/>
            </a:pPr>
            <a:r>
              <a:t/>
            </a:r>
            <a:endParaRPr sz="1900">
              <a:latin typeface="Roboto"/>
              <a:ea typeface="Roboto"/>
              <a:cs typeface="Roboto"/>
              <a:sym typeface="Roboto"/>
            </a:endParaRPr>
          </a:p>
          <a:p>
            <a:pPr indent="0" lvl="0" marL="38100" marR="0" rtl="0" algn="r">
              <a:lnSpc>
                <a:spcPct val="90000"/>
              </a:lnSpc>
              <a:spcBef>
                <a:spcPts val="0"/>
              </a:spcBef>
              <a:spcAft>
                <a:spcPts val="0"/>
              </a:spcAft>
              <a:buNone/>
            </a:pPr>
            <a:r>
              <a:rPr lang="en-US" sz="1900">
                <a:latin typeface="Roboto"/>
                <a:ea typeface="Roboto"/>
                <a:cs typeface="Roboto"/>
                <a:sym typeface="Roboto"/>
              </a:rPr>
              <a:t>2.000</a:t>
            </a:r>
            <a:endParaRPr sz="1900">
              <a:latin typeface="Roboto"/>
              <a:ea typeface="Roboto"/>
              <a:cs typeface="Roboto"/>
              <a:sym typeface="Roboto"/>
            </a:endParaRPr>
          </a:p>
          <a:p>
            <a:pPr indent="0" lvl="0" marL="38100" marR="0" rtl="0" algn="r">
              <a:lnSpc>
                <a:spcPct val="90000"/>
              </a:lnSpc>
              <a:spcBef>
                <a:spcPts val="0"/>
              </a:spcBef>
              <a:spcAft>
                <a:spcPts val="0"/>
              </a:spcAft>
              <a:buNone/>
            </a:pPr>
            <a:r>
              <a:t/>
            </a:r>
            <a:endParaRPr sz="1900">
              <a:latin typeface="Roboto"/>
              <a:ea typeface="Roboto"/>
              <a:cs typeface="Roboto"/>
              <a:sym typeface="Roboto"/>
            </a:endParaRPr>
          </a:p>
          <a:p>
            <a:pPr indent="0" lvl="0" marL="38100" marR="0" rtl="0" algn="r">
              <a:lnSpc>
                <a:spcPct val="90000"/>
              </a:lnSpc>
              <a:spcBef>
                <a:spcPts val="0"/>
              </a:spcBef>
              <a:spcAft>
                <a:spcPts val="0"/>
              </a:spcAft>
              <a:buNone/>
            </a:pPr>
            <a:r>
              <a:rPr lang="en-US" sz="1900">
                <a:latin typeface="Roboto"/>
                <a:ea typeface="Roboto"/>
                <a:cs typeface="Roboto"/>
                <a:sym typeface="Roboto"/>
              </a:rPr>
              <a:t>1,500</a:t>
            </a:r>
            <a:endParaRPr sz="1900">
              <a:latin typeface="Roboto"/>
              <a:ea typeface="Roboto"/>
              <a:cs typeface="Roboto"/>
              <a:sym typeface="Roboto"/>
            </a:endParaRPr>
          </a:p>
          <a:p>
            <a:pPr indent="0" lvl="0" marL="38100" marR="0" rtl="0" algn="r">
              <a:lnSpc>
                <a:spcPct val="90000"/>
              </a:lnSpc>
              <a:spcBef>
                <a:spcPts val="0"/>
              </a:spcBef>
              <a:spcAft>
                <a:spcPts val="0"/>
              </a:spcAft>
              <a:buNone/>
            </a:pPr>
            <a:r>
              <a:t/>
            </a:r>
            <a:endParaRPr sz="1900">
              <a:latin typeface="Roboto"/>
              <a:ea typeface="Roboto"/>
              <a:cs typeface="Roboto"/>
              <a:sym typeface="Roboto"/>
            </a:endParaRPr>
          </a:p>
          <a:p>
            <a:pPr indent="0" lvl="0" marL="38100" marR="0" rtl="0" algn="r">
              <a:lnSpc>
                <a:spcPct val="90000"/>
              </a:lnSpc>
              <a:spcBef>
                <a:spcPts val="0"/>
              </a:spcBef>
              <a:spcAft>
                <a:spcPts val="0"/>
              </a:spcAft>
              <a:buNone/>
            </a:pPr>
            <a:r>
              <a:rPr lang="en-US" sz="1900">
                <a:latin typeface="Roboto"/>
                <a:ea typeface="Roboto"/>
                <a:cs typeface="Roboto"/>
                <a:sym typeface="Roboto"/>
              </a:rPr>
              <a:t>1,000</a:t>
            </a:r>
            <a:endParaRPr sz="1900">
              <a:latin typeface="Roboto"/>
              <a:ea typeface="Roboto"/>
              <a:cs typeface="Roboto"/>
              <a:sym typeface="Roboto"/>
            </a:endParaRPr>
          </a:p>
          <a:p>
            <a:pPr indent="0" lvl="0" marL="38100" marR="0" rtl="0" algn="r">
              <a:lnSpc>
                <a:spcPct val="90000"/>
              </a:lnSpc>
              <a:spcBef>
                <a:spcPts val="0"/>
              </a:spcBef>
              <a:spcAft>
                <a:spcPts val="0"/>
              </a:spcAft>
              <a:buNone/>
            </a:pPr>
            <a:r>
              <a:t/>
            </a:r>
            <a:endParaRPr sz="1900">
              <a:latin typeface="Roboto"/>
              <a:ea typeface="Roboto"/>
              <a:cs typeface="Roboto"/>
              <a:sym typeface="Roboto"/>
            </a:endParaRPr>
          </a:p>
          <a:p>
            <a:pPr indent="0" lvl="0" marL="38100" marR="0" rtl="0" algn="r">
              <a:lnSpc>
                <a:spcPct val="90000"/>
              </a:lnSpc>
              <a:spcBef>
                <a:spcPts val="0"/>
              </a:spcBef>
              <a:spcAft>
                <a:spcPts val="0"/>
              </a:spcAft>
              <a:buNone/>
            </a:pPr>
            <a:r>
              <a:rPr lang="en-US" sz="1900">
                <a:latin typeface="Roboto"/>
                <a:ea typeface="Roboto"/>
                <a:cs typeface="Roboto"/>
                <a:sym typeface="Roboto"/>
              </a:rPr>
              <a:t>500</a:t>
            </a:r>
            <a:endParaRPr sz="1900">
              <a:latin typeface="Roboto"/>
              <a:ea typeface="Roboto"/>
              <a:cs typeface="Roboto"/>
              <a:sym typeface="Roboto"/>
            </a:endParaRPr>
          </a:p>
          <a:p>
            <a:pPr indent="0" lvl="0" marL="38100" marR="0" rtl="0" algn="r">
              <a:lnSpc>
                <a:spcPct val="90000"/>
              </a:lnSpc>
              <a:spcBef>
                <a:spcPts val="0"/>
              </a:spcBef>
              <a:spcAft>
                <a:spcPts val="0"/>
              </a:spcAft>
              <a:buNone/>
            </a:pPr>
            <a:r>
              <a:t/>
            </a:r>
            <a:endParaRPr sz="1900">
              <a:latin typeface="Roboto"/>
              <a:ea typeface="Roboto"/>
              <a:cs typeface="Roboto"/>
              <a:sym typeface="Roboto"/>
            </a:endParaRPr>
          </a:p>
          <a:p>
            <a:pPr indent="0" lvl="0" marL="38100" marR="0" rtl="0" algn="r">
              <a:lnSpc>
                <a:spcPct val="90000"/>
              </a:lnSpc>
              <a:spcBef>
                <a:spcPts val="0"/>
              </a:spcBef>
              <a:spcAft>
                <a:spcPts val="0"/>
              </a:spcAft>
              <a:buNone/>
            </a:pPr>
            <a:r>
              <a:rPr lang="en-US" sz="1900">
                <a:latin typeface="Roboto"/>
                <a:ea typeface="Roboto"/>
                <a:cs typeface="Roboto"/>
                <a:sym typeface="Roboto"/>
              </a:rPr>
              <a:t>0</a:t>
            </a:r>
            <a:endParaRPr sz="1900">
              <a:latin typeface="Roboto"/>
              <a:ea typeface="Roboto"/>
              <a:cs typeface="Roboto"/>
              <a:sym typeface="Roboto"/>
            </a:endParaRPr>
          </a:p>
        </p:txBody>
      </p:sp>
      <p:sp>
        <p:nvSpPr>
          <p:cNvPr id="1012" name="Google Shape;1012;g21e199055c3_0_2514"/>
          <p:cNvSpPr txBox="1"/>
          <p:nvPr/>
        </p:nvSpPr>
        <p:spPr>
          <a:xfrm>
            <a:off x="9601262" y="9742163"/>
            <a:ext cx="477600" cy="6192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None/>
            </a:pPr>
            <a:r>
              <a:rPr lang="en-US" sz="1900">
                <a:solidFill>
                  <a:srgbClr val="000000"/>
                </a:solidFill>
                <a:latin typeface="Roboto"/>
                <a:ea typeface="Roboto"/>
                <a:cs typeface="Roboto"/>
                <a:sym typeface="Roboto"/>
              </a:rPr>
              <a:t>Milk</a:t>
            </a:r>
            <a:endParaRPr sz="1900">
              <a:solidFill>
                <a:srgbClr val="000000"/>
              </a:solidFill>
              <a:latin typeface="Roboto"/>
              <a:ea typeface="Roboto"/>
              <a:cs typeface="Roboto"/>
              <a:sym typeface="Roboto"/>
            </a:endParaRPr>
          </a:p>
        </p:txBody>
      </p:sp>
      <p:sp>
        <p:nvSpPr>
          <p:cNvPr id="1013" name="Google Shape;1013;g21e199055c3_0_2514"/>
          <p:cNvSpPr txBox="1"/>
          <p:nvPr/>
        </p:nvSpPr>
        <p:spPr>
          <a:xfrm>
            <a:off x="12493855" y="9742163"/>
            <a:ext cx="5904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None/>
            </a:pPr>
            <a:r>
              <a:rPr lang="en-US" sz="1900">
                <a:solidFill>
                  <a:srgbClr val="000000"/>
                </a:solidFill>
                <a:latin typeface="Roboto"/>
                <a:ea typeface="Roboto"/>
                <a:cs typeface="Roboto"/>
                <a:sym typeface="Roboto"/>
              </a:rPr>
              <a:t>Meat</a:t>
            </a:r>
            <a:endParaRPr sz="1900">
              <a:solidFill>
                <a:srgbClr val="000000"/>
              </a:solidFill>
              <a:latin typeface="Roboto"/>
              <a:ea typeface="Roboto"/>
              <a:cs typeface="Roboto"/>
              <a:sym typeface="Roboto"/>
            </a:endParaRPr>
          </a:p>
        </p:txBody>
      </p:sp>
      <p:sp>
        <p:nvSpPr>
          <p:cNvPr id="1014" name="Google Shape;1014;g21e199055c3_0_2514"/>
          <p:cNvSpPr/>
          <p:nvPr/>
        </p:nvSpPr>
        <p:spPr>
          <a:xfrm>
            <a:off x="9041359" y="4409229"/>
            <a:ext cx="267462" cy="267462"/>
          </a:xfrm>
          <a:custGeom>
            <a:rect b="b" l="l" r="r" t="t"/>
            <a:pathLst>
              <a:path extrusionOk="0" h="165100" w="165100">
                <a:moveTo>
                  <a:pt x="164591" y="0"/>
                </a:moveTo>
                <a:lnTo>
                  <a:pt x="0" y="0"/>
                </a:lnTo>
                <a:lnTo>
                  <a:pt x="0" y="164591"/>
                </a:lnTo>
                <a:lnTo>
                  <a:pt x="164591" y="164591"/>
                </a:lnTo>
                <a:lnTo>
                  <a:pt x="164591" y="0"/>
                </a:lnTo>
                <a:close/>
              </a:path>
            </a:pathLst>
          </a:custGeom>
          <a:solidFill>
            <a:srgbClr val="03410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15" name="Google Shape;1015;g21e199055c3_0_2514"/>
          <p:cNvSpPr/>
          <p:nvPr/>
        </p:nvSpPr>
        <p:spPr>
          <a:xfrm>
            <a:off x="11156868" y="4409229"/>
            <a:ext cx="267462" cy="267462"/>
          </a:xfrm>
          <a:custGeom>
            <a:rect b="b" l="l" r="r" t="t"/>
            <a:pathLst>
              <a:path extrusionOk="0" h="165100" w="165100">
                <a:moveTo>
                  <a:pt x="164592" y="0"/>
                </a:moveTo>
                <a:lnTo>
                  <a:pt x="0" y="0"/>
                </a:lnTo>
                <a:lnTo>
                  <a:pt x="0" y="164591"/>
                </a:lnTo>
                <a:lnTo>
                  <a:pt x="164592" y="164591"/>
                </a:lnTo>
                <a:lnTo>
                  <a:pt x="164592" y="0"/>
                </a:lnTo>
                <a:close/>
              </a:path>
            </a:pathLst>
          </a:custGeom>
          <a:solidFill>
            <a:srgbClr val="96C08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16" name="Google Shape;1016;g21e199055c3_0_2514"/>
          <p:cNvSpPr/>
          <p:nvPr/>
        </p:nvSpPr>
        <p:spPr>
          <a:xfrm>
            <a:off x="10099112" y="4409229"/>
            <a:ext cx="267462" cy="267462"/>
          </a:xfrm>
          <a:custGeom>
            <a:rect b="b" l="l" r="r" t="t"/>
            <a:pathLst>
              <a:path extrusionOk="0" h="165100" w="165100">
                <a:moveTo>
                  <a:pt x="164591" y="0"/>
                </a:moveTo>
                <a:lnTo>
                  <a:pt x="0" y="0"/>
                </a:lnTo>
                <a:lnTo>
                  <a:pt x="0" y="164591"/>
                </a:lnTo>
                <a:lnTo>
                  <a:pt x="164591" y="164591"/>
                </a:lnTo>
                <a:lnTo>
                  <a:pt x="164591" y="0"/>
                </a:lnTo>
                <a:close/>
              </a:path>
            </a:pathLst>
          </a:custGeom>
          <a:solidFill>
            <a:srgbClr val="00681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17" name="Google Shape;1017;g21e199055c3_0_2514"/>
          <p:cNvSpPr/>
          <p:nvPr/>
        </p:nvSpPr>
        <p:spPr>
          <a:xfrm>
            <a:off x="12214621" y="4409229"/>
            <a:ext cx="269519" cy="267462"/>
          </a:xfrm>
          <a:custGeom>
            <a:rect b="b" l="l" r="r" t="t"/>
            <a:pathLst>
              <a:path extrusionOk="0" h="165100" w="166370">
                <a:moveTo>
                  <a:pt x="166116" y="0"/>
                </a:moveTo>
                <a:lnTo>
                  <a:pt x="0" y="0"/>
                </a:lnTo>
                <a:lnTo>
                  <a:pt x="0" y="164591"/>
                </a:lnTo>
                <a:lnTo>
                  <a:pt x="166116" y="164591"/>
                </a:lnTo>
                <a:lnTo>
                  <a:pt x="166116" y="0"/>
                </a:lnTo>
                <a:close/>
              </a:path>
            </a:pathLst>
          </a:custGeom>
          <a:solidFill>
            <a:srgbClr val="DED2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18" name="Google Shape;1018;g21e199055c3_0_2514"/>
          <p:cNvSpPr/>
          <p:nvPr/>
        </p:nvSpPr>
        <p:spPr>
          <a:xfrm>
            <a:off x="13272378" y="4409229"/>
            <a:ext cx="269519" cy="267462"/>
          </a:xfrm>
          <a:custGeom>
            <a:rect b="b" l="l" r="r" t="t"/>
            <a:pathLst>
              <a:path extrusionOk="0" h="165100" w="166370">
                <a:moveTo>
                  <a:pt x="166116" y="0"/>
                </a:moveTo>
                <a:lnTo>
                  <a:pt x="0" y="0"/>
                </a:lnTo>
                <a:lnTo>
                  <a:pt x="0" y="164591"/>
                </a:lnTo>
                <a:lnTo>
                  <a:pt x="166116" y="164591"/>
                </a:lnTo>
                <a:lnTo>
                  <a:pt x="166116" y="0"/>
                </a:lnTo>
                <a:close/>
              </a:path>
            </a:pathLst>
          </a:custGeom>
          <a:solidFill>
            <a:srgbClr val="FDF87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19" name="Google Shape;1019;g21e199055c3_0_2514"/>
          <p:cNvSpPr txBox="1"/>
          <p:nvPr/>
        </p:nvSpPr>
        <p:spPr>
          <a:xfrm>
            <a:off x="7531130" y="2585200"/>
            <a:ext cx="6410400" cy="801300"/>
          </a:xfrm>
          <a:prstGeom prst="rect">
            <a:avLst/>
          </a:prstGeom>
          <a:noFill/>
          <a:ln>
            <a:noFill/>
          </a:ln>
        </p:spPr>
        <p:txBody>
          <a:bodyPr anchorCtr="0" anchor="t" bIns="0" lIns="0" spcFirstLastPara="1" rIns="0" wrap="square" tIns="93125">
            <a:spAutoFit/>
          </a:bodyPr>
          <a:lstStyle/>
          <a:p>
            <a:pPr indent="0" lvl="0" marL="38100" marR="12700" rtl="0" algn="l">
              <a:lnSpc>
                <a:spcPct val="107800"/>
              </a:lnSpc>
              <a:spcBef>
                <a:spcPts val="0"/>
              </a:spcBef>
              <a:spcAft>
                <a:spcPts val="0"/>
              </a:spcAft>
              <a:buNone/>
            </a:pPr>
            <a:r>
              <a:rPr lang="en-US" sz="2500">
                <a:solidFill>
                  <a:srgbClr val="B02C20"/>
                </a:solidFill>
                <a:latin typeface="Roboto"/>
                <a:ea typeface="Roboto"/>
                <a:cs typeface="Roboto"/>
                <a:sym typeface="Roboto"/>
              </a:rPr>
              <a:t>Local production is rising slowly  </a:t>
            </a:r>
            <a:endParaRPr sz="2500">
              <a:solidFill>
                <a:srgbClr val="B02C20"/>
              </a:solidFill>
              <a:latin typeface="Roboto"/>
              <a:ea typeface="Roboto"/>
              <a:cs typeface="Roboto"/>
              <a:sym typeface="Roboto"/>
            </a:endParaRPr>
          </a:p>
          <a:p>
            <a:pPr indent="0" lvl="0" marL="38100" marR="12700" rtl="0" algn="l">
              <a:lnSpc>
                <a:spcPct val="107800"/>
              </a:lnSpc>
              <a:spcBef>
                <a:spcPts val="0"/>
              </a:spcBef>
              <a:spcAft>
                <a:spcPts val="0"/>
              </a:spcAft>
              <a:buNone/>
            </a:pPr>
            <a:r>
              <a:rPr lang="en-US" sz="1900">
                <a:solidFill>
                  <a:schemeClr val="dk2"/>
                </a:solidFill>
                <a:latin typeface="Roboto"/>
                <a:ea typeface="Roboto"/>
                <a:cs typeface="Roboto"/>
                <a:sym typeface="Roboto"/>
              </a:rPr>
              <a:t>Local production of milk and meat in Kenya,  1000 tons</a:t>
            </a:r>
            <a:endParaRPr sz="1900">
              <a:solidFill>
                <a:schemeClr val="dk2"/>
              </a:solidFill>
              <a:latin typeface="Roboto"/>
              <a:ea typeface="Roboto"/>
              <a:cs typeface="Roboto"/>
              <a:sym typeface="Roboto"/>
            </a:endParaRPr>
          </a:p>
        </p:txBody>
      </p:sp>
      <p:sp>
        <p:nvSpPr>
          <p:cNvPr id="1020" name="Google Shape;1020;g21e199055c3_0_2514"/>
          <p:cNvSpPr txBox="1"/>
          <p:nvPr/>
        </p:nvSpPr>
        <p:spPr>
          <a:xfrm>
            <a:off x="13603388" y="4378826"/>
            <a:ext cx="5961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None/>
            </a:pPr>
            <a:r>
              <a:rPr lang="en-US" sz="1900">
                <a:solidFill>
                  <a:srgbClr val="000000"/>
                </a:solidFill>
                <a:latin typeface="Roboto"/>
                <a:ea typeface="Roboto"/>
                <a:cs typeface="Roboto"/>
                <a:sym typeface="Roboto"/>
              </a:rPr>
              <a:t>2021</a:t>
            </a:r>
            <a:endParaRPr sz="1900">
              <a:solidFill>
                <a:srgbClr val="000000"/>
              </a:solidFill>
              <a:latin typeface="Roboto"/>
              <a:ea typeface="Roboto"/>
              <a:cs typeface="Roboto"/>
              <a:sym typeface="Roboto"/>
            </a:endParaRPr>
          </a:p>
        </p:txBody>
      </p:sp>
      <p:sp>
        <p:nvSpPr>
          <p:cNvPr id="1021" name="Google Shape;1021;g21e199055c3_0_2514"/>
          <p:cNvSpPr txBox="1"/>
          <p:nvPr/>
        </p:nvSpPr>
        <p:spPr>
          <a:xfrm>
            <a:off x="1437523" y="10355017"/>
            <a:ext cx="7593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None/>
            </a:pPr>
            <a:r>
              <a:rPr b="1" lang="en-US" sz="1900">
                <a:solidFill>
                  <a:srgbClr val="034101"/>
                </a:solidFill>
                <a:latin typeface="Arial"/>
                <a:ea typeface="Arial"/>
                <a:cs typeface="Arial"/>
                <a:sym typeface="Arial"/>
              </a:rPr>
              <a:t>CAGR</a:t>
            </a:r>
            <a:endParaRPr sz="1900">
              <a:solidFill>
                <a:srgbClr val="000000"/>
              </a:solidFill>
              <a:latin typeface="Arial"/>
              <a:ea typeface="Arial"/>
              <a:cs typeface="Arial"/>
              <a:sym typeface="Arial"/>
            </a:endParaRPr>
          </a:p>
        </p:txBody>
      </p:sp>
      <p:sp>
        <p:nvSpPr>
          <p:cNvPr id="1022" name="Google Shape;1022;g21e199055c3_0_2514"/>
          <p:cNvSpPr/>
          <p:nvPr/>
        </p:nvSpPr>
        <p:spPr>
          <a:xfrm>
            <a:off x="2906874" y="10273993"/>
            <a:ext cx="1165517" cy="514350"/>
          </a:xfrm>
          <a:custGeom>
            <a:rect b="b" l="l" r="r" t="t"/>
            <a:pathLst>
              <a:path extrusionOk="0" h="317500" w="719455">
                <a:moveTo>
                  <a:pt x="0" y="158495"/>
                </a:moveTo>
                <a:lnTo>
                  <a:pt x="22502" y="103189"/>
                </a:lnTo>
                <a:lnTo>
                  <a:pt x="84591" y="56376"/>
                </a:lnTo>
                <a:lnTo>
                  <a:pt x="127940" y="37274"/>
                </a:lnTo>
                <a:lnTo>
                  <a:pt x="178138" y="21637"/>
                </a:lnTo>
                <a:lnTo>
                  <a:pt x="234169" y="9915"/>
                </a:lnTo>
                <a:lnTo>
                  <a:pt x="295016" y="2553"/>
                </a:lnTo>
                <a:lnTo>
                  <a:pt x="359664" y="0"/>
                </a:lnTo>
                <a:lnTo>
                  <a:pt x="424311" y="2553"/>
                </a:lnTo>
                <a:lnTo>
                  <a:pt x="485158" y="9915"/>
                </a:lnTo>
                <a:lnTo>
                  <a:pt x="541189" y="21637"/>
                </a:lnTo>
                <a:lnTo>
                  <a:pt x="591387" y="37274"/>
                </a:lnTo>
                <a:lnTo>
                  <a:pt x="634736" y="56376"/>
                </a:lnTo>
                <a:lnTo>
                  <a:pt x="670221" y="78497"/>
                </a:lnTo>
                <a:lnTo>
                  <a:pt x="713533" y="130004"/>
                </a:lnTo>
                <a:lnTo>
                  <a:pt x="719328" y="158495"/>
                </a:lnTo>
                <a:lnTo>
                  <a:pt x="713533" y="186984"/>
                </a:lnTo>
                <a:lnTo>
                  <a:pt x="670221" y="238489"/>
                </a:lnTo>
                <a:lnTo>
                  <a:pt x="634736" y="260610"/>
                </a:lnTo>
                <a:lnTo>
                  <a:pt x="591387" y="279713"/>
                </a:lnTo>
                <a:lnTo>
                  <a:pt x="541189" y="295351"/>
                </a:lnTo>
                <a:lnTo>
                  <a:pt x="485158" y="307075"/>
                </a:lnTo>
                <a:lnTo>
                  <a:pt x="424311" y="314438"/>
                </a:lnTo>
                <a:lnTo>
                  <a:pt x="359664" y="316991"/>
                </a:lnTo>
                <a:lnTo>
                  <a:pt x="295016" y="314438"/>
                </a:lnTo>
                <a:lnTo>
                  <a:pt x="234169" y="307075"/>
                </a:lnTo>
                <a:lnTo>
                  <a:pt x="178138" y="295351"/>
                </a:lnTo>
                <a:lnTo>
                  <a:pt x="127940" y="279713"/>
                </a:lnTo>
                <a:lnTo>
                  <a:pt x="84591" y="260610"/>
                </a:lnTo>
                <a:lnTo>
                  <a:pt x="49106" y="238489"/>
                </a:lnTo>
                <a:lnTo>
                  <a:pt x="5794" y="186984"/>
                </a:lnTo>
                <a:lnTo>
                  <a:pt x="0" y="158495"/>
                </a:lnTo>
                <a:close/>
              </a:path>
            </a:pathLst>
          </a:custGeom>
          <a:noFill/>
          <a:ln cap="flat" cmpd="sng" w="12700">
            <a:solidFill>
              <a:srgbClr val="03410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23" name="Google Shape;1023;g21e199055c3_0_2514"/>
          <p:cNvSpPr txBox="1"/>
          <p:nvPr/>
        </p:nvSpPr>
        <p:spPr>
          <a:xfrm>
            <a:off x="3142751" y="10329380"/>
            <a:ext cx="6993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None/>
            </a:pPr>
            <a:r>
              <a:rPr lang="en-US" sz="1900">
                <a:solidFill>
                  <a:srgbClr val="034101"/>
                </a:solidFill>
                <a:latin typeface="Roboto"/>
                <a:ea typeface="Roboto"/>
                <a:cs typeface="Roboto"/>
                <a:sym typeface="Roboto"/>
              </a:rPr>
              <a:t>5.6%</a:t>
            </a:r>
            <a:endParaRPr sz="1900">
              <a:solidFill>
                <a:srgbClr val="000000"/>
              </a:solidFill>
              <a:latin typeface="Roboto"/>
              <a:ea typeface="Roboto"/>
              <a:cs typeface="Roboto"/>
              <a:sym typeface="Roboto"/>
            </a:endParaRPr>
          </a:p>
        </p:txBody>
      </p:sp>
      <p:sp>
        <p:nvSpPr>
          <p:cNvPr id="1024" name="Google Shape;1024;g21e199055c3_0_2514"/>
          <p:cNvSpPr/>
          <p:nvPr/>
        </p:nvSpPr>
        <p:spPr>
          <a:xfrm>
            <a:off x="5350311" y="10273993"/>
            <a:ext cx="1165515" cy="514350"/>
          </a:xfrm>
          <a:custGeom>
            <a:rect b="b" l="l" r="r" t="t"/>
            <a:pathLst>
              <a:path extrusionOk="0" h="317500" w="719454">
                <a:moveTo>
                  <a:pt x="0" y="158495"/>
                </a:moveTo>
                <a:lnTo>
                  <a:pt x="22502" y="103189"/>
                </a:lnTo>
                <a:lnTo>
                  <a:pt x="84591" y="56376"/>
                </a:lnTo>
                <a:lnTo>
                  <a:pt x="127940" y="37274"/>
                </a:lnTo>
                <a:lnTo>
                  <a:pt x="178138" y="21637"/>
                </a:lnTo>
                <a:lnTo>
                  <a:pt x="234169" y="9915"/>
                </a:lnTo>
                <a:lnTo>
                  <a:pt x="295016" y="2553"/>
                </a:lnTo>
                <a:lnTo>
                  <a:pt x="359664" y="0"/>
                </a:lnTo>
                <a:lnTo>
                  <a:pt x="424311" y="2553"/>
                </a:lnTo>
                <a:lnTo>
                  <a:pt x="485158" y="9915"/>
                </a:lnTo>
                <a:lnTo>
                  <a:pt x="541189" y="21637"/>
                </a:lnTo>
                <a:lnTo>
                  <a:pt x="591387" y="37274"/>
                </a:lnTo>
                <a:lnTo>
                  <a:pt x="634736" y="56376"/>
                </a:lnTo>
                <a:lnTo>
                  <a:pt x="670221" y="78497"/>
                </a:lnTo>
                <a:lnTo>
                  <a:pt x="713533" y="130004"/>
                </a:lnTo>
                <a:lnTo>
                  <a:pt x="719328" y="158495"/>
                </a:lnTo>
                <a:lnTo>
                  <a:pt x="713533" y="186984"/>
                </a:lnTo>
                <a:lnTo>
                  <a:pt x="670221" y="238489"/>
                </a:lnTo>
                <a:lnTo>
                  <a:pt x="634736" y="260610"/>
                </a:lnTo>
                <a:lnTo>
                  <a:pt x="591387" y="279713"/>
                </a:lnTo>
                <a:lnTo>
                  <a:pt x="541189" y="295351"/>
                </a:lnTo>
                <a:lnTo>
                  <a:pt x="485158" y="307075"/>
                </a:lnTo>
                <a:lnTo>
                  <a:pt x="424311" y="314438"/>
                </a:lnTo>
                <a:lnTo>
                  <a:pt x="359664" y="316991"/>
                </a:lnTo>
                <a:lnTo>
                  <a:pt x="295016" y="314438"/>
                </a:lnTo>
                <a:lnTo>
                  <a:pt x="234169" y="307075"/>
                </a:lnTo>
                <a:lnTo>
                  <a:pt x="178138" y="295351"/>
                </a:lnTo>
                <a:lnTo>
                  <a:pt x="127940" y="279713"/>
                </a:lnTo>
                <a:lnTo>
                  <a:pt x="84591" y="260610"/>
                </a:lnTo>
                <a:lnTo>
                  <a:pt x="49106" y="238489"/>
                </a:lnTo>
                <a:lnTo>
                  <a:pt x="5794" y="186984"/>
                </a:lnTo>
                <a:lnTo>
                  <a:pt x="0" y="158495"/>
                </a:lnTo>
                <a:close/>
              </a:path>
            </a:pathLst>
          </a:custGeom>
          <a:noFill/>
          <a:ln cap="flat" cmpd="sng" w="12700">
            <a:solidFill>
              <a:srgbClr val="03410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25" name="Google Shape;1025;g21e199055c3_0_2514"/>
          <p:cNvSpPr txBox="1"/>
          <p:nvPr/>
        </p:nvSpPr>
        <p:spPr>
          <a:xfrm>
            <a:off x="5587217" y="10329380"/>
            <a:ext cx="6993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None/>
            </a:pPr>
            <a:r>
              <a:rPr lang="en-US" sz="1900">
                <a:solidFill>
                  <a:srgbClr val="034101"/>
                </a:solidFill>
                <a:latin typeface="Roboto"/>
                <a:ea typeface="Roboto"/>
                <a:cs typeface="Roboto"/>
                <a:sym typeface="Roboto"/>
              </a:rPr>
              <a:t>6.9%</a:t>
            </a:r>
            <a:endParaRPr sz="1900">
              <a:solidFill>
                <a:srgbClr val="000000"/>
              </a:solidFill>
              <a:latin typeface="Roboto"/>
              <a:ea typeface="Roboto"/>
              <a:cs typeface="Roboto"/>
              <a:sym typeface="Roboto"/>
            </a:endParaRPr>
          </a:p>
        </p:txBody>
      </p:sp>
      <p:sp>
        <p:nvSpPr>
          <p:cNvPr id="1026" name="Google Shape;1026;g21e199055c3_0_2514"/>
          <p:cNvSpPr/>
          <p:nvPr/>
        </p:nvSpPr>
        <p:spPr>
          <a:xfrm>
            <a:off x="9391476" y="10273993"/>
            <a:ext cx="1165515" cy="514350"/>
          </a:xfrm>
          <a:custGeom>
            <a:rect b="b" l="l" r="r" t="t"/>
            <a:pathLst>
              <a:path extrusionOk="0" h="317500" w="719454">
                <a:moveTo>
                  <a:pt x="0" y="158495"/>
                </a:moveTo>
                <a:lnTo>
                  <a:pt x="22502" y="103189"/>
                </a:lnTo>
                <a:lnTo>
                  <a:pt x="84591" y="56376"/>
                </a:lnTo>
                <a:lnTo>
                  <a:pt x="127940" y="37274"/>
                </a:lnTo>
                <a:lnTo>
                  <a:pt x="178138" y="21637"/>
                </a:lnTo>
                <a:lnTo>
                  <a:pt x="234169" y="9915"/>
                </a:lnTo>
                <a:lnTo>
                  <a:pt x="295016" y="2553"/>
                </a:lnTo>
                <a:lnTo>
                  <a:pt x="359663" y="0"/>
                </a:lnTo>
                <a:lnTo>
                  <a:pt x="424311" y="2553"/>
                </a:lnTo>
                <a:lnTo>
                  <a:pt x="485158" y="9915"/>
                </a:lnTo>
                <a:lnTo>
                  <a:pt x="541189" y="21637"/>
                </a:lnTo>
                <a:lnTo>
                  <a:pt x="591387" y="37274"/>
                </a:lnTo>
                <a:lnTo>
                  <a:pt x="634736" y="56376"/>
                </a:lnTo>
                <a:lnTo>
                  <a:pt x="670221" y="78497"/>
                </a:lnTo>
                <a:lnTo>
                  <a:pt x="713533" y="130004"/>
                </a:lnTo>
                <a:lnTo>
                  <a:pt x="719328" y="158495"/>
                </a:lnTo>
                <a:lnTo>
                  <a:pt x="713533" y="186984"/>
                </a:lnTo>
                <a:lnTo>
                  <a:pt x="670221" y="238489"/>
                </a:lnTo>
                <a:lnTo>
                  <a:pt x="634736" y="260610"/>
                </a:lnTo>
                <a:lnTo>
                  <a:pt x="591387" y="279713"/>
                </a:lnTo>
                <a:lnTo>
                  <a:pt x="541189" y="295351"/>
                </a:lnTo>
                <a:lnTo>
                  <a:pt x="485158" y="307075"/>
                </a:lnTo>
                <a:lnTo>
                  <a:pt x="424311" y="314438"/>
                </a:lnTo>
                <a:lnTo>
                  <a:pt x="359663" y="316991"/>
                </a:lnTo>
                <a:lnTo>
                  <a:pt x="295016" y="314438"/>
                </a:lnTo>
                <a:lnTo>
                  <a:pt x="234169" y="307075"/>
                </a:lnTo>
                <a:lnTo>
                  <a:pt x="178138" y="295351"/>
                </a:lnTo>
                <a:lnTo>
                  <a:pt x="127940" y="279713"/>
                </a:lnTo>
                <a:lnTo>
                  <a:pt x="84591" y="260610"/>
                </a:lnTo>
                <a:lnTo>
                  <a:pt x="49106" y="238489"/>
                </a:lnTo>
                <a:lnTo>
                  <a:pt x="5794" y="186984"/>
                </a:lnTo>
                <a:lnTo>
                  <a:pt x="0" y="158495"/>
                </a:lnTo>
                <a:close/>
              </a:path>
            </a:pathLst>
          </a:custGeom>
          <a:noFill/>
          <a:ln cap="flat" cmpd="sng" w="12700">
            <a:solidFill>
              <a:srgbClr val="03410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27" name="Google Shape;1027;g21e199055c3_0_2514"/>
          <p:cNvSpPr txBox="1"/>
          <p:nvPr/>
        </p:nvSpPr>
        <p:spPr>
          <a:xfrm>
            <a:off x="9630233" y="10329380"/>
            <a:ext cx="6993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None/>
            </a:pPr>
            <a:r>
              <a:rPr lang="en-US" sz="1900">
                <a:solidFill>
                  <a:srgbClr val="034101"/>
                </a:solidFill>
                <a:latin typeface="Roboto"/>
                <a:ea typeface="Roboto"/>
                <a:cs typeface="Roboto"/>
                <a:sym typeface="Roboto"/>
              </a:rPr>
              <a:t>3.0%</a:t>
            </a:r>
            <a:endParaRPr sz="1900">
              <a:solidFill>
                <a:srgbClr val="000000"/>
              </a:solidFill>
              <a:latin typeface="Roboto"/>
              <a:ea typeface="Roboto"/>
              <a:cs typeface="Roboto"/>
              <a:sym typeface="Roboto"/>
            </a:endParaRPr>
          </a:p>
        </p:txBody>
      </p:sp>
      <p:sp>
        <p:nvSpPr>
          <p:cNvPr id="1028" name="Google Shape;1028;g21e199055c3_0_2514"/>
          <p:cNvSpPr/>
          <p:nvPr/>
        </p:nvSpPr>
        <p:spPr>
          <a:xfrm>
            <a:off x="12584466" y="10273993"/>
            <a:ext cx="1165515" cy="514350"/>
          </a:xfrm>
          <a:custGeom>
            <a:rect b="b" l="l" r="r" t="t"/>
            <a:pathLst>
              <a:path extrusionOk="0" h="317500" w="719454">
                <a:moveTo>
                  <a:pt x="0" y="158495"/>
                </a:moveTo>
                <a:lnTo>
                  <a:pt x="22502" y="103189"/>
                </a:lnTo>
                <a:lnTo>
                  <a:pt x="84591" y="56376"/>
                </a:lnTo>
                <a:lnTo>
                  <a:pt x="127940" y="37274"/>
                </a:lnTo>
                <a:lnTo>
                  <a:pt x="178138" y="21637"/>
                </a:lnTo>
                <a:lnTo>
                  <a:pt x="234169" y="9915"/>
                </a:lnTo>
                <a:lnTo>
                  <a:pt x="295016" y="2553"/>
                </a:lnTo>
                <a:lnTo>
                  <a:pt x="359663" y="0"/>
                </a:lnTo>
                <a:lnTo>
                  <a:pt x="424311" y="2553"/>
                </a:lnTo>
                <a:lnTo>
                  <a:pt x="485158" y="9915"/>
                </a:lnTo>
                <a:lnTo>
                  <a:pt x="541189" y="21637"/>
                </a:lnTo>
                <a:lnTo>
                  <a:pt x="591387" y="37274"/>
                </a:lnTo>
                <a:lnTo>
                  <a:pt x="634736" y="56376"/>
                </a:lnTo>
                <a:lnTo>
                  <a:pt x="670221" y="78497"/>
                </a:lnTo>
                <a:lnTo>
                  <a:pt x="713533" y="130004"/>
                </a:lnTo>
                <a:lnTo>
                  <a:pt x="719327" y="158495"/>
                </a:lnTo>
                <a:lnTo>
                  <a:pt x="713533" y="186984"/>
                </a:lnTo>
                <a:lnTo>
                  <a:pt x="670221" y="238489"/>
                </a:lnTo>
                <a:lnTo>
                  <a:pt x="634736" y="260610"/>
                </a:lnTo>
                <a:lnTo>
                  <a:pt x="591387" y="279713"/>
                </a:lnTo>
                <a:lnTo>
                  <a:pt x="541189" y="295351"/>
                </a:lnTo>
                <a:lnTo>
                  <a:pt x="485158" y="307075"/>
                </a:lnTo>
                <a:lnTo>
                  <a:pt x="424311" y="314438"/>
                </a:lnTo>
                <a:lnTo>
                  <a:pt x="359663" y="316991"/>
                </a:lnTo>
                <a:lnTo>
                  <a:pt x="295016" y="314438"/>
                </a:lnTo>
                <a:lnTo>
                  <a:pt x="234169" y="307075"/>
                </a:lnTo>
                <a:lnTo>
                  <a:pt x="178138" y="295351"/>
                </a:lnTo>
                <a:lnTo>
                  <a:pt x="127940" y="279713"/>
                </a:lnTo>
                <a:lnTo>
                  <a:pt x="84591" y="260610"/>
                </a:lnTo>
                <a:lnTo>
                  <a:pt x="49106" y="238489"/>
                </a:lnTo>
                <a:lnTo>
                  <a:pt x="5794" y="186984"/>
                </a:lnTo>
                <a:lnTo>
                  <a:pt x="0" y="158495"/>
                </a:lnTo>
                <a:close/>
              </a:path>
            </a:pathLst>
          </a:custGeom>
          <a:noFill/>
          <a:ln cap="flat" cmpd="sng" w="12700">
            <a:solidFill>
              <a:srgbClr val="03410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Roboto"/>
              <a:ea typeface="Roboto"/>
              <a:cs typeface="Roboto"/>
              <a:sym typeface="Roboto"/>
            </a:endParaRPr>
          </a:p>
        </p:txBody>
      </p:sp>
      <p:sp>
        <p:nvSpPr>
          <p:cNvPr id="1029" name="Google Shape;1029;g21e199055c3_0_2514"/>
          <p:cNvSpPr txBox="1"/>
          <p:nvPr/>
        </p:nvSpPr>
        <p:spPr>
          <a:xfrm>
            <a:off x="12774937" y="10329380"/>
            <a:ext cx="7959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None/>
            </a:pPr>
            <a:r>
              <a:rPr lang="en-US" sz="1900">
                <a:solidFill>
                  <a:srgbClr val="034101"/>
                </a:solidFill>
                <a:latin typeface="Roboto"/>
                <a:ea typeface="Roboto"/>
                <a:cs typeface="Roboto"/>
                <a:sym typeface="Roboto"/>
              </a:rPr>
              <a:t>-1.3%</a:t>
            </a:r>
            <a:endParaRPr sz="1900">
              <a:solidFill>
                <a:srgbClr val="000000"/>
              </a:solidFill>
              <a:latin typeface="Roboto"/>
              <a:ea typeface="Roboto"/>
              <a:cs typeface="Roboto"/>
              <a:sym typeface="Roboto"/>
            </a:endParaRPr>
          </a:p>
        </p:txBody>
      </p:sp>
      <p:sp>
        <p:nvSpPr>
          <p:cNvPr id="1030" name="Google Shape;1030;g21e199055c3_0_2514"/>
          <p:cNvSpPr/>
          <p:nvPr/>
        </p:nvSpPr>
        <p:spPr>
          <a:xfrm>
            <a:off x="1452153" y="4219407"/>
            <a:ext cx="5706199" cy="0"/>
          </a:xfrm>
          <a:custGeom>
            <a:rect b="b" l="l" r="r" t="t"/>
            <a:pathLst>
              <a:path extrusionOk="0" h="120000" w="3522345">
                <a:moveTo>
                  <a:pt x="0" y="0"/>
                </a:moveTo>
                <a:lnTo>
                  <a:pt x="3521964" y="0"/>
                </a:lnTo>
              </a:path>
            </a:pathLst>
          </a:custGeom>
          <a:noFill/>
          <a:ln cap="flat" cmpd="sng" w="12700">
            <a:solidFill>
              <a:srgbClr val="03410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Calibri"/>
              <a:ea typeface="Calibri"/>
              <a:cs typeface="Calibri"/>
              <a:sym typeface="Calibri"/>
            </a:endParaRPr>
          </a:p>
        </p:txBody>
      </p:sp>
      <p:sp>
        <p:nvSpPr>
          <p:cNvPr id="1031" name="Google Shape;1031;g21e199055c3_0_2514"/>
          <p:cNvSpPr/>
          <p:nvPr/>
        </p:nvSpPr>
        <p:spPr>
          <a:xfrm>
            <a:off x="7552117" y="4219407"/>
            <a:ext cx="6721526" cy="0"/>
          </a:xfrm>
          <a:custGeom>
            <a:rect b="b" l="l" r="r" t="t"/>
            <a:pathLst>
              <a:path extrusionOk="0" h="120000" w="4149090">
                <a:moveTo>
                  <a:pt x="0" y="0"/>
                </a:moveTo>
                <a:lnTo>
                  <a:pt x="4149090" y="0"/>
                </a:lnTo>
              </a:path>
            </a:pathLst>
          </a:custGeom>
          <a:noFill/>
          <a:ln cap="flat" cmpd="sng" w="12700">
            <a:solidFill>
              <a:srgbClr val="034101"/>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900">
              <a:solidFill>
                <a:srgbClr val="000000"/>
              </a:solidFill>
              <a:latin typeface="Calibri"/>
              <a:ea typeface="Calibri"/>
              <a:cs typeface="Calibri"/>
              <a:sym typeface="Calibri"/>
            </a:endParaRPr>
          </a:p>
        </p:txBody>
      </p:sp>
      <p:sp>
        <p:nvSpPr>
          <p:cNvPr id="1032" name="Google Shape;1032;g21e199055c3_0_2514"/>
          <p:cNvSpPr txBox="1"/>
          <p:nvPr/>
        </p:nvSpPr>
        <p:spPr>
          <a:xfrm>
            <a:off x="1493331" y="4385738"/>
            <a:ext cx="5686500" cy="324900"/>
          </a:xfrm>
          <a:prstGeom prst="rect">
            <a:avLst/>
          </a:prstGeom>
          <a:noFill/>
          <a:ln>
            <a:noFill/>
          </a:ln>
        </p:spPr>
        <p:txBody>
          <a:bodyPr anchorCtr="0" anchor="t" bIns="0" lIns="0" spcFirstLastPara="1" rIns="0" wrap="square" tIns="32125">
            <a:spAutoFit/>
          </a:bodyPr>
          <a:lstStyle/>
          <a:p>
            <a:pPr indent="0" lvl="0" marL="0" marR="76200" rtl="0" algn="r">
              <a:spcBef>
                <a:spcPts val="3300"/>
              </a:spcBef>
              <a:spcAft>
                <a:spcPts val="0"/>
              </a:spcAft>
              <a:buClr>
                <a:schemeClr val="dk1"/>
              </a:buClr>
              <a:buFont typeface="Arial"/>
              <a:buNone/>
            </a:pPr>
            <a:r>
              <a:rPr lang="en-US" sz="1900">
                <a:solidFill>
                  <a:schemeClr val="dk1"/>
                </a:solidFill>
                <a:latin typeface="Roboto"/>
                <a:ea typeface="Roboto"/>
                <a:cs typeface="Roboto"/>
                <a:sym typeface="Roboto"/>
              </a:rPr>
              <a:t>2020	2021E</a:t>
            </a:r>
            <a:endParaRPr sz="1900">
              <a:solidFill>
                <a:srgbClr val="000000"/>
              </a:solidFill>
              <a:latin typeface="Roboto"/>
              <a:ea typeface="Roboto"/>
              <a:cs typeface="Roboto"/>
              <a:sym typeface="Roboto"/>
            </a:endParaRPr>
          </a:p>
        </p:txBody>
      </p:sp>
      <p:sp>
        <p:nvSpPr>
          <p:cNvPr id="1033" name="Google Shape;1033;g21e199055c3_0_2514"/>
          <p:cNvSpPr txBox="1"/>
          <p:nvPr/>
        </p:nvSpPr>
        <p:spPr>
          <a:xfrm>
            <a:off x="12539427" y="4378826"/>
            <a:ext cx="5961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None/>
            </a:pPr>
            <a:r>
              <a:rPr lang="en-US" sz="1900">
                <a:latin typeface="Roboto"/>
                <a:ea typeface="Roboto"/>
                <a:cs typeface="Roboto"/>
                <a:sym typeface="Roboto"/>
              </a:rPr>
              <a:t>2020</a:t>
            </a:r>
            <a:endParaRPr sz="1900">
              <a:solidFill>
                <a:srgbClr val="000000"/>
              </a:solidFill>
              <a:latin typeface="Roboto"/>
              <a:ea typeface="Roboto"/>
              <a:cs typeface="Roboto"/>
              <a:sym typeface="Roboto"/>
            </a:endParaRPr>
          </a:p>
        </p:txBody>
      </p:sp>
      <p:sp>
        <p:nvSpPr>
          <p:cNvPr id="1034" name="Google Shape;1034;g21e199055c3_0_2514"/>
          <p:cNvSpPr txBox="1"/>
          <p:nvPr/>
        </p:nvSpPr>
        <p:spPr>
          <a:xfrm>
            <a:off x="11491546" y="4378826"/>
            <a:ext cx="5961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None/>
            </a:pPr>
            <a:r>
              <a:rPr lang="en-US" sz="1900">
                <a:latin typeface="Roboto"/>
                <a:ea typeface="Roboto"/>
                <a:cs typeface="Roboto"/>
                <a:sym typeface="Roboto"/>
              </a:rPr>
              <a:t>2019</a:t>
            </a:r>
            <a:endParaRPr sz="1900">
              <a:solidFill>
                <a:srgbClr val="000000"/>
              </a:solidFill>
              <a:latin typeface="Roboto"/>
              <a:ea typeface="Roboto"/>
              <a:cs typeface="Roboto"/>
              <a:sym typeface="Roboto"/>
            </a:endParaRPr>
          </a:p>
        </p:txBody>
      </p:sp>
      <p:sp>
        <p:nvSpPr>
          <p:cNvPr id="1035" name="Google Shape;1035;g21e199055c3_0_2514"/>
          <p:cNvSpPr txBox="1"/>
          <p:nvPr/>
        </p:nvSpPr>
        <p:spPr>
          <a:xfrm>
            <a:off x="10379346" y="4378826"/>
            <a:ext cx="5961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None/>
            </a:pPr>
            <a:r>
              <a:rPr lang="en-US" sz="1900">
                <a:latin typeface="Roboto"/>
                <a:ea typeface="Roboto"/>
                <a:cs typeface="Roboto"/>
                <a:sym typeface="Roboto"/>
              </a:rPr>
              <a:t>2018</a:t>
            </a:r>
            <a:endParaRPr sz="1900">
              <a:solidFill>
                <a:srgbClr val="000000"/>
              </a:solidFill>
              <a:latin typeface="Roboto"/>
              <a:ea typeface="Roboto"/>
              <a:cs typeface="Roboto"/>
              <a:sym typeface="Roboto"/>
            </a:endParaRPr>
          </a:p>
        </p:txBody>
      </p:sp>
      <p:sp>
        <p:nvSpPr>
          <p:cNvPr id="1036" name="Google Shape;1036;g21e199055c3_0_2514"/>
          <p:cNvSpPr txBox="1"/>
          <p:nvPr/>
        </p:nvSpPr>
        <p:spPr>
          <a:xfrm>
            <a:off x="9356694" y="4378826"/>
            <a:ext cx="596100" cy="3267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None/>
            </a:pPr>
            <a:r>
              <a:rPr lang="en-US" sz="1900">
                <a:latin typeface="Roboto"/>
                <a:ea typeface="Roboto"/>
                <a:cs typeface="Roboto"/>
                <a:sym typeface="Roboto"/>
              </a:rPr>
              <a:t>2017</a:t>
            </a:r>
            <a:endParaRPr sz="1900">
              <a:solidFill>
                <a:srgbClr val="000000"/>
              </a:solidFill>
              <a:latin typeface="Roboto"/>
              <a:ea typeface="Roboto"/>
              <a:cs typeface="Roboto"/>
              <a:sym typeface="Roboto"/>
            </a:endParaRPr>
          </a:p>
        </p:txBody>
      </p:sp>
      <p:sp>
        <p:nvSpPr>
          <p:cNvPr id="1037" name="Google Shape;1037;g21e199055c3_0_2514"/>
          <p:cNvSpPr/>
          <p:nvPr/>
        </p:nvSpPr>
        <p:spPr>
          <a:xfrm>
            <a:off x="15205600" y="0"/>
            <a:ext cx="9204900" cy="13716000"/>
          </a:xfrm>
          <a:prstGeom prst="rect">
            <a:avLst/>
          </a:prstGeom>
          <a:solidFill>
            <a:srgbClr val="9E9E9E">
              <a:alpha val="15910"/>
            </a:srgbClr>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1038" name="Google Shape;1038;g21e199055c3_0_2514"/>
          <p:cNvSpPr txBox="1"/>
          <p:nvPr>
            <p:ph idx="1" type="body"/>
          </p:nvPr>
        </p:nvSpPr>
        <p:spPr>
          <a:xfrm>
            <a:off x="16433475" y="4219400"/>
            <a:ext cx="6410400" cy="7935900"/>
          </a:xfrm>
          <a:prstGeom prst="rect">
            <a:avLst/>
          </a:prstGeom>
        </p:spPr>
        <p:txBody>
          <a:bodyPr anchorCtr="0" anchor="t" bIns="243800" lIns="243800" spcFirstLastPara="1" rIns="243800" wrap="square" tIns="243800">
            <a:noAutofit/>
          </a:bodyPr>
          <a:lstStyle/>
          <a:p>
            <a:pPr indent="0" lvl="0" marL="0" marR="139700" rtl="0" algn="l">
              <a:spcBef>
                <a:spcPts val="0"/>
              </a:spcBef>
              <a:spcAft>
                <a:spcPts val="0"/>
              </a:spcAft>
              <a:buNone/>
            </a:pPr>
            <a:r>
              <a:rPr lang="en-US" sz="3200">
                <a:solidFill>
                  <a:srgbClr val="006F35"/>
                </a:solidFill>
                <a:latin typeface="Roboto"/>
                <a:ea typeface="Roboto"/>
                <a:cs typeface="Roboto"/>
                <a:sym typeface="Roboto"/>
              </a:rPr>
              <a:t>Market trends and  growth expectations </a:t>
            </a:r>
            <a:endParaRPr sz="2700"/>
          </a:p>
          <a:p>
            <a:pPr indent="0" lvl="0" marL="0" marR="139700" rtl="0" algn="l">
              <a:spcBef>
                <a:spcPts val="0"/>
              </a:spcBef>
              <a:spcAft>
                <a:spcPts val="0"/>
              </a:spcAft>
              <a:buNone/>
            </a:pPr>
            <a:r>
              <a:rPr lang="en-US" sz="2200"/>
              <a:t>Livestock remains a key sector of Kenya’s economy, contributing up to 12%  of the country’s Gross Domestic Product (GDP) with the expected surge in demand projected to push further . </a:t>
            </a:r>
            <a:endParaRPr sz="2200"/>
          </a:p>
          <a:p>
            <a:pPr indent="0" lvl="0" marL="0" marR="139700" rtl="0" algn="l">
              <a:spcBef>
                <a:spcPts val="0"/>
              </a:spcBef>
              <a:spcAft>
                <a:spcPts val="0"/>
              </a:spcAft>
              <a:buNone/>
            </a:pPr>
            <a:r>
              <a:rPr lang="en-US" sz="2200"/>
              <a:t>The nomad pastoralists, mainly found (ASALs), form 70% of the population in the country that keeps livestock</a:t>
            </a:r>
            <a:endParaRPr sz="2200"/>
          </a:p>
          <a:p>
            <a:pPr indent="0" lvl="0" marL="0" marR="139700" rtl="0" algn="l">
              <a:spcBef>
                <a:spcPts val="0"/>
              </a:spcBef>
              <a:spcAft>
                <a:spcPts val="0"/>
              </a:spcAft>
              <a:buNone/>
            </a:pPr>
            <a:r>
              <a:t/>
            </a:r>
            <a:endParaRPr sz="2700"/>
          </a:p>
          <a:p>
            <a:pPr indent="0" lvl="0" marL="0" marR="139700" rtl="0" algn="l">
              <a:spcBef>
                <a:spcPts val="0"/>
              </a:spcBef>
              <a:spcAft>
                <a:spcPts val="0"/>
              </a:spcAft>
              <a:buNone/>
            </a:pPr>
            <a:r>
              <a:rPr lang="en-US" sz="3200">
                <a:solidFill>
                  <a:srgbClr val="006F35"/>
                </a:solidFill>
              </a:rPr>
              <a:t>Growth in demand is driven by  an </a:t>
            </a:r>
            <a:r>
              <a:rPr b="1" lang="en-US" sz="3200">
                <a:solidFill>
                  <a:srgbClr val="006F35"/>
                </a:solidFill>
              </a:rPr>
              <a:t>expanding middle class</a:t>
            </a:r>
            <a:r>
              <a:rPr lang="en-US" sz="3200">
                <a:solidFill>
                  <a:srgbClr val="006F35"/>
                </a:solidFill>
              </a:rPr>
              <a:t>  with higher disposable income </a:t>
            </a:r>
            <a:endParaRPr sz="3200">
              <a:solidFill>
                <a:srgbClr val="006F3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g21e577acbf6_0_18"/>
          <p:cNvSpPr/>
          <p:nvPr/>
        </p:nvSpPr>
        <p:spPr>
          <a:xfrm>
            <a:off x="12478467" y="0"/>
            <a:ext cx="11931900" cy="13716000"/>
          </a:xfrm>
          <a:prstGeom prst="rect">
            <a:avLst/>
          </a:prstGeom>
          <a:solidFill>
            <a:srgbClr val="9E9E9E">
              <a:alpha val="15910"/>
            </a:srgbClr>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1044" name="Google Shape;1044;g21e577acbf6_0_18"/>
          <p:cNvSpPr txBox="1"/>
          <p:nvPr>
            <p:ph idx="2" type="body"/>
          </p:nvPr>
        </p:nvSpPr>
        <p:spPr>
          <a:xfrm>
            <a:off x="13602475" y="2963775"/>
            <a:ext cx="6355800" cy="1907700"/>
          </a:xfrm>
          <a:prstGeom prst="rect">
            <a:avLst/>
          </a:prstGeom>
        </p:spPr>
        <p:txBody>
          <a:bodyPr anchorCtr="0" anchor="t" bIns="243800" lIns="243800" spcFirstLastPara="1" rIns="243800" wrap="square" tIns="243800">
            <a:noAutofit/>
          </a:bodyPr>
          <a:lstStyle/>
          <a:p>
            <a:pPr indent="0" lvl="0" marL="0" rtl="0" algn="l">
              <a:lnSpc>
                <a:spcPct val="115000"/>
              </a:lnSpc>
              <a:spcBef>
                <a:spcPts val="0"/>
              </a:spcBef>
              <a:spcAft>
                <a:spcPts val="0"/>
              </a:spcAft>
              <a:buNone/>
            </a:pPr>
            <a:r>
              <a:rPr lang="en-US" sz="2900">
                <a:solidFill>
                  <a:srgbClr val="00A54F"/>
                </a:solidFill>
                <a:latin typeface="Roboto"/>
                <a:ea typeface="Roboto"/>
                <a:cs typeface="Roboto"/>
                <a:sym typeface="Roboto"/>
              </a:rPr>
              <a:t>Area set aside for implementation has been cleared in readiness for commencement.</a:t>
            </a:r>
            <a:endParaRPr sz="2900">
              <a:solidFill>
                <a:srgbClr val="00A54F"/>
              </a:solidFill>
              <a:latin typeface="Roboto"/>
              <a:ea typeface="Roboto"/>
              <a:cs typeface="Roboto"/>
              <a:sym typeface="Roboto"/>
            </a:endParaRPr>
          </a:p>
        </p:txBody>
      </p:sp>
      <p:sp>
        <p:nvSpPr>
          <p:cNvPr id="1045" name="Google Shape;1045;g21e577acbf6_0_18"/>
          <p:cNvSpPr txBox="1"/>
          <p:nvPr>
            <p:ph idx="2" type="body"/>
          </p:nvPr>
        </p:nvSpPr>
        <p:spPr>
          <a:xfrm>
            <a:off x="4708467" y="3562533"/>
            <a:ext cx="7377600" cy="1308900"/>
          </a:xfrm>
          <a:prstGeom prst="rect">
            <a:avLst/>
          </a:prstGeom>
        </p:spPr>
        <p:txBody>
          <a:bodyPr anchorCtr="0" anchor="t" bIns="243800" lIns="243800" spcFirstLastPara="1" rIns="243800" wrap="square" tIns="243800">
            <a:noAutofit/>
          </a:bodyPr>
          <a:lstStyle/>
          <a:p>
            <a:pPr indent="0" lvl="0" marL="0" rtl="0" algn="l">
              <a:lnSpc>
                <a:spcPct val="100000"/>
              </a:lnSpc>
              <a:spcBef>
                <a:spcPts val="0"/>
              </a:spcBef>
              <a:spcAft>
                <a:spcPts val="3200"/>
              </a:spcAft>
              <a:buNone/>
            </a:pPr>
            <a:r>
              <a:rPr lang="en-US" sz="3200"/>
              <a:t>Current Implementation status</a:t>
            </a:r>
            <a:endParaRPr sz="3200"/>
          </a:p>
        </p:txBody>
      </p:sp>
      <p:cxnSp>
        <p:nvCxnSpPr>
          <p:cNvPr id="1046" name="Google Shape;1046;g21e577acbf6_0_18"/>
          <p:cNvCxnSpPr/>
          <p:nvPr/>
        </p:nvCxnSpPr>
        <p:spPr>
          <a:xfrm rot="10800000">
            <a:off x="3925900" y="5027022"/>
            <a:ext cx="10191900" cy="0"/>
          </a:xfrm>
          <a:prstGeom prst="straightConnector1">
            <a:avLst/>
          </a:prstGeom>
          <a:noFill/>
          <a:ln cap="flat" cmpd="sng" w="9525">
            <a:solidFill>
              <a:srgbClr val="D9D9D9"/>
            </a:solidFill>
            <a:prstDash val="solid"/>
            <a:round/>
            <a:headEnd len="med" w="med" type="none"/>
            <a:tailEnd len="med" w="med" type="none"/>
          </a:ln>
        </p:spPr>
      </p:cxnSp>
      <p:cxnSp>
        <p:nvCxnSpPr>
          <p:cNvPr id="1047" name="Google Shape;1047;g21e577acbf6_0_18"/>
          <p:cNvCxnSpPr/>
          <p:nvPr/>
        </p:nvCxnSpPr>
        <p:spPr>
          <a:xfrm rot="10800000">
            <a:off x="3875100" y="3106333"/>
            <a:ext cx="10191900" cy="0"/>
          </a:xfrm>
          <a:prstGeom prst="straightConnector1">
            <a:avLst/>
          </a:prstGeom>
          <a:noFill/>
          <a:ln cap="flat" cmpd="sng" w="9525">
            <a:solidFill>
              <a:srgbClr val="D9D9D9"/>
            </a:solidFill>
            <a:prstDash val="solid"/>
            <a:round/>
            <a:headEnd len="med" w="med" type="none"/>
            <a:tailEnd len="med" w="med" type="none"/>
          </a:ln>
        </p:spPr>
      </p:cxnSp>
      <p:sp>
        <p:nvSpPr>
          <p:cNvPr id="1048" name="Google Shape;1048;g21e577acbf6_0_18"/>
          <p:cNvSpPr txBox="1"/>
          <p:nvPr>
            <p:ph idx="2" type="body"/>
          </p:nvPr>
        </p:nvSpPr>
        <p:spPr>
          <a:xfrm>
            <a:off x="13602467" y="5420333"/>
            <a:ext cx="3324000" cy="1749600"/>
          </a:xfrm>
          <a:prstGeom prst="rect">
            <a:avLst/>
          </a:prstGeom>
        </p:spPr>
        <p:txBody>
          <a:bodyPr anchorCtr="0" anchor="t" bIns="243800" lIns="243800" spcFirstLastPara="1" rIns="243800" wrap="square" tIns="243800">
            <a:noAutofit/>
          </a:bodyPr>
          <a:lstStyle/>
          <a:p>
            <a:pPr indent="0" lvl="0" marL="0" rtl="0" algn="l">
              <a:lnSpc>
                <a:spcPct val="100000"/>
              </a:lnSpc>
              <a:spcBef>
                <a:spcPts val="0"/>
              </a:spcBef>
              <a:spcAft>
                <a:spcPts val="0"/>
              </a:spcAft>
              <a:buNone/>
            </a:pPr>
            <a:r>
              <a:rPr lang="en-US" sz="4500">
                <a:solidFill>
                  <a:srgbClr val="00A54F"/>
                </a:solidFill>
                <a:latin typeface="Roboto"/>
                <a:ea typeface="Roboto"/>
                <a:cs typeface="Roboto"/>
                <a:sym typeface="Roboto"/>
              </a:rPr>
              <a:t>Nil</a:t>
            </a:r>
            <a:endParaRPr sz="2400">
              <a:latin typeface="Roboto"/>
              <a:ea typeface="Roboto"/>
              <a:cs typeface="Roboto"/>
              <a:sym typeface="Roboto"/>
            </a:endParaRPr>
          </a:p>
        </p:txBody>
      </p:sp>
      <p:sp>
        <p:nvSpPr>
          <p:cNvPr id="1049" name="Google Shape;1049;g21e577acbf6_0_18"/>
          <p:cNvSpPr txBox="1"/>
          <p:nvPr>
            <p:ph idx="2" type="body"/>
          </p:nvPr>
        </p:nvSpPr>
        <p:spPr>
          <a:xfrm>
            <a:off x="4708467" y="5746933"/>
            <a:ext cx="7377600" cy="1308900"/>
          </a:xfrm>
          <a:prstGeom prst="rect">
            <a:avLst/>
          </a:prstGeom>
        </p:spPr>
        <p:txBody>
          <a:bodyPr anchorCtr="0" anchor="t" bIns="243800" lIns="243800" spcFirstLastPara="1" rIns="243800" wrap="square" tIns="243800">
            <a:noAutofit/>
          </a:bodyPr>
          <a:lstStyle/>
          <a:p>
            <a:pPr indent="0" lvl="0" marL="0" rtl="0" algn="l">
              <a:lnSpc>
                <a:spcPct val="100000"/>
              </a:lnSpc>
              <a:spcBef>
                <a:spcPts val="0"/>
              </a:spcBef>
              <a:spcAft>
                <a:spcPts val="3200"/>
              </a:spcAft>
              <a:buNone/>
            </a:pPr>
            <a:r>
              <a:rPr lang="en-US" sz="3200"/>
              <a:t>How much financing is available at present</a:t>
            </a:r>
            <a:endParaRPr sz="3200"/>
          </a:p>
        </p:txBody>
      </p:sp>
      <p:cxnSp>
        <p:nvCxnSpPr>
          <p:cNvPr id="1050" name="Google Shape;1050;g21e577acbf6_0_18"/>
          <p:cNvCxnSpPr/>
          <p:nvPr/>
        </p:nvCxnSpPr>
        <p:spPr>
          <a:xfrm rot="10800000">
            <a:off x="3925900" y="7516222"/>
            <a:ext cx="10191900" cy="0"/>
          </a:xfrm>
          <a:prstGeom prst="straightConnector1">
            <a:avLst/>
          </a:prstGeom>
          <a:noFill/>
          <a:ln cap="flat" cmpd="sng" w="9525">
            <a:solidFill>
              <a:srgbClr val="D9D9D9"/>
            </a:solidFill>
            <a:prstDash val="solid"/>
            <a:round/>
            <a:headEnd len="med" w="med" type="none"/>
            <a:tailEnd len="med" w="med" type="none"/>
          </a:ln>
        </p:spPr>
      </p:cxnSp>
      <p:sp>
        <p:nvSpPr>
          <p:cNvPr id="1051" name="Google Shape;1051;g21e577acbf6_0_18"/>
          <p:cNvSpPr txBox="1"/>
          <p:nvPr>
            <p:ph idx="2" type="body"/>
          </p:nvPr>
        </p:nvSpPr>
        <p:spPr>
          <a:xfrm>
            <a:off x="4708467" y="7824233"/>
            <a:ext cx="7377600" cy="1308900"/>
          </a:xfrm>
          <a:prstGeom prst="rect">
            <a:avLst/>
          </a:prstGeom>
        </p:spPr>
        <p:txBody>
          <a:bodyPr anchorCtr="0" anchor="t" bIns="243800" lIns="243800" spcFirstLastPara="1" rIns="243800" wrap="square" tIns="243800">
            <a:noAutofit/>
          </a:bodyPr>
          <a:lstStyle/>
          <a:p>
            <a:pPr indent="0" lvl="0" marL="0" rtl="0" algn="l">
              <a:lnSpc>
                <a:spcPct val="100000"/>
              </a:lnSpc>
              <a:spcBef>
                <a:spcPts val="0"/>
              </a:spcBef>
              <a:spcAft>
                <a:spcPts val="3200"/>
              </a:spcAft>
              <a:buNone/>
            </a:pPr>
            <a:r>
              <a:rPr lang="en-US" sz="3200"/>
              <a:t>How much investment/capital the investor needs to inject into the project</a:t>
            </a:r>
            <a:endParaRPr sz="3200"/>
          </a:p>
        </p:txBody>
      </p:sp>
      <p:sp>
        <p:nvSpPr>
          <p:cNvPr id="1052" name="Google Shape;1052;g21e577acbf6_0_18"/>
          <p:cNvSpPr txBox="1"/>
          <p:nvPr>
            <p:ph idx="2" type="body"/>
          </p:nvPr>
        </p:nvSpPr>
        <p:spPr>
          <a:xfrm>
            <a:off x="13602467" y="7833333"/>
            <a:ext cx="3324000" cy="1749600"/>
          </a:xfrm>
          <a:prstGeom prst="rect">
            <a:avLst/>
          </a:prstGeom>
        </p:spPr>
        <p:txBody>
          <a:bodyPr anchorCtr="0" anchor="t" bIns="243800" lIns="243800" spcFirstLastPara="1" rIns="243800" wrap="square" tIns="243800">
            <a:noAutofit/>
          </a:bodyPr>
          <a:lstStyle/>
          <a:p>
            <a:pPr indent="0" lvl="0" marL="0" rtl="0" algn="l">
              <a:lnSpc>
                <a:spcPct val="100000"/>
              </a:lnSpc>
              <a:spcBef>
                <a:spcPts val="0"/>
              </a:spcBef>
              <a:spcAft>
                <a:spcPts val="0"/>
              </a:spcAft>
              <a:buNone/>
            </a:pPr>
            <a:r>
              <a:rPr lang="en-US" sz="4500">
                <a:solidFill>
                  <a:srgbClr val="00A54F"/>
                </a:solidFill>
                <a:latin typeface="Roboto"/>
                <a:ea typeface="Roboto"/>
                <a:cs typeface="Roboto"/>
                <a:sym typeface="Roboto"/>
              </a:rPr>
              <a:t>USD 21M</a:t>
            </a:r>
            <a:endParaRPr sz="2400">
              <a:latin typeface="Roboto"/>
              <a:ea typeface="Roboto"/>
              <a:cs typeface="Roboto"/>
              <a:sym typeface="Roboto"/>
            </a:endParaRPr>
          </a:p>
        </p:txBody>
      </p:sp>
      <p:sp>
        <p:nvSpPr>
          <p:cNvPr id="1053" name="Google Shape;1053;g21e577acbf6_0_18"/>
          <p:cNvSpPr txBox="1"/>
          <p:nvPr>
            <p:ph type="title"/>
          </p:nvPr>
        </p:nvSpPr>
        <p:spPr>
          <a:xfrm>
            <a:off x="831200" y="577133"/>
            <a:ext cx="22721700" cy="15273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a:t>Financial Ask</a:t>
            </a:r>
            <a:endParaRPr/>
          </a:p>
        </p:txBody>
      </p:sp>
      <p:cxnSp>
        <p:nvCxnSpPr>
          <p:cNvPr id="1054" name="Google Shape;1054;g21e577acbf6_0_18"/>
          <p:cNvCxnSpPr/>
          <p:nvPr/>
        </p:nvCxnSpPr>
        <p:spPr>
          <a:xfrm rot="10800000">
            <a:off x="3925900" y="9930272"/>
            <a:ext cx="10191900" cy="0"/>
          </a:xfrm>
          <a:prstGeom prst="straightConnector1">
            <a:avLst/>
          </a:prstGeom>
          <a:noFill/>
          <a:ln cap="flat" cmpd="sng" w="9525">
            <a:solidFill>
              <a:srgbClr val="D9D9D9"/>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g21e199055c3_0_3466"/>
          <p:cNvSpPr/>
          <p:nvPr/>
        </p:nvSpPr>
        <p:spPr>
          <a:xfrm>
            <a:off x="13875000" y="15275"/>
            <a:ext cx="10570200" cy="13716000"/>
          </a:xfrm>
          <a:prstGeom prst="rect">
            <a:avLst/>
          </a:prstGeom>
          <a:solidFill>
            <a:srgbClr val="9E9E9E">
              <a:alpha val="15910"/>
            </a:srgbClr>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1060" name="Google Shape;1060;g21e199055c3_0_3466"/>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a:t>Investment Costs</a:t>
            </a:r>
            <a:endParaRPr/>
          </a:p>
        </p:txBody>
      </p:sp>
      <p:graphicFrame>
        <p:nvGraphicFramePr>
          <p:cNvPr id="1061" name="Google Shape;1061;g21e199055c3_0_3466"/>
          <p:cNvGraphicFramePr/>
          <p:nvPr/>
        </p:nvGraphicFramePr>
        <p:xfrm>
          <a:off x="1890492" y="3471875"/>
          <a:ext cx="3000000" cy="3000000"/>
        </p:xfrm>
        <a:graphic>
          <a:graphicData uri="http://schemas.openxmlformats.org/drawingml/2006/table">
            <a:tbl>
              <a:tblPr>
                <a:noFill/>
                <a:tableStyleId>{E0D95ED8-8331-4907-97E5-F9E8554260BB}</a:tableStyleId>
              </a:tblPr>
              <a:tblGrid>
                <a:gridCol w="7805300"/>
                <a:gridCol w="2668875"/>
              </a:tblGrid>
              <a:tr h="1332400">
                <a:tc>
                  <a:txBody>
                    <a:bodyPr/>
                    <a:lstStyle/>
                    <a:p>
                      <a:pPr indent="0" lvl="0" marL="0" rtl="0" algn="l">
                        <a:lnSpc>
                          <a:spcPct val="115000"/>
                        </a:lnSpc>
                        <a:spcBef>
                          <a:spcPts val="0"/>
                        </a:spcBef>
                        <a:spcAft>
                          <a:spcPts val="0"/>
                        </a:spcAft>
                        <a:buClr>
                          <a:schemeClr val="dk1"/>
                        </a:buClr>
                        <a:buSzPts val="3000"/>
                        <a:buFont typeface="Arial"/>
                        <a:buNone/>
                      </a:pPr>
                      <a:r>
                        <a:rPr lang="en-US" sz="2800">
                          <a:solidFill>
                            <a:srgbClr val="B02C20"/>
                          </a:solidFill>
                          <a:latin typeface="Roboto"/>
                          <a:ea typeface="Roboto"/>
                          <a:cs typeface="Roboto"/>
                          <a:sym typeface="Roboto"/>
                        </a:rPr>
                        <a:t>Investments</a:t>
                      </a:r>
                      <a:endParaRPr sz="3600">
                        <a:solidFill>
                          <a:srgbClr val="B02C20"/>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Clr>
                          <a:schemeClr val="dk1"/>
                        </a:buClr>
                        <a:buSzPts val="3000"/>
                        <a:buFont typeface="Arial"/>
                        <a:buNone/>
                      </a:pPr>
                      <a:r>
                        <a:rPr lang="en-US" sz="2800">
                          <a:solidFill>
                            <a:srgbClr val="B02C20"/>
                          </a:solidFill>
                          <a:latin typeface="Roboto"/>
                          <a:ea typeface="Roboto"/>
                          <a:cs typeface="Roboto"/>
                          <a:sym typeface="Roboto"/>
                        </a:rPr>
                        <a:t>Amount</a:t>
                      </a:r>
                      <a:endParaRPr sz="2800">
                        <a:solidFill>
                          <a:srgbClr val="B02C20"/>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332400">
                <a:tc>
                  <a:txBody>
                    <a:bodyPr/>
                    <a:lstStyle/>
                    <a:p>
                      <a:pPr indent="0" lvl="0" marL="0" rtl="0" algn="l">
                        <a:lnSpc>
                          <a:spcPct val="115000"/>
                        </a:lnSpc>
                        <a:spcBef>
                          <a:spcPts val="0"/>
                        </a:spcBef>
                        <a:spcAft>
                          <a:spcPts val="0"/>
                        </a:spcAft>
                        <a:buNone/>
                      </a:pPr>
                      <a:r>
                        <a:rPr lang="en-US" sz="2400">
                          <a:solidFill>
                            <a:srgbClr val="434343"/>
                          </a:solidFill>
                          <a:latin typeface="Roboto"/>
                          <a:ea typeface="Roboto"/>
                          <a:cs typeface="Roboto"/>
                          <a:sym typeface="Roboto"/>
                        </a:rPr>
                        <a:t>Dry Cultivation</a:t>
                      </a:r>
                      <a:endParaRPr sz="2400">
                        <a:solidFill>
                          <a:srgbClr val="434343"/>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US" sz="2400">
                          <a:solidFill>
                            <a:srgbClr val="434343"/>
                          </a:solidFill>
                          <a:latin typeface="Roboto"/>
                          <a:ea typeface="Roboto"/>
                          <a:cs typeface="Roboto"/>
                          <a:sym typeface="Roboto"/>
                        </a:rPr>
                        <a:t>371,750,000</a:t>
                      </a:r>
                      <a:endParaRPr sz="2400">
                        <a:solidFill>
                          <a:srgbClr val="434343"/>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r>
              <a:tr h="1034500">
                <a:tc>
                  <a:txBody>
                    <a:bodyPr/>
                    <a:lstStyle/>
                    <a:p>
                      <a:pPr indent="0" lvl="0" marL="0" rtl="0" algn="l">
                        <a:lnSpc>
                          <a:spcPct val="115000"/>
                        </a:lnSpc>
                        <a:spcBef>
                          <a:spcPts val="0"/>
                        </a:spcBef>
                        <a:spcAft>
                          <a:spcPts val="0"/>
                        </a:spcAft>
                        <a:buNone/>
                      </a:pPr>
                      <a:r>
                        <a:rPr lang="en-US" sz="2400">
                          <a:solidFill>
                            <a:srgbClr val="434343"/>
                          </a:solidFill>
                          <a:latin typeface="Roboto"/>
                          <a:ea typeface="Roboto"/>
                          <a:cs typeface="Roboto"/>
                          <a:sym typeface="Roboto"/>
                        </a:rPr>
                        <a:t>Breeding farm</a:t>
                      </a:r>
                      <a:endParaRPr sz="2400">
                        <a:solidFill>
                          <a:srgbClr val="434343"/>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2400">
                          <a:solidFill>
                            <a:srgbClr val="434343"/>
                          </a:solidFill>
                          <a:latin typeface="Roboto"/>
                          <a:ea typeface="Roboto"/>
                          <a:cs typeface="Roboto"/>
                          <a:sym typeface="Roboto"/>
                        </a:rPr>
                        <a:t>189,850,000</a:t>
                      </a:r>
                      <a:endParaRPr sz="2400">
                        <a:solidFill>
                          <a:srgbClr val="434343"/>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34500">
                <a:tc>
                  <a:txBody>
                    <a:bodyPr/>
                    <a:lstStyle/>
                    <a:p>
                      <a:pPr indent="0" lvl="0" marL="0" rtl="0" algn="l">
                        <a:lnSpc>
                          <a:spcPct val="115000"/>
                        </a:lnSpc>
                        <a:spcBef>
                          <a:spcPts val="0"/>
                        </a:spcBef>
                        <a:spcAft>
                          <a:spcPts val="0"/>
                        </a:spcAft>
                        <a:buNone/>
                      </a:pPr>
                      <a:r>
                        <a:rPr lang="en-US" sz="2400">
                          <a:solidFill>
                            <a:srgbClr val="434343"/>
                          </a:solidFill>
                          <a:latin typeface="Roboto"/>
                          <a:ea typeface="Roboto"/>
                          <a:cs typeface="Roboto"/>
                          <a:sym typeface="Roboto"/>
                        </a:rPr>
                        <a:t>Projects for communities</a:t>
                      </a:r>
                      <a:endParaRPr sz="2400">
                        <a:solidFill>
                          <a:srgbClr val="434343"/>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lang="en-US" sz="2400">
                          <a:solidFill>
                            <a:srgbClr val="434343"/>
                          </a:solidFill>
                          <a:latin typeface="Roboto"/>
                          <a:ea typeface="Roboto"/>
                          <a:cs typeface="Roboto"/>
                          <a:sym typeface="Roboto"/>
                        </a:rPr>
                        <a:t>6,370,000</a:t>
                      </a:r>
                      <a:endParaRPr sz="2400">
                        <a:solidFill>
                          <a:srgbClr val="434343"/>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r>
              <a:tr h="1034500">
                <a:tc>
                  <a:txBody>
                    <a:bodyPr/>
                    <a:lstStyle/>
                    <a:p>
                      <a:pPr indent="0" lvl="0" marL="0" rtl="0" algn="l">
                        <a:lnSpc>
                          <a:spcPct val="115000"/>
                        </a:lnSpc>
                        <a:spcBef>
                          <a:spcPts val="0"/>
                        </a:spcBef>
                        <a:spcAft>
                          <a:spcPts val="0"/>
                        </a:spcAft>
                        <a:buNone/>
                      </a:pPr>
                      <a:r>
                        <a:rPr lang="en-US" sz="2400">
                          <a:solidFill>
                            <a:srgbClr val="434343"/>
                          </a:solidFill>
                          <a:latin typeface="Roboto"/>
                          <a:ea typeface="Roboto"/>
                          <a:cs typeface="Roboto"/>
                          <a:sym typeface="Roboto"/>
                        </a:rPr>
                        <a:t>Abattoir</a:t>
                      </a:r>
                      <a:endParaRPr sz="2400">
                        <a:solidFill>
                          <a:srgbClr val="434343"/>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t/>
                      </a:r>
                      <a:endParaRPr sz="2400">
                        <a:solidFill>
                          <a:srgbClr val="434343"/>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FFFFF"/>
                    </a:solidFill>
                  </a:tcPr>
                </a:tc>
              </a:tr>
              <a:tr h="1034500">
                <a:tc>
                  <a:txBody>
                    <a:bodyPr/>
                    <a:lstStyle/>
                    <a:p>
                      <a:pPr indent="0" lvl="0" marL="0" rtl="0" algn="r">
                        <a:lnSpc>
                          <a:spcPct val="115000"/>
                        </a:lnSpc>
                        <a:spcBef>
                          <a:spcPts val="0"/>
                        </a:spcBef>
                        <a:spcAft>
                          <a:spcPts val="0"/>
                        </a:spcAft>
                        <a:buNone/>
                      </a:pPr>
                      <a:r>
                        <a:rPr b="1" lang="en-US" sz="2600">
                          <a:solidFill>
                            <a:srgbClr val="434343"/>
                          </a:solidFill>
                          <a:latin typeface="Roboto"/>
                          <a:ea typeface="Roboto"/>
                          <a:cs typeface="Roboto"/>
                          <a:sym typeface="Roboto"/>
                        </a:rPr>
                        <a:t>TOTAL</a:t>
                      </a:r>
                      <a:endParaRPr b="1" sz="2600">
                        <a:solidFill>
                          <a:srgbClr val="434343"/>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c>
                  <a:txBody>
                    <a:bodyPr/>
                    <a:lstStyle/>
                    <a:p>
                      <a:pPr indent="0" lvl="0" marL="0" rtl="0" algn="r">
                        <a:lnSpc>
                          <a:spcPct val="115000"/>
                        </a:lnSpc>
                        <a:spcBef>
                          <a:spcPts val="0"/>
                        </a:spcBef>
                        <a:spcAft>
                          <a:spcPts val="0"/>
                        </a:spcAft>
                        <a:buNone/>
                      </a:pPr>
                      <a:r>
                        <a:rPr b="1" lang="en-US" sz="2600">
                          <a:solidFill>
                            <a:srgbClr val="434343"/>
                          </a:solidFill>
                          <a:latin typeface="Roboto"/>
                          <a:ea typeface="Roboto"/>
                          <a:cs typeface="Roboto"/>
                          <a:sym typeface="Roboto"/>
                        </a:rPr>
                        <a:t>1,172,100,00</a:t>
                      </a:r>
                      <a:endParaRPr b="1" sz="2600">
                        <a:solidFill>
                          <a:srgbClr val="434343"/>
                        </a:solidFill>
                        <a:latin typeface="Roboto"/>
                        <a:ea typeface="Roboto"/>
                        <a:cs typeface="Roboto"/>
                        <a:sym typeface="Roboto"/>
                      </a:endParaRPr>
                    </a:p>
                  </a:txBody>
                  <a:tcPr marT="50800" marB="50800" marR="76200" marL="7620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solidFill>
                      <a:srgbClr val="F3F3F3"/>
                    </a:solidFill>
                  </a:tcPr>
                </a:tc>
              </a:tr>
            </a:tbl>
          </a:graphicData>
        </a:graphic>
      </p:graphicFrame>
      <p:sp>
        <p:nvSpPr>
          <p:cNvPr id="1062" name="Google Shape;1062;g21e199055c3_0_3466"/>
          <p:cNvSpPr/>
          <p:nvPr/>
        </p:nvSpPr>
        <p:spPr>
          <a:xfrm>
            <a:off x="15496217" y="3245683"/>
            <a:ext cx="4730400" cy="1062600"/>
          </a:xfrm>
          <a:prstGeom prst="rect">
            <a:avLst/>
          </a:prstGeom>
          <a:noFill/>
          <a:ln>
            <a:noFill/>
          </a:ln>
        </p:spPr>
        <p:txBody>
          <a:bodyPr anchorCtr="0" anchor="t" bIns="121850" lIns="243800" spcFirstLastPara="1" rIns="243800" wrap="square" tIns="121850">
            <a:noAutofit/>
          </a:bodyPr>
          <a:lstStyle/>
          <a:p>
            <a:pPr indent="0" lvl="0" marL="0" rtl="0" algn="l">
              <a:spcBef>
                <a:spcPts val="0"/>
              </a:spcBef>
              <a:spcAft>
                <a:spcPts val="0"/>
              </a:spcAft>
              <a:buNone/>
            </a:pPr>
            <a:r>
              <a:rPr b="1" lang="en-US" sz="3200">
                <a:solidFill>
                  <a:srgbClr val="00A54F"/>
                </a:solidFill>
                <a:latin typeface="Roboto"/>
                <a:ea typeface="Roboto"/>
                <a:cs typeface="Roboto"/>
                <a:sym typeface="Roboto"/>
              </a:rPr>
              <a:t>167,496,189 </a:t>
            </a:r>
            <a:r>
              <a:rPr b="1" lang="en-US" sz="2600">
                <a:solidFill>
                  <a:srgbClr val="00A54F"/>
                </a:solidFill>
                <a:latin typeface="Roboto"/>
                <a:ea typeface="Roboto"/>
                <a:cs typeface="Roboto"/>
                <a:sym typeface="Roboto"/>
              </a:rPr>
              <a:t>KES</a:t>
            </a:r>
            <a:endParaRPr b="1" sz="2600">
              <a:solidFill>
                <a:srgbClr val="00A54F"/>
              </a:solidFill>
              <a:latin typeface="Roboto"/>
              <a:ea typeface="Roboto"/>
              <a:cs typeface="Roboto"/>
              <a:sym typeface="Roboto"/>
            </a:endParaRPr>
          </a:p>
          <a:p>
            <a:pPr indent="0" lvl="0" marL="0" rtl="0" algn="l">
              <a:spcBef>
                <a:spcPts val="0"/>
              </a:spcBef>
              <a:spcAft>
                <a:spcPts val="0"/>
              </a:spcAft>
              <a:buNone/>
            </a:pPr>
            <a:r>
              <a:rPr lang="en-US" sz="2400">
                <a:solidFill>
                  <a:srgbClr val="595959"/>
                </a:solidFill>
                <a:latin typeface="Roboto"/>
                <a:ea typeface="Roboto"/>
                <a:cs typeface="Roboto"/>
                <a:sym typeface="Roboto"/>
              </a:rPr>
              <a:t>TOTAL SALES</a:t>
            </a:r>
            <a:endParaRPr sz="2400">
              <a:solidFill>
                <a:srgbClr val="00A54F"/>
              </a:solidFill>
              <a:latin typeface="Roboto"/>
              <a:ea typeface="Roboto"/>
              <a:cs typeface="Roboto"/>
              <a:sym typeface="Roboto"/>
            </a:endParaRPr>
          </a:p>
        </p:txBody>
      </p:sp>
      <p:sp>
        <p:nvSpPr>
          <p:cNvPr id="1063" name="Google Shape;1063;g21e199055c3_0_3466"/>
          <p:cNvSpPr/>
          <p:nvPr/>
        </p:nvSpPr>
        <p:spPr>
          <a:xfrm>
            <a:off x="15496217" y="4581701"/>
            <a:ext cx="4730400" cy="1062600"/>
          </a:xfrm>
          <a:prstGeom prst="rect">
            <a:avLst/>
          </a:prstGeom>
          <a:noFill/>
          <a:ln>
            <a:noFill/>
          </a:ln>
        </p:spPr>
        <p:txBody>
          <a:bodyPr anchorCtr="0" anchor="t" bIns="121850" lIns="243800" spcFirstLastPara="1" rIns="243800" wrap="square" tIns="121850">
            <a:noAutofit/>
          </a:bodyPr>
          <a:lstStyle/>
          <a:p>
            <a:pPr indent="0" lvl="0" marL="0" rtl="0" algn="l">
              <a:spcBef>
                <a:spcPts val="0"/>
              </a:spcBef>
              <a:spcAft>
                <a:spcPts val="0"/>
              </a:spcAft>
              <a:buNone/>
            </a:pPr>
            <a:r>
              <a:rPr b="1" lang="en-US" sz="3200">
                <a:solidFill>
                  <a:srgbClr val="00A54F"/>
                </a:solidFill>
                <a:latin typeface="Roboto"/>
                <a:ea typeface="Roboto"/>
                <a:cs typeface="Roboto"/>
                <a:sym typeface="Roboto"/>
              </a:rPr>
              <a:t>57,795,581 </a:t>
            </a:r>
            <a:r>
              <a:rPr b="1" lang="en-US" sz="2600">
                <a:solidFill>
                  <a:srgbClr val="00A54F"/>
                </a:solidFill>
                <a:latin typeface="Roboto"/>
                <a:ea typeface="Roboto"/>
                <a:cs typeface="Roboto"/>
                <a:sym typeface="Roboto"/>
              </a:rPr>
              <a:t>KES</a:t>
            </a:r>
            <a:endParaRPr b="1" sz="2600">
              <a:solidFill>
                <a:srgbClr val="00A54F"/>
              </a:solidFill>
              <a:latin typeface="Roboto"/>
              <a:ea typeface="Roboto"/>
              <a:cs typeface="Roboto"/>
              <a:sym typeface="Roboto"/>
            </a:endParaRPr>
          </a:p>
          <a:p>
            <a:pPr indent="0" lvl="0" marL="0" rtl="0" algn="l">
              <a:spcBef>
                <a:spcPts val="0"/>
              </a:spcBef>
              <a:spcAft>
                <a:spcPts val="0"/>
              </a:spcAft>
              <a:buNone/>
            </a:pPr>
            <a:r>
              <a:rPr lang="en-US" sz="2400">
                <a:solidFill>
                  <a:srgbClr val="595959"/>
                </a:solidFill>
                <a:latin typeface="Roboto"/>
                <a:ea typeface="Roboto"/>
                <a:cs typeface="Roboto"/>
                <a:sym typeface="Roboto"/>
              </a:rPr>
              <a:t>TOTAL COSTS</a:t>
            </a:r>
            <a:endParaRPr sz="2400">
              <a:solidFill>
                <a:srgbClr val="00A54F"/>
              </a:solidFill>
              <a:latin typeface="Roboto"/>
              <a:ea typeface="Roboto"/>
              <a:cs typeface="Roboto"/>
              <a:sym typeface="Roboto"/>
            </a:endParaRPr>
          </a:p>
        </p:txBody>
      </p:sp>
      <p:sp>
        <p:nvSpPr>
          <p:cNvPr id="1064" name="Google Shape;1064;g21e199055c3_0_3466"/>
          <p:cNvSpPr/>
          <p:nvPr/>
        </p:nvSpPr>
        <p:spPr>
          <a:xfrm>
            <a:off x="15496217" y="5917718"/>
            <a:ext cx="4730400" cy="1281300"/>
          </a:xfrm>
          <a:prstGeom prst="rect">
            <a:avLst/>
          </a:prstGeom>
          <a:noFill/>
          <a:ln>
            <a:noFill/>
          </a:ln>
        </p:spPr>
        <p:txBody>
          <a:bodyPr anchorCtr="0" anchor="t" bIns="121850" lIns="243800" spcFirstLastPara="1" rIns="243800" wrap="square" tIns="121850">
            <a:noAutofit/>
          </a:bodyPr>
          <a:lstStyle/>
          <a:p>
            <a:pPr indent="0" lvl="0" marL="0" rtl="0" algn="l">
              <a:spcBef>
                <a:spcPts val="0"/>
              </a:spcBef>
              <a:spcAft>
                <a:spcPts val="0"/>
              </a:spcAft>
              <a:buNone/>
            </a:pPr>
            <a:r>
              <a:rPr b="1" lang="en-US" sz="3200">
                <a:solidFill>
                  <a:srgbClr val="00A54F"/>
                </a:solidFill>
                <a:latin typeface="Roboto"/>
                <a:ea typeface="Roboto"/>
                <a:cs typeface="Roboto"/>
                <a:sym typeface="Roboto"/>
              </a:rPr>
              <a:t>109,700,607 </a:t>
            </a:r>
            <a:r>
              <a:rPr b="1" lang="en-US" sz="2600">
                <a:solidFill>
                  <a:srgbClr val="00A54F"/>
                </a:solidFill>
                <a:latin typeface="Roboto"/>
                <a:ea typeface="Roboto"/>
                <a:cs typeface="Roboto"/>
                <a:sym typeface="Roboto"/>
              </a:rPr>
              <a:t>KES</a:t>
            </a:r>
            <a:endParaRPr b="1" sz="3200">
              <a:solidFill>
                <a:srgbClr val="00A54F"/>
              </a:solidFill>
              <a:latin typeface="Roboto"/>
              <a:ea typeface="Roboto"/>
              <a:cs typeface="Roboto"/>
              <a:sym typeface="Roboto"/>
            </a:endParaRPr>
          </a:p>
          <a:p>
            <a:pPr indent="0" lvl="0" marL="0" rtl="0" algn="l">
              <a:spcBef>
                <a:spcPts val="0"/>
              </a:spcBef>
              <a:spcAft>
                <a:spcPts val="0"/>
              </a:spcAft>
              <a:buNone/>
            </a:pPr>
            <a:r>
              <a:rPr lang="en-US" sz="2400">
                <a:solidFill>
                  <a:srgbClr val="595959"/>
                </a:solidFill>
                <a:latin typeface="Roboto"/>
                <a:ea typeface="Roboto"/>
                <a:cs typeface="Roboto"/>
                <a:sym typeface="Roboto"/>
              </a:rPr>
              <a:t>ANNUAL GROSS PROFIT</a:t>
            </a:r>
            <a:endParaRPr sz="2400">
              <a:solidFill>
                <a:srgbClr val="00A54F"/>
              </a:solidFill>
              <a:latin typeface="Roboto"/>
              <a:ea typeface="Roboto"/>
              <a:cs typeface="Roboto"/>
              <a:sym typeface="Roboto"/>
            </a:endParaRPr>
          </a:p>
        </p:txBody>
      </p:sp>
      <p:sp>
        <p:nvSpPr>
          <p:cNvPr id="1065" name="Google Shape;1065;g21e199055c3_0_3466"/>
          <p:cNvSpPr txBox="1"/>
          <p:nvPr/>
        </p:nvSpPr>
        <p:spPr>
          <a:xfrm>
            <a:off x="15401450" y="1756925"/>
            <a:ext cx="7582500" cy="1077300"/>
          </a:xfrm>
          <a:prstGeom prst="rect">
            <a:avLst/>
          </a:prstGeom>
          <a:noFill/>
          <a:ln>
            <a:noFill/>
          </a:ln>
        </p:spPr>
        <p:txBody>
          <a:bodyPr anchorCtr="0" anchor="t" bIns="243800" lIns="243800" spcFirstLastPara="1" rIns="243800" wrap="square" tIns="243800">
            <a:spAutoFit/>
          </a:bodyPr>
          <a:lstStyle/>
          <a:p>
            <a:pPr indent="0" lvl="0" marL="0" rtl="0" algn="l">
              <a:lnSpc>
                <a:spcPct val="115000"/>
              </a:lnSpc>
              <a:spcBef>
                <a:spcPts val="0"/>
              </a:spcBef>
              <a:spcAft>
                <a:spcPts val="3200"/>
              </a:spcAft>
              <a:buNone/>
            </a:pPr>
            <a:r>
              <a:rPr lang="en-US" sz="3800">
                <a:solidFill>
                  <a:srgbClr val="B02C20"/>
                </a:solidFill>
                <a:latin typeface="Roboto"/>
                <a:ea typeface="Roboto"/>
                <a:cs typeface="Roboto"/>
                <a:sym typeface="Roboto"/>
              </a:rPr>
              <a:t>Financial Projections</a:t>
            </a:r>
            <a:endParaRPr sz="3800">
              <a:solidFill>
                <a:srgbClr val="B02C20"/>
              </a:solidFill>
              <a:latin typeface="Roboto"/>
              <a:ea typeface="Roboto"/>
              <a:cs typeface="Roboto"/>
              <a:sym typeface="Roboto"/>
            </a:endParaRPr>
          </a:p>
        </p:txBody>
      </p:sp>
      <p:sp>
        <p:nvSpPr>
          <p:cNvPr id="1066" name="Google Shape;1066;g21e199055c3_0_3466"/>
          <p:cNvSpPr/>
          <p:nvPr/>
        </p:nvSpPr>
        <p:spPr>
          <a:xfrm>
            <a:off x="15496217" y="7472436"/>
            <a:ext cx="4730400" cy="1281300"/>
          </a:xfrm>
          <a:prstGeom prst="rect">
            <a:avLst/>
          </a:prstGeom>
          <a:noFill/>
          <a:ln>
            <a:noFill/>
          </a:ln>
        </p:spPr>
        <p:txBody>
          <a:bodyPr anchorCtr="0" anchor="t" bIns="121850" lIns="243800" spcFirstLastPara="1" rIns="243800" wrap="square" tIns="121850">
            <a:noAutofit/>
          </a:bodyPr>
          <a:lstStyle/>
          <a:p>
            <a:pPr indent="0" lvl="0" marL="0" rtl="0" algn="l">
              <a:spcBef>
                <a:spcPts val="0"/>
              </a:spcBef>
              <a:spcAft>
                <a:spcPts val="0"/>
              </a:spcAft>
              <a:buNone/>
            </a:pPr>
            <a:r>
              <a:rPr b="1" lang="en-US" sz="3200">
                <a:solidFill>
                  <a:srgbClr val="00A54F"/>
                </a:solidFill>
                <a:latin typeface="Roboto"/>
                <a:ea typeface="Roboto"/>
                <a:cs typeface="Roboto"/>
                <a:sym typeface="Roboto"/>
              </a:rPr>
              <a:t>65  </a:t>
            </a:r>
            <a:r>
              <a:rPr b="1" lang="en-US" sz="2600">
                <a:solidFill>
                  <a:srgbClr val="00A54F"/>
                </a:solidFill>
                <a:latin typeface="Roboto"/>
                <a:ea typeface="Roboto"/>
                <a:cs typeface="Roboto"/>
                <a:sym typeface="Roboto"/>
              </a:rPr>
              <a:t>%</a:t>
            </a:r>
            <a:endParaRPr b="1" sz="3200">
              <a:solidFill>
                <a:srgbClr val="00A54F"/>
              </a:solidFill>
              <a:latin typeface="Roboto"/>
              <a:ea typeface="Roboto"/>
              <a:cs typeface="Roboto"/>
              <a:sym typeface="Roboto"/>
            </a:endParaRPr>
          </a:p>
          <a:p>
            <a:pPr indent="0" lvl="0" marL="0" rtl="0" algn="l">
              <a:spcBef>
                <a:spcPts val="0"/>
              </a:spcBef>
              <a:spcAft>
                <a:spcPts val="0"/>
              </a:spcAft>
              <a:buNone/>
            </a:pPr>
            <a:r>
              <a:rPr lang="en-US" sz="2400">
                <a:solidFill>
                  <a:srgbClr val="595959"/>
                </a:solidFill>
                <a:latin typeface="Roboto"/>
                <a:ea typeface="Roboto"/>
                <a:cs typeface="Roboto"/>
                <a:sym typeface="Roboto"/>
              </a:rPr>
              <a:t>PROFIT ON SALES (%)</a:t>
            </a:r>
            <a:endParaRPr sz="2400">
              <a:solidFill>
                <a:srgbClr val="00A54F"/>
              </a:solidFill>
              <a:latin typeface="Roboto"/>
              <a:ea typeface="Roboto"/>
              <a:cs typeface="Roboto"/>
              <a:sym typeface="Roboto"/>
            </a:endParaRPr>
          </a:p>
        </p:txBody>
      </p:sp>
      <p:sp>
        <p:nvSpPr>
          <p:cNvPr id="1067" name="Google Shape;1067;g21e199055c3_0_3466"/>
          <p:cNvSpPr/>
          <p:nvPr/>
        </p:nvSpPr>
        <p:spPr>
          <a:xfrm>
            <a:off x="15496217" y="9027154"/>
            <a:ext cx="4730400" cy="1281300"/>
          </a:xfrm>
          <a:prstGeom prst="rect">
            <a:avLst/>
          </a:prstGeom>
          <a:noFill/>
          <a:ln>
            <a:noFill/>
          </a:ln>
        </p:spPr>
        <p:txBody>
          <a:bodyPr anchorCtr="0" anchor="t" bIns="121850" lIns="243800" spcFirstLastPara="1" rIns="243800" wrap="square" tIns="121850">
            <a:noAutofit/>
          </a:bodyPr>
          <a:lstStyle/>
          <a:p>
            <a:pPr indent="0" lvl="0" marL="0" rtl="0" algn="l">
              <a:spcBef>
                <a:spcPts val="0"/>
              </a:spcBef>
              <a:spcAft>
                <a:spcPts val="0"/>
              </a:spcAft>
              <a:buNone/>
            </a:pPr>
            <a:r>
              <a:rPr b="1" lang="en-US" sz="3200">
                <a:solidFill>
                  <a:srgbClr val="00A54F"/>
                </a:solidFill>
                <a:latin typeface="Roboto"/>
                <a:ea typeface="Roboto"/>
                <a:cs typeface="Roboto"/>
                <a:sym typeface="Roboto"/>
              </a:rPr>
              <a:t>3 </a:t>
            </a:r>
            <a:r>
              <a:rPr b="1" lang="en-US" sz="2600">
                <a:solidFill>
                  <a:srgbClr val="00A54F"/>
                </a:solidFill>
                <a:latin typeface="Roboto"/>
                <a:ea typeface="Roboto"/>
                <a:cs typeface="Roboto"/>
                <a:sym typeface="Roboto"/>
              </a:rPr>
              <a:t>YEARS</a:t>
            </a:r>
            <a:endParaRPr b="1" sz="3200">
              <a:solidFill>
                <a:srgbClr val="00A54F"/>
              </a:solidFill>
              <a:latin typeface="Roboto"/>
              <a:ea typeface="Roboto"/>
              <a:cs typeface="Roboto"/>
              <a:sym typeface="Roboto"/>
            </a:endParaRPr>
          </a:p>
          <a:p>
            <a:pPr indent="0" lvl="0" marL="0" rtl="0" algn="l">
              <a:spcBef>
                <a:spcPts val="0"/>
              </a:spcBef>
              <a:spcAft>
                <a:spcPts val="0"/>
              </a:spcAft>
              <a:buNone/>
            </a:pPr>
            <a:r>
              <a:rPr lang="en-US" sz="2400">
                <a:solidFill>
                  <a:srgbClr val="595959"/>
                </a:solidFill>
                <a:latin typeface="Roboto"/>
                <a:ea typeface="Roboto"/>
                <a:cs typeface="Roboto"/>
                <a:sym typeface="Roboto"/>
              </a:rPr>
              <a:t>PAYBACK (YEARS)</a:t>
            </a:r>
            <a:endParaRPr sz="2400">
              <a:solidFill>
                <a:srgbClr val="00A54F"/>
              </a:solidFill>
              <a:latin typeface="Roboto"/>
              <a:ea typeface="Roboto"/>
              <a:cs typeface="Roboto"/>
              <a:sym typeface="Roboto"/>
            </a:endParaRPr>
          </a:p>
        </p:txBody>
      </p:sp>
      <p:sp>
        <p:nvSpPr>
          <p:cNvPr id="1068" name="Google Shape;1068;g21e199055c3_0_3466"/>
          <p:cNvSpPr/>
          <p:nvPr/>
        </p:nvSpPr>
        <p:spPr>
          <a:xfrm>
            <a:off x="15496217" y="10581871"/>
            <a:ext cx="4730400" cy="1281300"/>
          </a:xfrm>
          <a:prstGeom prst="rect">
            <a:avLst/>
          </a:prstGeom>
          <a:noFill/>
          <a:ln>
            <a:noFill/>
          </a:ln>
        </p:spPr>
        <p:txBody>
          <a:bodyPr anchorCtr="0" anchor="t" bIns="121850" lIns="243800" spcFirstLastPara="1" rIns="243800" wrap="square" tIns="121850">
            <a:noAutofit/>
          </a:bodyPr>
          <a:lstStyle/>
          <a:p>
            <a:pPr indent="0" lvl="0" marL="0" rtl="0" algn="l">
              <a:spcBef>
                <a:spcPts val="0"/>
              </a:spcBef>
              <a:spcAft>
                <a:spcPts val="0"/>
              </a:spcAft>
              <a:buNone/>
            </a:pPr>
            <a:r>
              <a:rPr b="1" lang="en-US" sz="3200">
                <a:solidFill>
                  <a:srgbClr val="00A54F"/>
                </a:solidFill>
                <a:latin typeface="Roboto"/>
                <a:ea typeface="Roboto"/>
                <a:cs typeface="Roboto"/>
                <a:sym typeface="Roboto"/>
              </a:rPr>
              <a:t>3 </a:t>
            </a:r>
            <a:r>
              <a:rPr b="1" lang="en-US" sz="2600">
                <a:solidFill>
                  <a:srgbClr val="00A54F"/>
                </a:solidFill>
                <a:latin typeface="Roboto"/>
                <a:ea typeface="Roboto"/>
                <a:cs typeface="Roboto"/>
                <a:sym typeface="Roboto"/>
              </a:rPr>
              <a:t>%</a:t>
            </a:r>
            <a:endParaRPr b="1" sz="3200">
              <a:solidFill>
                <a:srgbClr val="00A54F"/>
              </a:solidFill>
              <a:latin typeface="Roboto"/>
              <a:ea typeface="Roboto"/>
              <a:cs typeface="Roboto"/>
              <a:sym typeface="Roboto"/>
            </a:endParaRPr>
          </a:p>
          <a:p>
            <a:pPr indent="0" lvl="0" marL="0" rtl="0" algn="l">
              <a:spcBef>
                <a:spcPts val="0"/>
              </a:spcBef>
              <a:spcAft>
                <a:spcPts val="0"/>
              </a:spcAft>
              <a:buNone/>
            </a:pPr>
            <a:r>
              <a:rPr lang="en-US" sz="2400">
                <a:solidFill>
                  <a:srgbClr val="595959"/>
                </a:solidFill>
                <a:latin typeface="Roboto"/>
                <a:ea typeface="Roboto"/>
                <a:cs typeface="Roboto"/>
                <a:sym typeface="Roboto"/>
              </a:rPr>
              <a:t>IRR (%)</a:t>
            </a:r>
            <a:endParaRPr sz="2400">
              <a:solidFill>
                <a:srgbClr val="00A54F"/>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g21e199055c3_0_3126"/>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a:t>Risks</a:t>
            </a:r>
            <a:endParaRPr/>
          </a:p>
        </p:txBody>
      </p:sp>
      <p:graphicFrame>
        <p:nvGraphicFramePr>
          <p:cNvPr id="1074" name="Google Shape;1074;g21e199055c3_0_3126"/>
          <p:cNvGraphicFramePr/>
          <p:nvPr/>
        </p:nvGraphicFramePr>
        <p:xfrm>
          <a:off x="2090372" y="2166424"/>
          <a:ext cx="3000000" cy="3000000"/>
        </p:xfrm>
        <a:graphic>
          <a:graphicData uri="http://schemas.openxmlformats.org/drawingml/2006/table">
            <a:tbl>
              <a:tblPr bandRow="1" firstRow="1">
                <a:noFill/>
                <a:tableStyleId>{4B2E9C0C-E17A-4892-8290-3C00DB18455E}</a:tableStyleId>
              </a:tblPr>
              <a:tblGrid>
                <a:gridCol w="1165425"/>
                <a:gridCol w="4159975"/>
                <a:gridCol w="5620800"/>
                <a:gridCol w="6980050"/>
              </a:tblGrid>
              <a:tr h="703475">
                <a:tc>
                  <a:txBody>
                    <a:bodyPr/>
                    <a:lstStyle/>
                    <a:p>
                      <a:pPr indent="0" lvl="0" marL="0" marR="0" rtl="0" algn="ctr">
                        <a:spcBef>
                          <a:spcPts val="0"/>
                        </a:spcBef>
                        <a:spcAft>
                          <a:spcPts val="0"/>
                        </a:spcAft>
                        <a:buNone/>
                      </a:pPr>
                      <a:r>
                        <a:rPr b="0" lang="en-US" sz="2800" u="none" cap="none" strike="noStrike">
                          <a:solidFill>
                            <a:srgbClr val="B02C20"/>
                          </a:solidFill>
                          <a:latin typeface="Roboto"/>
                          <a:ea typeface="Roboto"/>
                          <a:cs typeface="Roboto"/>
                          <a:sym typeface="Roboto"/>
                        </a:rPr>
                        <a:t>NO</a:t>
                      </a:r>
                      <a:endParaRPr b="0" sz="2800">
                        <a:solidFill>
                          <a:srgbClr val="B02C20"/>
                        </a:solidFill>
                        <a:latin typeface="Roboto"/>
                        <a:ea typeface="Roboto"/>
                        <a:cs typeface="Roboto"/>
                        <a:sym typeface="Roboto"/>
                      </a:endParaRPr>
                    </a:p>
                  </a:txBody>
                  <a:tcPr marT="91450" marB="91450" marR="225100" marL="225100" anchor="ctr">
                    <a:solidFill>
                      <a:srgbClr val="FFFFFF"/>
                    </a:solidFill>
                  </a:tcPr>
                </a:tc>
                <a:tc>
                  <a:txBody>
                    <a:bodyPr/>
                    <a:lstStyle/>
                    <a:p>
                      <a:pPr indent="0" lvl="0" marL="0" marR="0" rtl="0" algn="l">
                        <a:spcBef>
                          <a:spcPts val="0"/>
                        </a:spcBef>
                        <a:spcAft>
                          <a:spcPts val="0"/>
                        </a:spcAft>
                        <a:buNone/>
                      </a:pPr>
                      <a:r>
                        <a:rPr b="0" lang="en-US" sz="2800">
                          <a:solidFill>
                            <a:srgbClr val="B02C20"/>
                          </a:solidFill>
                          <a:latin typeface="Roboto"/>
                          <a:ea typeface="Roboto"/>
                          <a:cs typeface="Roboto"/>
                          <a:sym typeface="Roboto"/>
                        </a:rPr>
                        <a:t>TYPE OF RISK</a:t>
                      </a:r>
                      <a:endParaRPr b="0" sz="2800">
                        <a:solidFill>
                          <a:srgbClr val="B02C20"/>
                        </a:solidFill>
                        <a:latin typeface="Roboto"/>
                        <a:ea typeface="Roboto"/>
                        <a:cs typeface="Roboto"/>
                        <a:sym typeface="Roboto"/>
                      </a:endParaRPr>
                    </a:p>
                  </a:txBody>
                  <a:tcPr marT="91450" marB="91450" marR="225100" marL="225100" anchor="ctr">
                    <a:solidFill>
                      <a:srgbClr val="FFFFFF"/>
                    </a:solidFill>
                  </a:tcPr>
                </a:tc>
                <a:tc>
                  <a:txBody>
                    <a:bodyPr/>
                    <a:lstStyle/>
                    <a:p>
                      <a:pPr indent="0" lvl="0" marL="0" marR="0" rtl="0" algn="l">
                        <a:spcBef>
                          <a:spcPts val="0"/>
                        </a:spcBef>
                        <a:spcAft>
                          <a:spcPts val="0"/>
                        </a:spcAft>
                        <a:buNone/>
                      </a:pPr>
                      <a:r>
                        <a:rPr b="0" lang="en-US" sz="2800">
                          <a:solidFill>
                            <a:srgbClr val="B02C20"/>
                          </a:solidFill>
                          <a:latin typeface="Roboto"/>
                          <a:ea typeface="Roboto"/>
                          <a:cs typeface="Roboto"/>
                          <a:sym typeface="Roboto"/>
                        </a:rPr>
                        <a:t>RISK</a:t>
                      </a:r>
                      <a:endParaRPr b="0" sz="2800">
                        <a:solidFill>
                          <a:srgbClr val="B02C20"/>
                        </a:solidFill>
                        <a:latin typeface="Roboto"/>
                        <a:ea typeface="Roboto"/>
                        <a:cs typeface="Roboto"/>
                        <a:sym typeface="Roboto"/>
                      </a:endParaRPr>
                    </a:p>
                  </a:txBody>
                  <a:tcPr marT="91450" marB="91450" marR="225100" marL="225100" anchor="ctr">
                    <a:solidFill>
                      <a:srgbClr val="FFFFFF"/>
                    </a:solidFill>
                  </a:tcPr>
                </a:tc>
                <a:tc>
                  <a:txBody>
                    <a:bodyPr/>
                    <a:lstStyle/>
                    <a:p>
                      <a:pPr indent="0" lvl="0" marL="0" marR="0" rtl="0" algn="l">
                        <a:spcBef>
                          <a:spcPts val="0"/>
                        </a:spcBef>
                        <a:spcAft>
                          <a:spcPts val="0"/>
                        </a:spcAft>
                        <a:buNone/>
                      </a:pPr>
                      <a:r>
                        <a:rPr b="0" lang="en-US" sz="2800">
                          <a:solidFill>
                            <a:srgbClr val="B02C20"/>
                          </a:solidFill>
                          <a:latin typeface="Roboto"/>
                          <a:ea typeface="Roboto"/>
                          <a:cs typeface="Roboto"/>
                          <a:sym typeface="Roboto"/>
                        </a:rPr>
                        <a:t>MITIGATION</a:t>
                      </a:r>
                      <a:endParaRPr b="0" sz="2800">
                        <a:solidFill>
                          <a:srgbClr val="B02C20"/>
                        </a:solidFill>
                        <a:latin typeface="Roboto"/>
                        <a:ea typeface="Roboto"/>
                        <a:cs typeface="Roboto"/>
                        <a:sym typeface="Roboto"/>
                      </a:endParaRPr>
                    </a:p>
                  </a:txBody>
                  <a:tcPr marT="91450" marB="91450" marR="225100" marL="225100" anchor="ctr">
                    <a:solidFill>
                      <a:srgbClr val="FFFFFF"/>
                    </a:solidFill>
                  </a:tcPr>
                </a:tc>
              </a:tr>
              <a:tr h="3090225">
                <a:tc>
                  <a:txBody>
                    <a:bodyPr/>
                    <a:lstStyle/>
                    <a:p>
                      <a:pPr indent="0" lvl="0" marL="0" marR="0" rtl="0" algn="ctr">
                        <a:spcBef>
                          <a:spcPts val="0"/>
                        </a:spcBef>
                        <a:spcAft>
                          <a:spcPts val="0"/>
                        </a:spcAft>
                        <a:buNone/>
                      </a:pPr>
                      <a:r>
                        <a:rPr lang="en-US" sz="2700">
                          <a:solidFill>
                            <a:srgbClr val="0B7140"/>
                          </a:solidFill>
                          <a:latin typeface="Roboto"/>
                          <a:ea typeface="Roboto"/>
                          <a:cs typeface="Roboto"/>
                          <a:sym typeface="Roboto"/>
                        </a:rPr>
                        <a:t>1.</a:t>
                      </a:r>
                      <a:endParaRPr sz="2700">
                        <a:solidFill>
                          <a:srgbClr val="0B7140"/>
                        </a:solidFill>
                        <a:latin typeface="Roboto"/>
                        <a:ea typeface="Roboto"/>
                        <a:cs typeface="Roboto"/>
                        <a:sym typeface="Roboto"/>
                      </a:endParaRPr>
                    </a:p>
                  </a:txBody>
                  <a:tcPr marT="91450" marB="91450" marR="225100" marL="225100" anchor="ctr">
                    <a:solidFill>
                      <a:srgbClr val="F3F3F3"/>
                    </a:solidFill>
                  </a:tcPr>
                </a:tc>
                <a:tc>
                  <a:txBody>
                    <a:bodyPr/>
                    <a:lstStyle/>
                    <a:p>
                      <a:pPr indent="0" lvl="0" marL="0" marR="0" rtl="0" algn="l">
                        <a:spcBef>
                          <a:spcPts val="0"/>
                        </a:spcBef>
                        <a:spcAft>
                          <a:spcPts val="0"/>
                        </a:spcAft>
                        <a:buNone/>
                      </a:pPr>
                      <a:r>
                        <a:rPr b="1" i="0" lang="en-US" sz="2700" u="none" strike="noStrike">
                          <a:solidFill>
                            <a:srgbClr val="0B7140"/>
                          </a:solidFill>
                          <a:latin typeface="Roboto"/>
                          <a:ea typeface="Roboto"/>
                          <a:cs typeface="Roboto"/>
                          <a:sym typeface="Roboto"/>
                        </a:rPr>
                        <a:t>Financial Risk (Upstream water abstraction)</a:t>
                      </a:r>
                      <a:endParaRPr b="1" sz="2700">
                        <a:solidFill>
                          <a:srgbClr val="0B7140"/>
                        </a:solidFill>
                        <a:latin typeface="Roboto"/>
                        <a:ea typeface="Roboto"/>
                        <a:cs typeface="Roboto"/>
                        <a:sym typeface="Roboto"/>
                      </a:endParaRPr>
                    </a:p>
                  </a:txBody>
                  <a:tcPr marT="91450" marB="91450" marR="225100" marL="225100" anchor="ctr">
                    <a:solidFill>
                      <a:srgbClr val="F3F3F3"/>
                    </a:solidFill>
                  </a:tcPr>
                </a:tc>
                <a:tc>
                  <a:txBody>
                    <a:bodyPr/>
                    <a:lstStyle/>
                    <a:p>
                      <a:pPr indent="-400050" lvl="0" marL="457200" marR="0" rtl="0" algn="l">
                        <a:spcBef>
                          <a:spcPts val="0"/>
                        </a:spcBef>
                        <a:spcAft>
                          <a:spcPts val="0"/>
                        </a:spcAft>
                        <a:buClr>
                          <a:srgbClr val="0B7140"/>
                        </a:buClr>
                        <a:buSzPts val="2700"/>
                        <a:buFont typeface="Roboto"/>
                        <a:buChar char="●"/>
                      </a:pPr>
                      <a:r>
                        <a:rPr i="0" lang="en-US" sz="2700" u="none" strike="noStrike">
                          <a:solidFill>
                            <a:srgbClr val="0B7140"/>
                          </a:solidFill>
                          <a:latin typeface="Roboto"/>
                          <a:ea typeface="Roboto"/>
                          <a:cs typeface="Roboto"/>
                          <a:sym typeface="Roboto"/>
                        </a:rPr>
                        <a:t> Loss of  expected revenue </a:t>
                      </a:r>
                      <a:endParaRPr sz="2700">
                        <a:solidFill>
                          <a:srgbClr val="0B7140"/>
                        </a:solidFill>
                        <a:latin typeface="Roboto"/>
                        <a:ea typeface="Roboto"/>
                        <a:cs typeface="Roboto"/>
                        <a:sym typeface="Roboto"/>
                      </a:endParaRPr>
                    </a:p>
                  </a:txBody>
                  <a:tcPr marT="91450" marB="91450" marR="225100" marL="225100" anchor="ctr">
                    <a:solidFill>
                      <a:srgbClr val="F3F3F3"/>
                    </a:solidFill>
                  </a:tcPr>
                </a:tc>
                <a:tc>
                  <a:txBody>
                    <a:bodyPr/>
                    <a:lstStyle/>
                    <a:p>
                      <a:pPr indent="-400050" lvl="0" marL="457200" marR="0" rtl="0" algn="l">
                        <a:spcBef>
                          <a:spcPts val="0"/>
                        </a:spcBef>
                        <a:spcAft>
                          <a:spcPts val="0"/>
                        </a:spcAft>
                        <a:buClr>
                          <a:srgbClr val="0B7140"/>
                        </a:buClr>
                        <a:buSzPts val="2700"/>
                        <a:buFont typeface="Roboto"/>
                        <a:buChar char="●"/>
                      </a:pPr>
                      <a:r>
                        <a:rPr i="0" lang="en-US" sz="2700" u="none" strike="noStrike">
                          <a:solidFill>
                            <a:srgbClr val="0B7140"/>
                          </a:solidFill>
                          <a:latin typeface="Roboto"/>
                          <a:ea typeface="Roboto"/>
                          <a:cs typeface="Roboto"/>
                          <a:sym typeface="Roboto"/>
                        </a:rPr>
                        <a:t>Promotion of irrigation system downstream.</a:t>
                      </a:r>
                      <a:endParaRPr sz="2700">
                        <a:solidFill>
                          <a:srgbClr val="0B7140"/>
                        </a:solidFill>
                        <a:latin typeface="Roboto"/>
                        <a:ea typeface="Roboto"/>
                        <a:cs typeface="Roboto"/>
                        <a:sym typeface="Roboto"/>
                      </a:endParaRPr>
                    </a:p>
                    <a:p>
                      <a:pPr indent="-400050" lvl="0" marL="457200" marR="0" rtl="0" algn="l">
                        <a:lnSpc>
                          <a:spcPct val="100000"/>
                        </a:lnSpc>
                        <a:spcBef>
                          <a:spcPts val="0"/>
                        </a:spcBef>
                        <a:spcAft>
                          <a:spcPts val="0"/>
                        </a:spcAft>
                        <a:buClr>
                          <a:srgbClr val="0B7140"/>
                        </a:buClr>
                        <a:buSzPts val="2700"/>
                        <a:buFont typeface="Roboto"/>
                        <a:buChar char="●"/>
                      </a:pPr>
                      <a:r>
                        <a:rPr i="0" lang="en-US" sz="2700" u="none" strike="noStrike">
                          <a:solidFill>
                            <a:srgbClr val="0B7140"/>
                          </a:solidFill>
                          <a:latin typeface="Roboto"/>
                          <a:ea typeface="Roboto"/>
                          <a:cs typeface="Roboto"/>
                          <a:sym typeface="Roboto"/>
                        </a:rPr>
                        <a:t>Sensitization and awareness forum on project benefits</a:t>
                      </a:r>
                      <a:endParaRPr sz="2700">
                        <a:solidFill>
                          <a:srgbClr val="0B7140"/>
                        </a:solidFill>
                        <a:latin typeface="Roboto"/>
                        <a:ea typeface="Roboto"/>
                        <a:cs typeface="Roboto"/>
                        <a:sym typeface="Roboto"/>
                      </a:endParaRPr>
                    </a:p>
                  </a:txBody>
                  <a:tcPr marT="91450" marB="91450" marR="225100" marL="225100" anchor="ctr">
                    <a:solidFill>
                      <a:srgbClr val="F3F3F3"/>
                    </a:solidFill>
                  </a:tcPr>
                </a:tc>
              </a:tr>
              <a:tr h="2035025">
                <a:tc>
                  <a:txBody>
                    <a:bodyPr/>
                    <a:lstStyle/>
                    <a:p>
                      <a:pPr indent="0" lvl="0" marL="0" marR="0" rtl="0" algn="ctr">
                        <a:spcBef>
                          <a:spcPts val="0"/>
                        </a:spcBef>
                        <a:spcAft>
                          <a:spcPts val="0"/>
                        </a:spcAft>
                        <a:buNone/>
                      </a:pPr>
                      <a:r>
                        <a:rPr lang="en-US" sz="2700">
                          <a:solidFill>
                            <a:srgbClr val="0B7140"/>
                          </a:solidFill>
                          <a:latin typeface="Roboto"/>
                          <a:ea typeface="Roboto"/>
                          <a:cs typeface="Roboto"/>
                          <a:sym typeface="Roboto"/>
                        </a:rPr>
                        <a:t>2</a:t>
                      </a:r>
                      <a:endParaRPr sz="2700">
                        <a:solidFill>
                          <a:srgbClr val="0B7140"/>
                        </a:solidFill>
                        <a:latin typeface="Roboto"/>
                        <a:ea typeface="Roboto"/>
                        <a:cs typeface="Roboto"/>
                        <a:sym typeface="Roboto"/>
                      </a:endParaRPr>
                    </a:p>
                  </a:txBody>
                  <a:tcPr marT="91450" marB="91450" marR="225100" marL="225100" anchor="ctr">
                    <a:solidFill>
                      <a:srgbClr val="FFFFFF"/>
                    </a:solidFill>
                  </a:tcPr>
                </a:tc>
                <a:tc>
                  <a:txBody>
                    <a:bodyPr/>
                    <a:lstStyle/>
                    <a:p>
                      <a:pPr indent="0" lvl="0" marL="0" marR="0" rtl="0" algn="l">
                        <a:spcBef>
                          <a:spcPts val="0"/>
                        </a:spcBef>
                        <a:spcAft>
                          <a:spcPts val="0"/>
                        </a:spcAft>
                        <a:buNone/>
                      </a:pPr>
                      <a:r>
                        <a:rPr b="1" lang="en-US" sz="2700">
                          <a:solidFill>
                            <a:srgbClr val="0B7140"/>
                          </a:solidFill>
                          <a:latin typeface="Roboto"/>
                          <a:ea typeface="Roboto"/>
                          <a:cs typeface="Roboto"/>
                          <a:sym typeface="Roboto"/>
                        </a:rPr>
                        <a:t>Environmental </a:t>
                      </a:r>
                      <a:endParaRPr b="1" sz="2700">
                        <a:solidFill>
                          <a:srgbClr val="0B7140"/>
                        </a:solidFill>
                        <a:latin typeface="Roboto"/>
                        <a:ea typeface="Roboto"/>
                        <a:cs typeface="Roboto"/>
                        <a:sym typeface="Roboto"/>
                      </a:endParaRPr>
                    </a:p>
                  </a:txBody>
                  <a:tcPr marT="91450" marB="91450" marR="225100" marL="225100" anchor="ctr">
                    <a:solidFill>
                      <a:srgbClr val="FFFFFF"/>
                    </a:solidFill>
                  </a:tcPr>
                </a:tc>
                <a:tc>
                  <a:txBody>
                    <a:bodyPr/>
                    <a:lstStyle/>
                    <a:p>
                      <a:pPr indent="-400050" lvl="0" marL="457200" marR="0" rtl="0" algn="l">
                        <a:spcBef>
                          <a:spcPts val="0"/>
                        </a:spcBef>
                        <a:spcAft>
                          <a:spcPts val="0"/>
                        </a:spcAft>
                        <a:buClr>
                          <a:srgbClr val="0B7140"/>
                        </a:buClr>
                        <a:buSzPts val="2700"/>
                        <a:buFont typeface="Roboto"/>
                        <a:buChar char="●"/>
                      </a:pPr>
                      <a:r>
                        <a:rPr i="0" lang="en-US" sz="2700" u="none" strike="noStrike">
                          <a:solidFill>
                            <a:srgbClr val="0B7140"/>
                          </a:solidFill>
                          <a:latin typeface="Roboto"/>
                          <a:ea typeface="Roboto"/>
                          <a:cs typeface="Roboto"/>
                          <a:sym typeface="Roboto"/>
                        </a:rPr>
                        <a:t>Climate change effects</a:t>
                      </a:r>
                      <a:endParaRPr i="0" sz="2700" u="none" strike="noStrike">
                        <a:solidFill>
                          <a:srgbClr val="0B7140"/>
                        </a:solidFill>
                        <a:latin typeface="Roboto"/>
                        <a:ea typeface="Roboto"/>
                        <a:cs typeface="Roboto"/>
                        <a:sym typeface="Roboto"/>
                      </a:endParaRPr>
                    </a:p>
                  </a:txBody>
                  <a:tcPr marT="91450" marB="91450" marR="225100" marL="225100" anchor="ctr">
                    <a:solidFill>
                      <a:srgbClr val="FFFFFF"/>
                    </a:solidFill>
                  </a:tcPr>
                </a:tc>
                <a:tc>
                  <a:txBody>
                    <a:bodyPr/>
                    <a:lstStyle/>
                    <a:p>
                      <a:pPr indent="-400050" lvl="0" marL="457200" marR="0" rtl="0" algn="l">
                        <a:spcBef>
                          <a:spcPts val="0"/>
                        </a:spcBef>
                        <a:spcAft>
                          <a:spcPts val="0"/>
                        </a:spcAft>
                        <a:buClr>
                          <a:srgbClr val="0B7140"/>
                        </a:buClr>
                        <a:buSzPts val="2700"/>
                        <a:buFont typeface="Roboto"/>
                        <a:buChar char="●"/>
                      </a:pPr>
                      <a:r>
                        <a:rPr i="0" lang="en-US" sz="2700" u="none" strike="noStrike">
                          <a:solidFill>
                            <a:srgbClr val="0B7140"/>
                          </a:solidFill>
                          <a:latin typeface="Roboto"/>
                          <a:ea typeface="Roboto"/>
                          <a:cs typeface="Roboto"/>
                          <a:sym typeface="Roboto"/>
                        </a:rPr>
                        <a:t>Conservation</a:t>
                      </a:r>
                      <a:r>
                        <a:rPr lang="en-US" sz="2700">
                          <a:solidFill>
                            <a:srgbClr val="0B7140"/>
                          </a:solidFill>
                          <a:latin typeface="Roboto"/>
                          <a:ea typeface="Roboto"/>
                          <a:cs typeface="Roboto"/>
                          <a:sym typeface="Roboto"/>
                        </a:rPr>
                        <a:t> activities around the</a:t>
                      </a:r>
                      <a:r>
                        <a:rPr lang="en-US" sz="2700">
                          <a:solidFill>
                            <a:srgbClr val="0B7140"/>
                          </a:solidFill>
                          <a:latin typeface="Roboto"/>
                          <a:ea typeface="Roboto"/>
                          <a:cs typeface="Roboto"/>
                          <a:sym typeface="Roboto"/>
                        </a:rPr>
                        <a:t> region</a:t>
                      </a:r>
                      <a:endParaRPr sz="2700">
                        <a:solidFill>
                          <a:srgbClr val="0B7140"/>
                        </a:solidFill>
                        <a:latin typeface="Roboto"/>
                        <a:ea typeface="Roboto"/>
                        <a:cs typeface="Roboto"/>
                        <a:sym typeface="Roboto"/>
                      </a:endParaRPr>
                    </a:p>
                  </a:txBody>
                  <a:tcPr marT="91450" marB="91450" marR="225100" marL="225100" anchor="ctr">
                    <a:solidFill>
                      <a:srgbClr val="FFFFFF"/>
                    </a:solidFill>
                  </a:tcPr>
                </a:tc>
              </a:tr>
              <a:tr h="1150200">
                <a:tc>
                  <a:txBody>
                    <a:bodyPr/>
                    <a:lstStyle/>
                    <a:p>
                      <a:pPr indent="0" lvl="0" marL="0" marR="0" rtl="0" algn="ctr">
                        <a:spcBef>
                          <a:spcPts val="0"/>
                        </a:spcBef>
                        <a:spcAft>
                          <a:spcPts val="0"/>
                        </a:spcAft>
                        <a:buNone/>
                      </a:pPr>
                      <a:r>
                        <a:rPr lang="en-US" sz="2700">
                          <a:solidFill>
                            <a:srgbClr val="0B7140"/>
                          </a:solidFill>
                          <a:latin typeface="Roboto"/>
                          <a:ea typeface="Roboto"/>
                          <a:cs typeface="Roboto"/>
                          <a:sym typeface="Roboto"/>
                        </a:rPr>
                        <a:t>4</a:t>
                      </a:r>
                      <a:endParaRPr sz="2700">
                        <a:solidFill>
                          <a:srgbClr val="0B7140"/>
                        </a:solidFill>
                        <a:latin typeface="Roboto"/>
                        <a:ea typeface="Roboto"/>
                        <a:cs typeface="Roboto"/>
                        <a:sym typeface="Roboto"/>
                      </a:endParaRPr>
                    </a:p>
                  </a:txBody>
                  <a:tcPr marT="91450" marB="91450" marR="225100" marL="225100" anchor="ctr">
                    <a:solidFill>
                      <a:srgbClr val="F3F3F3"/>
                    </a:solidFill>
                  </a:tcPr>
                </a:tc>
                <a:tc>
                  <a:txBody>
                    <a:bodyPr/>
                    <a:lstStyle/>
                    <a:p>
                      <a:pPr indent="0" lvl="0" marL="0" marR="0" rtl="0" algn="l">
                        <a:spcBef>
                          <a:spcPts val="0"/>
                        </a:spcBef>
                        <a:spcAft>
                          <a:spcPts val="0"/>
                        </a:spcAft>
                        <a:buNone/>
                      </a:pPr>
                      <a:r>
                        <a:rPr b="1" lang="en-US" sz="2700">
                          <a:solidFill>
                            <a:srgbClr val="0B7140"/>
                          </a:solidFill>
                          <a:latin typeface="Roboto"/>
                          <a:ea typeface="Roboto"/>
                          <a:cs typeface="Roboto"/>
                          <a:sym typeface="Roboto"/>
                        </a:rPr>
                        <a:t>Economic</a:t>
                      </a:r>
                      <a:r>
                        <a:rPr b="1" lang="en-US" sz="2700">
                          <a:solidFill>
                            <a:srgbClr val="0B7140"/>
                          </a:solidFill>
                          <a:latin typeface="Roboto"/>
                          <a:ea typeface="Roboto"/>
                          <a:cs typeface="Roboto"/>
                          <a:sym typeface="Roboto"/>
                        </a:rPr>
                        <a:t> Risks</a:t>
                      </a:r>
                      <a:endParaRPr b="1" sz="2700">
                        <a:solidFill>
                          <a:srgbClr val="0B7140"/>
                        </a:solidFill>
                        <a:latin typeface="Roboto"/>
                        <a:ea typeface="Roboto"/>
                        <a:cs typeface="Roboto"/>
                        <a:sym typeface="Roboto"/>
                      </a:endParaRPr>
                    </a:p>
                  </a:txBody>
                  <a:tcPr marT="91450" marB="91450" marR="225100" marL="225100" anchor="ctr">
                    <a:solidFill>
                      <a:srgbClr val="F3F3F3"/>
                    </a:solidFill>
                  </a:tcPr>
                </a:tc>
                <a:tc>
                  <a:txBody>
                    <a:bodyPr/>
                    <a:lstStyle/>
                    <a:p>
                      <a:pPr indent="-400050" lvl="0" marL="457200" marR="0" rtl="0" algn="l">
                        <a:spcBef>
                          <a:spcPts val="0"/>
                        </a:spcBef>
                        <a:spcAft>
                          <a:spcPts val="0"/>
                        </a:spcAft>
                        <a:buClr>
                          <a:srgbClr val="0B7140"/>
                        </a:buClr>
                        <a:buSzPts val="2700"/>
                        <a:buFont typeface="Roboto"/>
                        <a:buChar char="●"/>
                      </a:pPr>
                      <a:r>
                        <a:rPr lang="en-US" sz="2700">
                          <a:solidFill>
                            <a:srgbClr val="0B7140"/>
                          </a:solidFill>
                          <a:latin typeface="Roboto"/>
                          <a:ea typeface="Roboto"/>
                          <a:cs typeface="Roboto"/>
                          <a:sym typeface="Roboto"/>
                        </a:rPr>
                        <a:t>Inflation</a:t>
                      </a:r>
                      <a:endParaRPr sz="2700">
                        <a:solidFill>
                          <a:srgbClr val="0B7140"/>
                        </a:solidFill>
                        <a:latin typeface="Roboto"/>
                        <a:ea typeface="Roboto"/>
                        <a:cs typeface="Roboto"/>
                        <a:sym typeface="Roboto"/>
                      </a:endParaRPr>
                    </a:p>
                  </a:txBody>
                  <a:tcPr marT="91450" marB="91450" marR="225100" marL="225100" anchor="ctr">
                    <a:solidFill>
                      <a:srgbClr val="F3F3F3"/>
                    </a:solidFill>
                  </a:tcPr>
                </a:tc>
                <a:tc>
                  <a:txBody>
                    <a:bodyPr/>
                    <a:lstStyle/>
                    <a:p>
                      <a:pPr indent="-400050" lvl="0" marL="457200" marR="0" rtl="0" algn="l">
                        <a:lnSpc>
                          <a:spcPct val="100000"/>
                        </a:lnSpc>
                        <a:spcBef>
                          <a:spcPts val="0"/>
                        </a:spcBef>
                        <a:spcAft>
                          <a:spcPts val="0"/>
                        </a:spcAft>
                        <a:buClr>
                          <a:srgbClr val="0B7140"/>
                        </a:buClr>
                        <a:buSzPts val="2700"/>
                        <a:buFont typeface="Roboto"/>
                        <a:buChar char="●"/>
                      </a:pPr>
                      <a:r>
                        <a:rPr lang="en-US" sz="2700">
                          <a:solidFill>
                            <a:srgbClr val="0B7140"/>
                          </a:solidFill>
                          <a:latin typeface="Roboto"/>
                          <a:ea typeface="Roboto"/>
                          <a:cs typeface="Roboto"/>
                          <a:sym typeface="Roboto"/>
                        </a:rPr>
                        <a:t>Minimize</a:t>
                      </a:r>
                      <a:r>
                        <a:rPr lang="en-US" sz="2700">
                          <a:solidFill>
                            <a:srgbClr val="0B7140"/>
                          </a:solidFill>
                          <a:latin typeface="Roboto"/>
                          <a:ea typeface="Roboto"/>
                          <a:cs typeface="Roboto"/>
                          <a:sym typeface="Roboto"/>
                        </a:rPr>
                        <a:t> project time overruns.</a:t>
                      </a:r>
                      <a:endParaRPr sz="2700">
                        <a:solidFill>
                          <a:srgbClr val="0B7140"/>
                        </a:solidFill>
                        <a:latin typeface="Roboto"/>
                        <a:ea typeface="Roboto"/>
                        <a:cs typeface="Roboto"/>
                        <a:sym typeface="Roboto"/>
                      </a:endParaRPr>
                    </a:p>
                  </a:txBody>
                  <a:tcPr marT="91450" marB="91450" marR="225100" marL="225100" anchor="ctr">
                    <a:solidFill>
                      <a:srgbClr val="F3F3F3"/>
                    </a:solidFill>
                  </a:tcPr>
                </a:tc>
              </a:tr>
              <a:tr h="1150200">
                <a:tc>
                  <a:txBody>
                    <a:bodyPr/>
                    <a:lstStyle/>
                    <a:p>
                      <a:pPr indent="0" lvl="0" marL="0" marR="0" rtl="0" algn="ctr">
                        <a:spcBef>
                          <a:spcPts val="0"/>
                        </a:spcBef>
                        <a:spcAft>
                          <a:spcPts val="0"/>
                        </a:spcAft>
                        <a:buNone/>
                      </a:pPr>
                      <a:r>
                        <a:rPr lang="en-US" sz="2700">
                          <a:solidFill>
                            <a:srgbClr val="0B7140"/>
                          </a:solidFill>
                          <a:latin typeface="Roboto"/>
                          <a:ea typeface="Roboto"/>
                          <a:cs typeface="Roboto"/>
                          <a:sym typeface="Roboto"/>
                        </a:rPr>
                        <a:t>5</a:t>
                      </a:r>
                      <a:endParaRPr sz="2700">
                        <a:solidFill>
                          <a:srgbClr val="0B7140"/>
                        </a:solidFill>
                        <a:latin typeface="Roboto"/>
                        <a:ea typeface="Roboto"/>
                        <a:cs typeface="Roboto"/>
                        <a:sym typeface="Roboto"/>
                      </a:endParaRPr>
                    </a:p>
                  </a:txBody>
                  <a:tcPr marT="91450" marB="91450" marR="225100" marL="225100" anchor="ctr">
                    <a:solidFill>
                      <a:srgbClr val="FFFFFF"/>
                    </a:solidFill>
                  </a:tcPr>
                </a:tc>
                <a:tc>
                  <a:txBody>
                    <a:bodyPr/>
                    <a:lstStyle/>
                    <a:p>
                      <a:pPr indent="0" lvl="0" marL="0" marR="0" rtl="0" algn="l">
                        <a:spcBef>
                          <a:spcPts val="0"/>
                        </a:spcBef>
                        <a:spcAft>
                          <a:spcPts val="0"/>
                        </a:spcAft>
                        <a:buNone/>
                      </a:pPr>
                      <a:r>
                        <a:rPr b="1" lang="en-US" sz="2700">
                          <a:solidFill>
                            <a:srgbClr val="0B7140"/>
                          </a:solidFill>
                          <a:latin typeface="Roboto"/>
                          <a:ea typeface="Roboto"/>
                          <a:cs typeface="Roboto"/>
                          <a:sym typeface="Roboto"/>
                        </a:rPr>
                        <a:t>Political Risk</a:t>
                      </a:r>
                      <a:endParaRPr b="1" sz="2700">
                        <a:solidFill>
                          <a:srgbClr val="0B7140"/>
                        </a:solidFill>
                        <a:latin typeface="Roboto"/>
                        <a:ea typeface="Roboto"/>
                        <a:cs typeface="Roboto"/>
                        <a:sym typeface="Roboto"/>
                      </a:endParaRPr>
                    </a:p>
                  </a:txBody>
                  <a:tcPr marT="91450" marB="91450" marR="225100" marL="225100" anchor="ctr">
                    <a:solidFill>
                      <a:srgbClr val="FFFFFF"/>
                    </a:solidFill>
                  </a:tcPr>
                </a:tc>
                <a:tc>
                  <a:txBody>
                    <a:bodyPr/>
                    <a:lstStyle/>
                    <a:p>
                      <a:pPr indent="-400050" lvl="0" marL="457200" marR="0" rtl="0" algn="l">
                        <a:spcBef>
                          <a:spcPts val="0"/>
                        </a:spcBef>
                        <a:spcAft>
                          <a:spcPts val="0"/>
                        </a:spcAft>
                        <a:buClr>
                          <a:srgbClr val="0B7140"/>
                        </a:buClr>
                        <a:buSzPts val="2700"/>
                        <a:buFont typeface="Roboto"/>
                        <a:buChar char="●"/>
                      </a:pPr>
                      <a:r>
                        <a:rPr lang="en-US" sz="2700">
                          <a:solidFill>
                            <a:srgbClr val="0B7140"/>
                          </a:solidFill>
                          <a:latin typeface="Roboto"/>
                          <a:ea typeface="Roboto"/>
                          <a:cs typeface="Roboto"/>
                          <a:sym typeface="Roboto"/>
                        </a:rPr>
                        <a:t>Change of Government policy</a:t>
                      </a:r>
                      <a:endParaRPr sz="2700">
                        <a:solidFill>
                          <a:srgbClr val="0B7140"/>
                        </a:solidFill>
                        <a:latin typeface="Roboto"/>
                        <a:ea typeface="Roboto"/>
                        <a:cs typeface="Roboto"/>
                        <a:sym typeface="Roboto"/>
                      </a:endParaRPr>
                    </a:p>
                  </a:txBody>
                  <a:tcPr marT="91450" marB="91450" marR="225100" marL="225100" anchor="ctr">
                    <a:solidFill>
                      <a:srgbClr val="FFFFFF"/>
                    </a:solidFill>
                  </a:tcPr>
                </a:tc>
                <a:tc>
                  <a:txBody>
                    <a:bodyPr/>
                    <a:lstStyle/>
                    <a:p>
                      <a:pPr indent="-400050" lvl="0" marL="457200" marR="0" rtl="0" algn="l">
                        <a:spcBef>
                          <a:spcPts val="0"/>
                        </a:spcBef>
                        <a:spcAft>
                          <a:spcPts val="0"/>
                        </a:spcAft>
                        <a:buClr>
                          <a:srgbClr val="0B7140"/>
                        </a:buClr>
                        <a:buSzPts val="2700"/>
                        <a:buFont typeface="Roboto"/>
                        <a:buChar char="●"/>
                      </a:pPr>
                      <a:r>
                        <a:rPr lang="en-US" sz="2700">
                          <a:solidFill>
                            <a:srgbClr val="0B7140"/>
                          </a:solidFill>
                          <a:latin typeface="Roboto"/>
                          <a:ea typeface="Roboto"/>
                          <a:cs typeface="Roboto"/>
                          <a:sym typeface="Roboto"/>
                        </a:rPr>
                        <a:t>Political goodwill</a:t>
                      </a:r>
                      <a:endParaRPr sz="2700">
                        <a:solidFill>
                          <a:srgbClr val="0B7140"/>
                        </a:solidFill>
                        <a:latin typeface="Roboto"/>
                        <a:ea typeface="Roboto"/>
                        <a:cs typeface="Roboto"/>
                        <a:sym typeface="Roboto"/>
                      </a:endParaRPr>
                    </a:p>
                  </a:txBody>
                  <a:tcPr marT="91450" marB="91450" marR="225100" marL="225100" anchor="ctr">
                    <a:solidFill>
                      <a:srgbClr val="FFFFFF"/>
                    </a:solidFill>
                  </a:tcPr>
                </a:tc>
              </a:tr>
              <a:tr h="1150200">
                <a:tc>
                  <a:txBody>
                    <a:bodyPr/>
                    <a:lstStyle/>
                    <a:p>
                      <a:pPr indent="0" lvl="0" marL="0" marR="0" rtl="0" algn="ctr">
                        <a:spcBef>
                          <a:spcPts val="0"/>
                        </a:spcBef>
                        <a:spcAft>
                          <a:spcPts val="0"/>
                        </a:spcAft>
                        <a:buNone/>
                      </a:pPr>
                      <a:r>
                        <a:rPr lang="en-US" sz="2700">
                          <a:solidFill>
                            <a:srgbClr val="0B7140"/>
                          </a:solidFill>
                          <a:latin typeface="Roboto"/>
                          <a:ea typeface="Roboto"/>
                          <a:cs typeface="Roboto"/>
                          <a:sym typeface="Roboto"/>
                        </a:rPr>
                        <a:t>6</a:t>
                      </a:r>
                      <a:endParaRPr sz="2700">
                        <a:solidFill>
                          <a:srgbClr val="0B7140"/>
                        </a:solidFill>
                        <a:latin typeface="Roboto"/>
                        <a:ea typeface="Roboto"/>
                        <a:cs typeface="Roboto"/>
                        <a:sym typeface="Roboto"/>
                      </a:endParaRPr>
                    </a:p>
                  </a:txBody>
                  <a:tcPr marT="91450" marB="91450" marR="225100" marL="225100" anchor="ctr">
                    <a:solidFill>
                      <a:srgbClr val="F3F3F3"/>
                    </a:solidFill>
                  </a:tcPr>
                </a:tc>
                <a:tc>
                  <a:txBody>
                    <a:bodyPr/>
                    <a:lstStyle/>
                    <a:p>
                      <a:pPr indent="0" lvl="0" marL="0" marR="0" rtl="0" algn="l">
                        <a:spcBef>
                          <a:spcPts val="0"/>
                        </a:spcBef>
                        <a:spcAft>
                          <a:spcPts val="0"/>
                        </a:spcAft>
                        <a:buNone/>
                      </a:pPr>
                      <a:r>
                        <a:rPr b="1" lang="en-US" sz="2700">
                          <a:solidFill>
                            <a:srgbClr val="0B7140"/>
                          </a:solidFill>
                          <a:latin typeface="Roboto"/>
                          <a:ea typeface="Roboto"/>
                          <a:cs typeface="Roboto"/>
                          <a:sym typeface="Roboto"/>
                        </a:rPr>
                        <a:t>Technical Risk</a:t>
                      </a:r>
                      <a:endParaRPr b="1" sz="2700">
                        <a:solidFill>
                          <a:srgbClr val="0B7140"/>
                        </a:solidFill>
                        <a:latin typeface="Roboto"/>
                        <a:ea typeface="Roboto"/>
                        <a:cs typeface="Roboto"/>
                        <a:sym typeface="Roboto"/>
                      </a:endParaRPr>
                    </a:p>
                  </a:txBody>
                  <a:tcPr marT="91450" marB="91450" marR="225100" marL="225100" anchor="ctr">
                    <a:solidFill>
                      <a:srgbClr val="F3F3F3"/>
                    </a:solidFill>
                  </a:tcPr>
                </a:tc>
                <a:tc>
                  <a:txBody>
                    <a:bodyPr/>
                    <a:lstStyle/>
                    <a:p>
                      <a:pPr indent="-400050" lvl="0" marL="457200" marR="0" rtl="0" algn="l">
                        <a:spcBef>
                          <a:spcPts val="0"/>
                        </a:spcBef>
                        <a:spcAft>
                          <a:spcPts val="0"/>
                        </a:spcAft>
                        <a:buClr>
                          <a:srgbClr val="0B7140"/>
                        </a:buClr>
                        <a:buSzPts val="2700"/>
                        <a:buFont typeface="Roboto"/>
                        <a:buChar char="●"/>
                      </a:pPr>
                      <a:r>
                        <a:rPr lang="en-US" sz="2700">
                          <a:solidFill>
                            <a:srgbClr val="0B7140"/>
                          </a:solidFill>
                          <a:latin typeface="Roboto"/>
                          <a:ea typeface="Roboto"/>
                          <a:cs typeface="Roboto"/>
                          <a:sym typeface="Roboto"/>
                        </a:rPr>
                        <a:t>Design Parameters</a:t>
                      </a:r>
                      <a:endParaRPr sz="2700">
                        <a:solidFill>
                          <a:srgbClr val="0B7140"/>
                        </a:solidFill>
                        <a:latin typeface="Roboto"/>
                        <a:ea typeface="Roboto"/>
                        <a:cs typeface="Roboto"/>
                        <a:sym typeface="Roboto"/>
                      </a:endParaRPr>
                    </a:p>
                  </a:txBody>
                  <a:tcPr marT="91450" marB="91450" marR="225100" marL="225100" anchor="ctr">
                    <a:solidFill>
                      <a:srgbClr val="F3F3F3"/>
                    </a:solidFill>
                  </a:tcPr>
                </a:tc>
                <a:tc>
                  <a:txBody>
                    <a:bodyPr/>
                    <a:lstStyle/>
                    <a:p>
                      <a:pPr indent="-400050" lvl="0" marL="457200" marR="0" rtl="0" algn="l">
                        <a:spcBef>
                          <a:spcPts val="0"/>
                        </a:spcBef>
                        <a:spcAft>
                          <a:spcPts val="0"/>
                        </a:spcAft>
                        <a:buClr>
                          <a:srgbClr val="0B7140"/>
                        </a:buClr>
                        <a:buSzPts val="2700"/>
                        <a:buFont typeface="Roboto"/>
                        <a:buChar char="●"/>
                      </a:pPr>
                      <a:r>
                        <a:rPr lang="en-US" sz="2700">
                          <a:solidFill>
                            <a:srgbClr val="0B7140"/>
                          </a:solidFill>
                          <a:latin typeface="Roboto"/>
                          <a:ea typeface="Roboto"/>
                          <a:cs typeface="Roboto"/>
                          <a:sym typeface="Roboto"/>
                        </a:rPr>
                        <a:t>Design Review</a:t>
                      </a:r>
                      <a:endParaRPr sz="2700">
                        <a:solidFill>
                          <a:srgbClr val="0B7140"/>
                        </a:solidFill>
                        <a:latin typeface="Roboto"/>
                        <a:ea typeface="Roboto"/>
                        <a:cs typeface="Roboto"/>
                        <a:sym typeface="Roboto"/>
                      </a:endParaRPr>
                    </a:p>
                  </a:txBody>
                  <a:tcPr marT="91450" marB="91450" marR="225100" marL="225100" anchor="ctr">
                    <a:solidFill>
                      <a:srgbClr val="F3F3F3"/>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g21e577acbf6_0_36"/>
          <p:cNvSpPr txBox="1"/>
          <p:nvPr/>
        </p:nvSpPr>
        <p:spPr>
          <a:xfrm>
            <a:off x="1702575" y="2104125"/>
            <a:ext cx="13190100" cy="10362000"/>
          </a:xfrm>
          <a:prstGeom prst="rect">
            <a:avLst/>
          </a:prstGeom>
          <a:noFill/>
          <a:ln>
            <a:noFill/>
          </a:ln>
        </p:spPr>
        <p:txBody>
          <a:bodyPr anchorCtr="0" anchor="t" bIns="182850" lIns="182850" spcFirstLastPara="1" rIns="182850" wrap="square" tIns="182850">
            <a:noAutofit/>
          </a:bodyPr>
          <a:lstStyle/>
          <a:p>
            <a:pPr indent="0" lvl="0" marL="228600" rtl="0" algn="l">
              <a:lnSpc>
                <a:spcPct val="150000"/>
              </a:lnSpc>
              <a:spcBef>
                <a:spcPts val="0"/>
              </a:spcBef>
              <a:spcAft>
                <a:spcPts val="0"/>
              </a:spcAft>
              <a:buNone/>
            </a:pPr>
            <a:r>
              <a:rPr lang="en-US" sz="2700">
                <a:solidFill>
                  <a:schemeClr val="dk1"/>
                </a:solidFill>
                <a:latin typeface="Roboto"/>
                <a:ea typeface="Roboto"/>
                <a:cs typeface="Roboto"/>
                <a:sym typeface="Roboto"/>
              </a:rPr>
              <a:t>Small holders will have available fodder for feeding their herds especially in drought periods, which is vital for livestock survival</a:t>
            </a:r>
            <a:endParaRPr sz="2700">
              <a:solidFill>
                <a:schemeClr val="dk1"/>
              </a:solidFill>
              <a:latin typeface="Roboto"/>
              <a:ea typeface="Roboto"/>
              <a:cs typeface="Roboto"/>
              <a:sym typeface="Roboto"/>
            </a:endParaRPr>
          </a:p>
          <a:p>
            <a:pPr indent="-400050" lvl="0" marL="1314450" rtl="0" algn="l">
              <a:lnSpc>
                <a:spcPct val="150000"/>
              </a:lnSpc>
              <a:spcBef>
                <a:spcPts val="2000"/>
              </a:spcBef>
              <a:spcAft>
                <a:spcPts val="0"/>
              </a:spcAft>
              <a:buClr>
                <a:schemeClr val="dk1"/>
              </a:buClr>
              <a:buSzPts val="2700"/>
              <a:buFont typeface="Roboto"/>
              <a:buChar char="●"/>
            </a:pPr>
            <a:r>
              <a:rPr lang="en-US" sz="2700">
                <a:solidFill>
                  <a:schemeClr val="dk1"/>
                </a:solidFill>
                <a:latin typeface="Roboto"/>
                <a:ea typeface="Roboto"/>
                <a:cs typeface="Roboto"/>
                <a:sym typeface="Roboto"/>
              </a:rPr>
              <a:t>95 to 99% of the calves for each feedlot will come from the communities</a:t>
            </a:r>
            <a:endParaRPr sz="2700">
              <a:solidFill>
                <a:schemeClr val="dk1"/>
              </a:solidFill>
              <a:latin typeface="Roboto"/>
              <a:ea typeface="Roboto"/>
              <a:cs typeface="Roboto"/>
              <a:sym typeface="Roboto"/>
            </a:endParaRPr>
          </a:p>
          <a:p>
            <a:pPr indent="-400050" lvl="0" marL="1314450" rtl="0" algn="l">
              <a:lnSpc>
                <a:spcPct val="150000"/>
              </a:lnSpc>
              <a:spcBef>
                <a:spcPts val="1000"/>
              </a:spcBef>
              <a:spcAft>
                <a:spcPts val="0"/>
              </a:spcAft>
              <a:buClr>
                <a:schemeClr val="dk1"/>
              </a:buClr>
              <a:buSzPts val="2700"/>
              <a:buFont typeface="Roboto"/>
              <a:buChar char="●"/>
            </a:pPr>
            <a:r>
              <a:rPr lang="en-US" sz="2700">
                <a:solidFill>
                  <a:schemeClr val="dk1"/>
                </a:solidFill>
                <a:latin typeface="Roboto"/>
                <a:ea typeface="Roboto"/>
                <a:cs typeface="Roboto"/>
                <a:sym typeface="Roboto"/>
              </a:rPr>
              <a:t>Communities could sell between 4,000 and 20,000 cattle heads/year directly to the  abattoir, without middlemen and at reasonable prices.</a:t>
            </a:r>
            <a:endParaRPr sz="2700">
              <a:solidFill>
                <a:schemeClr val="dk1"/>
              </a:solidFill>
              <a:latin typeface="Roboto"/>
              <a:ea typeface="Roboto"/>
              <a:cs typeface="Roboto"/>
              <a:sym typeface="Roboto"/>
            </a:endParaRPr>
          </a:p>
          <a:p>
            <a:pPr indent="-400050" lvl="0" marL="1314450" rtl="0" algn="l">
              <a:lnSpc>
                <a:spcPct val="150000"/>
              </a:lnSpc>
              <a:spcBef>
                <a:spcPts val="1000"/>
              </a:spcBef>
              <a:spcAft>
                <a:spcPts val="0"/>
              </a:spcAft>
              <a:buClr>
                <a:schemeClr val="dk1"/>
              </a:buClr>
              <a:buSzPts val="2700"/>
              <a:buFont typeface="Roboto"/>
              <a:buChar char="●"/>
            </a:pPr>
            <a:r>
              <a:rPr lang="en-US" sz="2700">
                <a:solidFill>
                  <a:schemeClr val="dk1"/>
                </a:solidFill>
                <a:latin typeface="Roboto"/>
                <a:ea typeface="Roboto"/>
                <a:cs typeface="Roboto"/>
                <a:sym typeface="Roboto"/>
              </a:rPr>
              <a:t>Milk production should be improved in several year times (each F1 heifer would yield 10 litres/day of milk instead of the present figures for Zebu.</a:t>
            </a:r>
            <a:endParaRPr sz="2700">
              <a:solidFill>
                <a:schemeClr val="dk1"/>
              </a:solidFill>
              <a:latin typeface="Roboto"/>
              <a:ea typeface="Roboto"/>
              <a:cs typeface="Roboto"/>
              <a:sym typeface="Roboto"/>
            </a:endParaRPr>
          </a:p>
          <a:p>
            <a:pPr indent="-400050" lvl="0" marL="1314450" rtl="0" algn="l">
              <a:lnSpc>
                <a:spcPct val="150000"/>
              </a:lnSpc>
              <a:spcBef>
                <a:spcPts val="1000"/>
              </a:spcBef>
              <a:spcAft>
                <a:spcPts val="0"/>
              </a:spcAft>
              <a:buClr>
                <a:schemeClr val="dk1"/>
              </a:buClr>
              <a:buSzPts val="2700"/>
              <a:buFont typeface="Roboto"/>
              <a:buChar char="●"/>
            </a:pPr>
            <a:r>
              <a:rPr lang="en-US" sz="2700">
                <a:solidFill>
                  <a:schemeClr val="dk1"/>
                </a:solidFill>
                <a:latin typeface="Roboto"/>
                <a:ea typeface="Roboto"/>
                <a:cs typeface="Roboto"/>
                <a:sym typeface="Roboto"/>
              </a:rPr>
              <a:t>Watering points for community herds will be placed near their homes.</a:t>
            </a:r>
            <a:endParaRPr sz="2700">
              <a:solidFill>
                <a:schemeClr val="dk1"/>
              </a:solidFill>
              <a:latin typeface="Roboto"/>
              <a:ea typeface="Roboto"/>
              <a:cs typeface="Roboto"/>
              <a:sym typeface="Roboto"/>
            </a:endParaRPr>
          </a:p>
          <a:p>
            <a:pPr indent="-400050" lvl="0" marL="1314450" rtl="0" algn="l">
              <a:lnSpc>
                <a:spcPct val="150000"/>
              </a:lnSpc>
              <a:spcBef>
                <a:spcPts val="1000"/>
              </a:spcBef>
              <a:spcAft>
                <a:spcPts val="0"/>
              </a:spcAft>
              <a:buClr>
                <a:schemeClr val="dk1"/>
              </a:buClr>
              <a:buSzPts val="2700"/>
              <a:buFont typeface="Roboto"/>
              <a:buChar char="●"/>
            </a:pPr>
            <a:r>
              <a:rPr lang="en-US" sz="2700">
                <a:solidFill>
                  <a:schemeClr val="dk1"/>
                </a:solidFill>
                <a:latin typeface="Roboto"/>
                <a:ea typeface="Roboto"/>
                <a:cs typeface="Roboto"/>
                <a:sym typeface="Roboto"/>
              </a:rPr>
              <a:t> Employment during the construction timeline and long term occupations for agricultural activities, farms and industrial projects (150 – 200 jobs per site)</a:t>
            </a:r>
            <a:endParaRPr sz="2700">
              <a:solidFill>
                <a:schemeClr val="dk1"/>
              </a:solidFill>
              <a:latin typeface="Roboto"/>
              <a:ea typeface="Roboto"/>
              <a:cs typeface="Roboto"/>
              <a:sym typeface="Roboto"/>
            </a:endParaRPr>
          </a:p>
          <a:p>
            <a:pPr indent="-400050" lvl="0" marL="1314450" rtl="0" algn="l">
              <a:lnSpc>
                <a:spcPct val="150000"/>
              </a:lnSpc>
              <a:spcBef>
                <a:spcPts val="1000"/>
              </a:spcBef>
              <a:spcAft>
                <a:spcPts val="0"/>
              </a:spcAft>
              <a:buClr>
                <a:schemeClr val="dk1"/>
              </a:buClr>
              <a:buSzPts val="2700"/>
              <a:buFont typeface="Roboto"/>
              <a:buChar char="●"/>
            </a:pPr>
            <a:r>
              <a:rPr lang="en-US" sz="2700">
                <a:solidFill>
                  <a:schemeClr val="dk1"/>
                </a:solidFill>
                <a:latin typeface="Roboto"/>
                <a:ea typeface="Roboto"/>
                <a:cs typeface="Roboto"/>
                <a:sym typeface="Roboto"/>
              </a:rPr>
              <a:t> Small holders will have available fodder for feeding their herds during the whole year, especially in drought periods, which is vital for livestock survival</a:t>
            </a:r>
            <a:endParaRPr sz="2700">
              <a:solidFill>
                <a:schemeClr val="dk1"/>
              </a:solidFill>
              <a:latin typeface="Roboto"/>
              <a:ea typeface="Roboto"/>
              <a:cs typeface="Roboto"/>
              <a:sym typeface="Roboto"/>
            </a:endParaRPr>
          </a:p>
          <a:p>
            <a:pPr indent="-400050" lvl="0" marL="1314450" rtl="0" algn="l">
              <a:lnSpc>
                <a:spcPct val="150000"/>
              </a:lnSpc>
              <a:spcBef>
                <a:spcPts val="2000"/>
              </a:spcBef>
              <a:spcAft>
                <a:spcPts val="1000"/>
              </a:spcAft>
              <a:buClr>
                <a:schemeClr val="dk1"/>
              </a:buClr>
              <a:buSzPts val="2700"/>
              <a:buFont typeface="Roboto"/>
              <a:buChar char="●"/>
            </a:pPr>
            <a:r>
              <a:rPr lang="en-US" sz="2700">
                <a:solidFill>
                  <a:schemeClr val="dk1"/>
                </a:solidFill>
                <a:latin typeface="Roboto"/>
                <a:ea typeface="Roboto"/>
                <a:cs typeface="Roboto"/>
                <a:sym typeface="Roboto"/>
              </a:rPr>
              <a:t>Milk production should be improved in several year times (each F1 heifer would yield 10 litres/day of milk instead of the present figures for Zebu</a:t>
            </a:r>
            <a:endParaRPr sz="2700">
              <a:solidFill>
                <a:schemeClr val="dk1"/>
              </a:solidFill>
              <a:latin typeface="Roboto"/>
              <a:ea typeface="Roboto"/>
              <a:cs typeface="Roboto"/>
              <a:sym typeface="Roboto"/>
            </a:endParaRPr>
          </a:p>
        </p:txBody>
      </p:sp>
      <p:sp>
        <p:nvSpPr>
          <p:cNvPr id="1080" name="Google Shape;1080;g21e577acbf6_0_36"/>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a:t>Social Impact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g21e199055c3_0_3237"/>
          <p:cNvSpPr txBox="1"/>
          <p:nvPr/>
        </p:nvSpPr>
        <p:spPr>
          <a:xfrm>
            <a:off x="1702575" y="2104125"/>
            <a:ext cx="15734100" cy="10362000"/>
          </a:xfrm>
          <a:prstGeom prst="rect">
            <a:avLst/>
          </a:prstGeom>
          <a:noFill/>
          <a:ln>
            <a:noFill/>
          </a:ln>
        </p:spPr>
        <p:txBody>
          <a:bodyPr anchorCtr="0" anchor="t" bIns="182850" lIns="182850" spcFirstLastPara="1" rIns="182850" wrap="square" tIns="182850">
            <a:noAutofit/>
          </a:bodyPr>
          <a:lstStyle/>
          <a:p>
            <a:pPr indent="-400050" lvl="0" marL="1028700" rtl="0" algn="l">
              <a:lnSpc>
                <a:spcPct val="115000"/>
              </a:lnSpc>
              <a:spcBef>
                <a:spcPts val="0"/>
              </a:spcBef>
              <a:spcAft>
                <a:spcPts val="0"/>
              </a:spcAft>
              <a:buClr>
                <a:srgbClr val="434343"/>
              </a:buClr>
              <a:buSzPts val="2700"/>
              <a:buFont typeface="Roboto"/>
              <a:buChar char="●"/>
            </a:pPr>
            <a:r>
              <a:rPr lang="en-US" sz="2700">
                <a:solidFill>
                  <a:srgbClr val="434343"/>
                </a:solidFill>
                <a:latin typeface="Roboto"/>
                <a:ea typeface="Roboto"/>
                <a:cs typeface="Roboto"/>
                <a:sym typeface="Roboto"/>
              </a:rPr>
              <a:t>Farms and feedlots will have	manure	pits and wastewater will	be collected and retained for treatment in different phases.</a:t>
            </a:r>
            <a:endParaRPr sz="2700">
              <a:solidFill>
                <a:srgbClr val="434343"/>
              </a:solidFill>
              <a:latin typeface="Roboto"/>
              <a:ea typeface="Roboto"/>
              <a:cs typeface="Roboto"/>
              <a:sym typeface="Roboto"/>
            </a:endParaRPr>
          </a:p>
          <a:p>
            <a:pPr indent="-400050" lvl="0" marL="1028700" rtl="0" algn="l">
              <a:lnSpc>
                <a:spcPct val="115000"/>
              </a:lnSpc>
              <a:spcBef>
                <a:spcPts val="1000"/>
              </a:spcBef>
              <a:spcAft>
                <a:spcPts val="0"/>
              </a:spcAft>
              <a:buClr>
                <a:srgbClr val="434343"/>
              </a:buClr>
              <a:buSzPts val="2700"/>
              <a:buFont typeface="Roboto"/>
              <a:buChar char="●"/>
            </a:pPr>
            <a:r>
              <a:rPr lang="en-US" sz="2700">
                <a:solidFill>
                  <a:srgbClr val="434343"/>
                </a:solidFill>
                <a:latin typeface="Roboto"/>
                <a:ea typeface="Roboto"/>
                <a:cs typeface="Roboto"/>
                <a:sym typeface="Roboto"/>
              </a:rPr>
              <a:t>Dairy	plants and slaughterhouses will be provided with biological wastewater treatment plants.</a:t>
            </a:r>
            <a:endParaRPr sz="2700">
              <a:solidFill>
                <a:srgbClr val="434343"/>
              </a:solidFill>
              <a:latin typeface="Roboto"/>
              <a:ea typeface="Roboto"/>
              <a:cs typeface="Roboto"/>
              <a:sym typeface="Roboto"/>
            </a:endParaRPr>
          </a:p>
          <a:p>
            <a:pPr indent="-400050" lvl="0" marL="1028700" rtl="0" algn="l">
              <a:lnSpc>
                <a:spcPct val="115000"/>
              </a:lnSpc>
              <a:spcBef>
                <a:spcPts val="1000"/>
              </a:spcBef>
              <a:spcAft>
                <a:spcPts val="0"/>
              </a:spcAft>
              <a:buClr>
                <a:srgbClr val="434343"/>
              </a:buClr>
              <a:buSzPts val="2700"/>
              <a:buFont typeface="Roboto"/>
              <a:buChar char="●"/>
            </a:pPr>
            <a:r>
              <a:rPr lang="en-US" sz="2700">
                <a:solidFill>
                  <a:srgbClr val="434343"/>
                </a:solidFill>
                <a:latin typeface="Roboto"/>
                <a:ea typeface="Roboto"/>
                <a:cs typeface="Roboto"/>
                <a:sym typeface="Roboto"/>
              </a:rPr>
              <a:t>Composting of the abattoir solid disposals will be feasible.</a:t>
            </a:r>
            <a:endParaRPr sz="2700">
              <a:solidFill>
                <a:srgbClr val="434343"/>
              </a:solidFill>
              <a:latin typeface="Roboto"/>
              <a:ea typeface="Roboto"/>
              <a:cs typeface="Roboto"/>
              <a:sym typeface="Roboto"/>
            </a:endParaRPr>
          </a:p>
          <a:p>
            <a:pPr indent="-400050" lvl="0" marL="1028700" rtl="0" algn="l">
              <a:lnSpc>
                <a:spcPct val="115000"/>
              </a:lnSpc>
              <a:spcBef>
                <a:spcPts val="1000"/>
              </a:spcBef>
              <a:spcAft>
                <a:spcPts val="0"/>
              </a:spcAft>
              <a:buClr>
                <a:srgbClr val="434343"/>
              </a:buClr>
              <a:buSzPts val="2700"/>
              <a:buFont typeface="Roboto"/>
              <a:buChar char="●"/>
            </a:pPr>
            <a:r>
              <a:rPr lang="en-US" sz="2700">
                <a:solidFill>
                  <a:srgbClr val="434343"/>
                </a:solidFill>
                <a:latin typeface="Roboto"/>
                <a:ea typeface="Roboto"/>
                <a:cs typeface="Roboto"/>
                <a:sym typeface="Roboto"/>
              </a:rPr>
              <a:t>Management and storage of manure -  Waste produced in bulking.</a:t>
            </a:r>
            <a:endParaRPr sz="2700">
              <a:solidFill>
                <a:srgbClr val="434343"/>
              </a:solidFill>
              <a:latin typeface="Roboto"/>
              <a:ea typeface="Roboto"/>
              <a:cs typeface="Roboto"/>
              <a:sym typeface="Roboto"/>
            </a:endParaRPr>
          </a:p>
          <a:p>
            <a:pPr indent="-400050" lvl="0" marL="1028700" rtl="0" algn="l">
              <a:lnSpc>
                <a:spcPct val="115000"/>
              </a:lnSpc>
              <a:spcBef>
                <a:spcPts val="1000"/>
              </a:spcBef>
              <a:spcAft>
                <a:spcPts val="0"/>
              </a:spcAft>
              <a:buClr>
                <a:srgbClr val="434343"/>
              </a:buClr>
              <a:buSzPts val="2700"/>
              <a:buFont typeface="Roboto"/>
              <a:buChar char="●"/>
            </a:pPr>
            <a:r>
              <a:rPr lang="en-US" sz="2700">
                <a:solidFill>
                  <a:srgbClr val="434343"/>
                </a:solidFill>
                <a:latin typeface="Roboto"/>
                <a:ea typeface="Roboto"/>
                <a:cs typeface="Roboto"/>
                <a:sym typeface="Roboto"/>
              </a:rPr>
              <a:t>Spreading of manure management field – Consideration of nutrients to adjust the amounts applied manure management field plan</a:t>
            </a:r>
            <a:endParaRPr sz="2700">
              <a:solidFill>
                <a:srgbClr val="434343"/>
              </a:solidFill>
              <a:latin typeface="Roboto"/>
              <a:ea typeface="Roboto"/>
              <a:cs typeface="Roboto"/>
              <a:sym typeface="Roboto"/>
            </a:endParaRPr>
          </a:p>
          <a:p>
            <a:pPr indent="-400050" lvl="0" marL="1028700" rtl="0" algn="l">
              <a:lnSpc>
                <a:spcPct val="115000"/>
              </a:lnSpc>
              <a:spcBef>
                <a:spcPts val="1000"/>
              </a:spcBef>
              <a:spcAft>
                <a:spcPts val="0"/>
              </a:spcAft>
              <a:buClr>
                <a:srgbClr val="434343"/>
              </a:buClr>
              <a:buSzPts val="2700"/>
              <a:buFont typeface="Roboto"/>
              <a:buChar char="●"/>
            </a:pPr>
            <a:r>
              <a:rPr lang="en-US" sz="2700">
                <a:solidFill>
                  <a:srgbClr val="434343"/>
                </a:solidFill>
                <a:latin typeface="Roboto"/>
                <a:ea typeface="Roboto"/>
                <a:cs typeface="Roboto"/>
                <a:sym typeface="Roboto"/>
              </a:rPr>
              <a:t>Management and treatment of effluents and waste water ( white water and skua content)</a:t>
            </a:r>
            <a:endParaRPr sz="2700">
              <a:solidFill>
                <a:srgbClr val="434343"/>
              </a:solidFill>
              <a:latin typeface="Roboto"/>
              <a:ea typeface="Roboto"/>
              <a:cs typeface="Roboto"/>
              <a:sym typeface="Roboto"/>
            </a:endParaRPr>
          </a:p>
          <a:p>
            <a:pPr indent="-400050" lvl="0" marL="1028700" rtl="0" algn="l">
              <a:lnSpc>
                <a:spcPct val="115000"/>
              </a:lnSpc>
              <a:spcBef>
                <a:spcPts val="1000"/>
              </a:spcBef>
              <a:spcAft>
                <a:spcPts val="0"/>
              </a:spcAft>
              <a:buClr>
                <a:srgbClr val="434343"/>
              </a:buClr>
              <a:buSzPts val="2700"/>
              <a:buFont typeface="Roboto"/>
              <a:buChar char="●"/>
            </a:pPr>
            <a:r>
              <a:rPr lang="en-US" sz="2700">
                <a:solidFill>
                  <a:srgbClr val="434343"/>
                </a:solidFill>
                <a:latin typeface="Roboto"/>
                <a:ea typeface="Roboto"/>
                <a:cs typeface="Roboto"/>
                <a:sym typeface="Roboto"/>
              </a:rPr>
              <a:t>Spreading of manure management field – Consideration to adjust the amounts applied manure management field field plan.</a:t>
            </a:r>
            <a:endParaRPr sz="2700">
              <a:solidFill>
                <a:srgbClr val="434343"/>
              </a:solidFill>
              <a:latin typeface="Roboto"/>
              <a:ea typeface="Roboto"/>
              <a:cs typeface="Roboto"/>
              <a:sym typeface="Roboto"/>
            </a:endParaRPr>
          </a:p>
          <a:p>
            <a:pPr indent="-400050" lvl="0" marL="1028700" rtl="0" algn="l">
              <a:lnSpc>
                <a:spcPct val="115000"/>
              </a:lnSpc>
              <a:spcBef>
                <a:spcPts val="1000"/>
              </a:spcBef>
              <a:spcAft>
                <a:spcPts val="0"/>
              </a:spcAft>
              <a:buClr>
                <a:srgbClr val="434343"/>
              </a:buClr>
              <a:buSzPts val="2700"/>
              <a:buFont typeface="Roboto"/>
              <a:buChar char="●"/>
            </a:pPr>
            <a:r>
              <a:rPr lang="en-US" sz="2700">
                <a:solidFill>
                  <a:srgbClr val="434343"/>
                </a:solidFill>
                <a:latin typeface="Roboto"/>
                <a:ea typeface="Roboto"/>
                <a:cs typeface="Roboto"/>
                <a:sym typeface="Roboto"/>
              </a:rPr>
              <a:t>Purification and Methanization – Trapping at source pre treatment, physicochemical process</a:t>
            </a:r>
            <a:endParaRPr sz="2700">
              <a:solidFill>
                <a:srgbClr val="434343"/>
              </a:solidFill>
              <a:latin typeface="Roboto"/>
              <a:ea typeface="Roboto"/>
              <a:cs typeface="Roboto"/>
              <a:sym typeface="Roboto"/>
            </a:endParaRPr>
          </a:p>
          <a:p>
            <a:pPr indent="-400050" lvl="0" marL="1028700" rtl="0" algn="l">
              <a:lnSpc>
                <a:spcPct val="115000"/>
              </a:lnSpc>
              <a:spcBef>
                <a:spcPts val="1000"/>
              </a:spcBef>
              <a:spcAft>
                <a:spcPts val="0"/>
              </a:spcAft>
              <a:buClr>
                <a:srgbClr val="434343"/>
              </a:buClr>
              <a:buSzPts val="2700"/>
              <a:buFont typeface="Roboto"/>
              <a:buChar char="●"/>
            </a:pPr>
            <a:r>
              <a:rPr lang="en-US" sz="2700">
                <a:solidFill>
                  <a:srgbClr val="434343"/>
                </a:solidFill>
                <a:latin typeface="Roboto"/>
                <a:ea typeface="Roboto"/>
                <a:cs typeface="Roboto"/>
                <a:sym typeface="Roboto"/>
              </a:rPr>
              <a:t>Limiting water consumption in building - economic cleaning means , monitoring of flood sources and waste watering.</a:t>
            </a:r>
            <a:endParaRPr sz="2700">
              <a:solidFill>
                <a:srgbClr val="434343"/>
              </a:solidFill>
              <a:latin typeface="Roboto"/>
              <a:ea typeface="Roboto"/>
              <a:cs typeface="Roboto"/>
              <a:sym typeface="Roboto"/>
            </a:endParaRPr>
          </a:p>
          <a:p>
            <a:pPr indent="-400050" lvl="0" marL="1028700" rtl="0" algn="l">
              <a:lnSpc>
                <a:spcPct val="115000"/>
              </a:lnSpc>
              <a:spcBef>
                <a:spcPts val="1000"/>
              </a:spcBef>
              <a:spcAft>
                <a:spcPts val="0"/>
              </a:spcAft>
              <a:buClr>
                <a:srgbClr val="434343"/>
              </a:buClr>
              <a:buSzPts val="2700"/>
              <a:buFont typeface="Roboto"/>
              <a:buChar char="●"/>
            </a:pPr>
            <a:r>
              <a:rPr lang="en-US" sz="2700">
                <a:solidFill>
                  <a:srgbClr val="434343"/>
                </a:solidFill>
                <a:latin typeface="Roboto"/>
                <a:ea typeface="Roboto"/>
                <a:cs typeface="Roboto"/>
                <a:sym typeface="Roboto"/>
              </a:rPr>
              <a:t>The farms and feedlots will have manure pits and wastewater will be collected and retained for treatment in different phases. </a:t>
            </a:r>
            <a:endParaRPr sz="2700">
              <a:solidFill>
                <a:srgbClr val="434343"/>
              </a:solidFill>
              <a:latin typeface="Roboto"/>
              <a:ea typeface="Roboto"/>
              <a:cs typeface="Roboto"/>
              <a:sym typeface="Roboto"/>
            </a:endParaRPr>
          </a:p>
          <a:p>
            <a:pPr indent="-400050" lvl="0" marL="1028700" rtl="0" algn="l">
              <a:lnSpc>
                <a:spcPct val="115000"/>
              </a:lnSpc>
              <a:spcBef>
                <a:spcPts val="1000"/>
              </a:spcBef>
              <a:spcAft>
                <a:spcPts val="0"/>
              </a:spcAft>
              <a:buClr>
                <a:srgbClr val="434343"/>
              </a:buClr>
              <a:buSzPts val="2700"/>
              <a:buFont typeface="Roboto"/>
              <a:buChar char="●"/>
            </a:pPr>
            <a:r>
              <a:rPr lang="en-US" sz="2700">
                <a:solidFill>
                  <a:srgbClr val="434343"/>
                </a:solidFill>
                <a:latin typeface="Roboto"/>
                <a:ea typeface="Roboto"/>
                <a:cs typeface="Roboto"/>
                <a:sym typeface="Roboto"/>
              </a:rPr>
              <a:t>Slaughterhouses will be provided with biological wastewater treatment plants.</a:t>
            </a:r>
            <a:endParaRPr sz="2700">
              <a:solidFill>
                <a:srgbClr val="434343"/>
              </a:solidFill>
              <a:latin typeface="Roboto"/>
              <a:ea typeface="Roboto"/>
              <a:cs typeface="Roboto"/>
              <a:sym typeface="Roboto"/>
            </a:endParaRPr>
          </a:p>
          <a:p>
            <a:pPr indent="-400050" lvl="0" marL="1028700" rtl="0" algn="l">
              <a:lnSpc>
                <a:spcPct val="115000"/>
              </a:lnSpc>
              <a:spcBef>
                <a:spcPts val="1000"/>
              </a:spcBef>
              <a:spcAft>
                <a:spcPts val="1000"/>
              </a:spcAft>
              <a:buClr>
                <a:srgbClr val="434343"/>
              </a:buClr>
              <a:buSzPts val="2700"/>
              <a:buFont typeface="Roboto"/>
              <a:buChar char="●"/>
            </a:pPr>
            <a:r>
              <a:rPr lang="en-US" sz="2700">
                <a:solidFill>
                  <a:srgbClr val="434343"/>
                </a:solidFill>
                <a:latin typeface="Roboto"/>
                <a:ea typeface="Roboto"/>
                <a:cs typeface="Roboto"/>
                <a:sym typeface="Roboto"/>
              </a:rPr>
              <a:t>Composting of the abattoir disposals.</a:t>
            </a:r>
            <a:endParaRPr sz="2700">
              <a:solidFill>
                <a:srgbClr val="434343"/>
              </a:solidFill>
              <a:latin typeface="Roboto"/>
              <a:ea typeface="Roboto"/>
              <a:cs typeface="Roboto"/>
              <a:sym typeface="Roboto"/>
            </a:endParaRPr>
          </a:p>
        </p:txBody>
      </p:sp>
      <p:sp>
        <p:nvSpPr>
          <p:cNvPr id="1086" name="Google Shape;1086;g21e199055c3_0_3237"/>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a:t>Environmental Guidelines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g21e577acbf6_0_0"/>
          <p:cNvSpPr/>
          <p:nvPr/>
        </p:nvSpPr>
        <p:spPr>
          <a:xfrm>
            <a:off x="12512867" y="15267"/>
            <a:ext cx="11931900" cy="13716000"/>
          </a:xfrm>
          <a:prstGeom prst="rect">
            <a:avLst/>
          </a:prstGeom>
          <a:solidFill>
            <a:srgbClr val="9E9E9E">
              <a:alpha val="15910"/>
            </a:srgbClr>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1092" name="Google Shape;1092;g21e577acbf6_0_0"/>
          <p:cNvSpPr txBox="1"/>
          <p:nvPr>
            <p:ph type="title"/>
          </p:nvPr>
        </p:nvSpPr>
        <p:spPr>
          <a:xfrm>
            <a:off x="831200" y="1059924"/>
            <a:ext cx="10495200" cy="15273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SzPts val="2600"/>
              <a:buNone/>
            </a:pPr>
            <a:r>
              <a:rPr lang="en-US" sz="4900"/>
              <a:t>Timelines</a:t>
            </a:r>
            <a:endParaRPr sz="4900"/>
          </a:p>
        </p:txBody>
      </p:sp>
      <p:sp>
        <p:nvSpPr>
          <p:cNvPr id="1093" name="Google Shape;1093;g21e577acbf6_0_0"/>
          <p:cNvSpPr txBox="1"/>
          <p:nvPr>
            <p:ph type="title"/>
          </p:nvPr>
        </p:nvSpPr>
        <p:spPr>
          <a:xfrm>
            <a:off x="13231267" y="1059924"/>
            <a:ext cx="10495200" cy="1527300"/>
          </a:xfrm>
          <a:prstGeom prst="rect">
            <a:avLst/>
          </a:prstGeom>
        </p:spPr>
        <p:txBody>
          <a:bodyPr anchorCtr="0" anchor="t" bIns="243800" lIns="243800" spcFirstLastPara="1" rIns="243800" wrap="square" tIns="243800">
            <a:noAutofit/>
          </a:bodyPr>
          <a:lstStyle/>
          <a:p>
            <a:pPr indent="0" lvl="0" marL="0" rtl="0" algn="l">
              <a:spcBef>
                <a:spcPts val="0"/>
              </a:spcBef>
              <a:spcAft>
                <a:spcPts val="0"/>
              </a:spcAft>
              <a:buSzPts val="2600"/>
              <a:buNone/>
            </a:pPr>
            <a:r>
              <a:rPr lang="en-US" sz="4900"/>
              <a:t>Project Team</a:t>
            </a:r>
            <a:endParaRPr sz="4900"/>
          </a:p>
        </p:txBody>
      </p:sp>
      <p:pic>
        <p:nvPicPr>
          <p:cNvPr id="1094" name="Google Shape;1094;g21e577acbf6_0_0"/>
          <p:cNvPicPr preferRelativeResize="0"/>
          <p:nvPr/>
        </p:nvPicPr>
        <p:blipFill>
          <a:blip r:embed="rId3">
            <a:alphaModFix/>
          </a:blip>
          <a:stretch>
            <a:fillRect/>
          </a:stretch>
        </p:blipFill>
        <p:spPr>
          <a:xfrm>
            <a:off x="13476300" y="5067950"/>
            <a:ext cx="1920933" cy="1920934"/>
          </a:xfrm>
          <a:prstGeom prst="rect">
            <a:avLst/>
          </a:prstGeom>
          <a:noFill/>
          <a:ln>
            <a:noFill/>
          </a:ln>
        </p:spPr>
      </p:pic>
      <p:sp>
        <p:nvSpPr>
          <p:cNvPr id="1095" name="Google Shape;1095;g21e577acbf6_0_0"/>
          <p:cNvSpPr txBox="1"/>
          <p:nvPr>
            <p:ph idx="2" type="body"/>
          </p:nvPr>
        </p:nvSpPr>
        <p:spPr>
          <a:xfrm>
            <a:off x="15718850" y="4753525"/>
            <a:ext cx="7313400" cy="2615400"/>
          </a:xfrm>
          <a:prstGeom prst="rect">
            <a:avLst/>
          </a:prstGeom>
        </p:spPr>
        <p:txBody>
          <a:bodyPr anchorCtr="0" anchor="t" bIns="243800" lIns="243800" spcFirstLastPara="1" rIns="243800" wrap="square" tIns="243800">
            <a:noAutofit/>
          </a:bodyPr>
          <a:lstStyle/>
          <a:p>
            <a:pPr indent="0" lvl="0" marL="0" rtl="0" algn="l">
              <a:lnSpc>
                <a:spcPct val="100000"/>
              </a:lnSpc>
              <a:spcBef>
                <a:spcPts val="0"/>
              </a:spcBef>
              <a:spcAft>
                <a:spcPts val="0"/>
              </a:spcAft>
              <a:buNone/>
            </a:pPr>
            <a:r>
              <a:rPr b="1" lang="en-US" sz="2700"/>
              <a:t>Investor </a:t>
            </a:r>
            <a:r>
              <a:rPr lang="en-US" sz="2700">
                <a:latin typeface="Roboto"/>
                <a:ea typeface="Roboto"/>
                <a:cs typeface="Roboto"/>
                <a:sym typeface="Roboto"/>
              </a:rPr>
              <a:t>-  Funding and roles agreeable to the parties </a:t>
            </a:r>
            <a:endParaRPr sz="2700">
              <a:latin typeface="Roboto"/>
              <a:ea typeface="Roboto"/>
              <a:cs typeface="Roboto"/>
              <a:sym typeface="Roboto"/>
            </a:endParaRPr>
          </a:p>
          <a:p>
            <a:pPr indent="0" lvl="0" marL="0" rtl="0" algn="l">
              <a:lnSpc>
                <a:spcPct val="100000"/>
              </a:lnSpc>
              <a:spcBef>
                <a:spcPts val="3200"/>
              </a:spcBef>
              <a:spcAft>
                <a:spcPts val="3200"/>
              </a:spcAft>
              <a:buNone/>
            </a:pPr>
            <a:r>
              <a:rPr b="1" lang="en-US" sz="2700"/>
              <a:t>TARDA team</a:t>
            </a:r>
            <a:r>
              <a:rPr lang="en-US" sz="2700">
                <a:latin typeface="Roboto"/>
                <a:ea typeface="Roboto"/>
                <a:cs typeface="Roboto"/>
                <a:sym typeface="Roboto"/>
              </a:rPr>
              <a:t> – Implementation and facilitation of smooth running of the project</a:t>
            </a:r>
            <a:endParaRPr sz="2700">
              <a:latin typeface="Roboto"/>
              <a:ea typeface="Roboto"/>
              <a:cs typeface="Roboto"/>
              <a:sym typeface="Roboto"/>
            </a:endParaRPr>
          </a:p>
        </p:txBody>
      </p:sp>
      <p:cxnSp>
        <p:nvCxnSpPr>
          <p:cNvPr id="1096" name="Google Shape;1096;g21e577acbf6_0_0"/>
          <p:cNvCxnSpPr/>
          <p:nvPr/>
        </p:nvCxnSpPr>
        <p:spPr>
          <a:xfrm rot="10800000">
            <a:off x="13476300" y="4452533"/>
            <a:ext cx="10191900" cy="0"/>
          </a:xfrm>
          <a:prstGeom prst="straightConnector1">
            <a:avLst/>
          </a:prstGeom>
          <a:noFill/>
          <a:ln cap="flat" cmpd="sng" w="9525">
            <a:solidFill>
              <a:srgbClr val="D9D9D9"/>
            </a:solidFill>
            <a:prstDash val="solid"/>
            <a:round/>
            <a:headEnd len="med" w="med" type="none"/>
            <a:tailEnd len="med" w="med" type="none"/>
          </a:ln>
        </p:spPr>
      </p:cxnSp>
      <p:cxnSp>
        <p:nvCxnSpPr>
          <p:cNvPr id="1097" name="Google Shape;1097;g21e577acbf6_0_0"/>
          <p:cNvCxnSpPr/>
          <p:nvPr/>
        </p:nvCxnSpPr>
        <p:spPr>
          <a:xfrm rot="10800000">
            <a:off x="13382925" y="8672386"/>
            <a:ext cx="10191900" cy="0"/>
          </a:xfrm>
          <a:prstGeom prst="straightConnector1">
            <a:avLst/>
          </a:prstGeom>
          <a:noFill/>
          <a:ln cap="flat" cmpd="sng" w="9525">
            <a:solidFill>
              <a:srgbClr val="D9D9D9"/>
            </a:solidFill>
            <a:prstDash val="solid"/>
            <a:round/>
            <a:headEnd len="med" w="med" type="none"/>
            <a:tailEnd len="med" w="med" type="none"/>
          </a:ln>
        </p:spPr>
      </p:cxnSp>
      <p:sp>
        <p:nvSpPr>
          <p:cNvPr id="1098" name="Google Shape;1098;g21e577acbf6_0_0"/>
          <p:cNvSpPr txBox="1"/>
          <p:nvPr>
            <p:ph idx="2" type="body"/>
          </p:nvPr>
        </p:nvSpPr>
        <p:spPr>
          <a:xfrm>
            <a:off x="2554475" y="5303975"/>
            <a:ext cx="6418800" cy="1819500"/>
          </a:xfrm>
          <a:prstGeom prst="rect">
            <a:avLst/>
          </a:prstGeom>
        </p:spPr>
        <p:txBody>
          <a:bodyPr anchorCtr="0" anchor="t" bIns="243800" lIns="243800" spcFirstLastPara="1" rIns="243800" wrap="square" tIns="243800">
            <a:noAutofit/>
          </a:bodyPr>
          <a:lstStyle/>
          <a:p>
            <a:pPr indent="0" lvl="0" marL="0" rtl="0" algn="l">
              <a:lnSpc>
                <a:spcPct val="100000"/>
              </a:lnSpc>
              <a:spcBef>
                <a:spcPts val="0"/>
              </a:spcBef>
              <a:spcAft>
                <a:spcPts val="3200"/>
              </a:spcAft>
              <a:buNone/>
            </a:pPr>
            <a:r>
              <a:rPr lang="en-US" sz="2700">
                <a:latin typeface="Roboto"/>
                <a:ea typeface="Roboto"/>
                <a:cs typeface="Roboto"/>
                <a:sym typeface="Roboto"/>
              </a:rPr>
              <a:t>Execution of deliverables from start to completion. </a:t>
            </a:r>
            <a:endParaRPr b="1" sz="2700"/>
          </a:p>
        </p:txBody>
      </p:sp>
      <p:cxnSp>
        <p:nvCxnSpPr>
          <p:cNvPr id="1099" name="Google Shape;1099;g21e577acbf6_0_0"/>
          <p:cNvCxnSpPr/>
          <p:nvPr/>
        </p:nvCxnSpPr>
        <p:spPr>
          <a:xfrm rot="10800000">
            <a:off x="1721075" y="4485346"/>
            <a:ext cx="10191900" cy="0"/>
          </a:xfrm>
          <a:prstGeom prst="straightConnector1">
            <a:avLst/>
          </a:prstGeom>
          <a:noFill/>
          <a:ln cap="flat" cmpd="sng" w="9525">
            <a:solidFill>
              <a:srgbClr val="D9D9D9"/>
            </a:solidFill>
            <a:prstDash val="solid"/>
            <a:round/>
            <a:headEnd len="med" w="med" type="none"/>
            <a:tailEnd len="med" w="med" type="none"/>
          </a:ln>
        </p:spPr>
      </p:cxnSp>
      <p:cxnSp>
        <p:nvCxnSpPr>
          <p:cNvPr id="1100" name="Google Shape;1100;g21e577acbf6_0_0"/>
          <p:cNvCxnSpPr/>
          <p:nvPr/>
        </p:nvCxnSpPr>
        <p:spPr>
          <a:xfrm rot="10800000">
            <a:off x="1627700" y="8672374"/>
            <a:ext cx="10191900" cy="0"/>
          </a:xfrm>
          <a:prstGeom prst="straightConnector1">
            <a:avLst/>
          </a:prstGeom>
          <a:noFill/>
          <a:ln cap="flat" cmpd="sng" w="9525">
            <a:solidFill>
              <a:srgbClr val="D9D9D9"/>
            </a:solidFill>
            <a:prstDash val="solid"/>
            <a:round/>
            <a:headEnd len="med" w="med" type="none"/>
            <a:tailEnd len="med" w="med" type="none"/>
          </a:ln>
        </p:spPr>
      </p:cxnSp>
      <p:sp>
        <p:nvSpPr>
          <p:cNvPr id="1101" name="Google Shape;1101;g21e577acbf6_0_0"/>
          <p:cNvSpPr/>
          <p:nvPr/>
        </p:nvSpPr>
        <p:spPr>
          <a:xfrm>
            <a:off x="8973271" y="5573075"/>
            <a:ext cx="2590500" cy="1281300"/>
          </a:xfrm>
          <a:prstGeom prst="rect">
            <a:avLst/>
          </a:prstGeom>
          <a:noFill/>
          <a:ln>
            <a:noFill/>
          </a:ln>
        </p:spPr>
        <p:txBody>
          <a:bodyPr anchorCtr="0" anchor="t" bIns="121850" lIns="243800" spcFirstLastPara="1" rIns="243800" wrap="square" tIns="121850">
            <a:noAutofit/>
          </a:bodyPr>
          <a:lstStyle/>
          <a:p>
            <a:pPr indent="0" lvl="0" marL="0" rtl="0" algn="l">
              <a:spcBef>
                <a:spcPts val="0"/>
              </a:spcBef>
              <a:spcAft>
                <a:spcPts val="0"/>
              </a:spcAft>
              <a:buNone/>
            </a:pPr>
            <a:r>
              <a:rPr b="1" lang="en-US" sz="3200">
                <a:solidFill>
                  <a:srgbClr val="B02C20"/>
                </a:solidFill>
                <a:latin typeface="Roboto"/>
                <a:ea typeface="Roboto"/>
                <a:cs typeface="Roboto"/>
                <a:sym typeface="Roboto"/>
              </a:rPr>
              <a:t>2 </a:t>
            </a:r>
            <a:r>
              <a:rPr b="1" lang="en-US" sz="2600">
                <a:solidFill>
                  <a:srgbClr val="B02C20"/>
                </a:solidFill>
                <a:latin typeface="Roboto"/>
                <a:ea typeface="Roboto"/>
                <a:cs typeface="Roboto"/>
                <a:sym typeface="Roboto"/>
              </a:rPr>
              <a:t>YEARS</a:t>
            </a:r>
            <a:endParaRPr sz="2400">
              <a:solidFill>
                <a:srgbClr val="B02C2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9" name="Shape 759"/>
        <p:cNvGrpSpPr/>
        <p:nvPr/>
      </p:nvGrpSpPr>
      <p:grpSpPr>
        <a:xfrm>
          <a:off x="0" y="0"/>
          <a:ext cx="0" cy="0"/>
          <a:chOff x="0" y="0"/>
          <a:chExt cx="0" cy="0"/>
        </a:xfrm>
      </p:grpSpPr>
      <p:grpSp>
        <p:nvGrpSpPr>
          <p:cNvPr id="760" name="Google Shape;760;g21e199055c3_0_598"/>
          <p:cNvGrpSpPr/>
          <p:nvPr/>
        </p:nvGrpSpPr>
        <p:grpSpPr>
          <a:xfrm>
            <a:off x="13922021" y="5943368"/>
            <a:ext cx="10461370" cy="1713560"/>
            <a:chOff x="5220888" y="1595367"/>
            <a:chExt cx="3923112" cy="642601"/>
          </a:xfrm>
        </p:grpSpPr>
        <p:sp>
          <p:nvSpPr>
            <p:cNvPr id="761" name="Google Shape;761;g21e199055c3_0_598"/>
            <p:cNvSpPr/>
            <p:nvPr/>
          </p:nvSpPr>
          <p:spPr>
            <a:xfrm flipH="1">
              <a:off x="5911200" y="1595367"/>
              <a:ext cx="3232800" cy="642600"/>
            </a:xfrm>
            <a:prstGeom prst="rect">
              <a:avLst/>
            </a:prstGeom>
            <a:solidFill>
              <a:srgbClr val="B7B7B7"/>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62" name="Google Shape;762;g21e199055c3_0_598"/>
            <p:cNvSpPr/>
            <p:nvPr/>
          </p:nvSpPr>
          <p:spPr>
            <a:xfrm>
              <a:off x="5970525" y="1672763"/>
              <a:ext cx="27357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a:ea typeface="Roboto"/>
                  <a:cs typeface="Roboto"/>
                  <a:sym typeface="Roboto"/>
                </a:rPr>
                <a:t>Investment Opportunity </a:t>
              </a:r>
              <a:endParaRPr b="0" i="0" sz="3800" u="none" cap="none" strike="noStrike">
                <a:solidFill>
                  <a:schemeClr val="lt1"/>
                </a:solidFill>
                <a:latin typeface="Roboto"/>
                <a:ea typeface="Roboto"/>
                <a:cs typeface="Roboto"/>
                <a:sym typeface="Roboto"/>
              </a:endParaRPr>
            </a:p>
          </p:txBody>
        </p:sp>
        <p:sp>
          <p:nvSpPr>
            <p:cNvPr id="763" name="Google Shape;763;g21e199055c3_0_598"/>
            <p:cNvSpPr/>
            <p:nvPr/>
          </p:nvSpPr>
          <p:spPr>
            <a:xfrm>
              <a:off x="5220888" y="1595368"/>
              <a:ext cx="690000" cy="642600"/>
            </a:xfrm>
            <a:prstGeom prst="rect">
              <a:avLst/>
            </a:prstGeom>
            <a:solidFill>
              <a:srgbClr val="D9D9D9"/>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a:ea typeface="Roboto"/>
                  <a:cs typeface="Roboto"/>
                  <a:sym typeface="Roboto"/>
                </a:rPr>
                <a:t>02</a:t>
              </a:r>
              <a:endParaRPr b="0" i="0" sz="7000" u="none" cap="none" strike="noStrike">
                <a:solidFill>
                  <a:srgbClr val="FFFFFF"/>
                </a:solidFill>
                <a:latin typeface="Roboto"/>
                <a:ea typeface="Roboto"/>
                <a:cs typeface="Roboto"/>
                <a:sym typeface="Roboto"/>
              </a:endParaRPr>
            </a:p>
          </p:txBody>
        </p:sp>
      </p:grpSp>
      <p:grpSp>
        <p:nvGrpSpPr>
          <p:cNvPr id="764" name="Google Shape;764;g21e199055c3_0_598"/>
          <p:cNvGrpSpPr/>
          <p:nvPr/>
        </p:nvGrpSpPr>
        <p:grpSpPr>
          <a:xfrm>
            <a:off x="13922021" y="4197363"/>
            <a:ext cx="10461370" cy="1713581"/>
            <a:chOff x="5220888" y="940241"/>
            <a:chExt cx="3923112" cy="642609"/>
          </a:xfrm>
        </p:grpSpPr>
        <p:sp>
          <p:nvSpPr>
            <p:cNvPr id="765" name="Google Shape;765;g21e199055c3_0_598"/>
            <p:cNvSpPr/>
            <p:nvPr/>
          </p:nvSpPr>
          <p:spPr>
            <a:xfrm flipH="1">
              <a:off x="5911200" y="940250"/>
              <a:ext cx="3232800" cy="642600"/>
            </a:xfrm>
            <a:prstGeom prst="rect">
              <a:avLst/>
            </a:prstGeom>
            <a:solidFill>
              <a:srgbClr val="006F35"/>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66" name="Google Shape;766;g21e199055c3_0_598"/>
            <p:cNvSpPr/>
            <p:nvPr/>
          </p:nvSpPr>
          <p:spPr>
            <a:xfrm>
              <a:off x="5970528" y="1017625"/>
              <a:ext cx="23766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a:ea typeface="Roboto"/>
                  <a:cs typeface="Roboto"/>
                  <a:sym typeface="Roboto"/>
                </a:rPr>
                <a:t>Why Kenya</a:t>
              </a:r>
              <a:endParaRPr b="0" i="0" sz="3800" u="none" cap="none" strike="noStrike">
                <a:solidFill>
                  <a:srgbClr val="FFFFFF"/>
                </a:solidFill>
                <a:latin typeface="Roboto"/>
                <a:ea typeface="Roboto"/>
                <a:cs typeface="Roboto"/>
                <a:sym typeface="Roboto"/>
              </a:endParaRPr>
            </a:p>
          </p:txBody>
        </p:sp>
        <p:sp>
          <p:nvSpPr>
            <p:cNvPr id="767" name="Google Shape;767;g21e199055c3_0_598"/>
            <p:cNvSpPr/>
            <p:nvPr/>
          </p:nvSpPr>
          <p:spPr>
            <a:xfrm>
              <a:off x="5220888" y="940241"/>
              <a:ext cx="690000" cy="642600"/>
            </a:xfrm>
            <a:prstGeom prst="rect">
              <a:avLst/>
            </a:prstGeom>
            <a:solidFill>
              <a:srgbClr val="00A54F"/>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a:ea typeface="Roboto"/>
                  <a:cs typeface="Roboto"/>
                  <a:sym typeface="Roboto"/>
                </a:rPr>
                <a:t>01</a:t>
              </a:r>
              <a:endParaRPr b="0" i="0" sz="7000" u="none" cap="none" strike="noStrike">
                <a:solidFill>
                  <a:srgbClr val="FFFFFF"/>
                </a:solidFill>
                <a:latin typeface="Roboto"/>
                <a:ea typeface="Roboto"/>
                <a:cs typeface="Roboto"/>
                <a:sym typeface="Roboto"/>
              </a:endParaRPr>
            </a:p>
          </p:txBody>
        </p:sp>
      </p:grpSp>
      <p:grpSp>
        <p:nvGrpSpPr>
          <p:cNvPr id="768" name="Google Shape;768;g21e199055c3_0_598"/>
          <p:cNvGrpSpPr/>
          <p:nvPr/>
        </p:nvGrpSpPr>
        <p:grpSpPr>
          <a:xfrm>
            <a:off x="13922021" y="7662681"/>
            <a:ext cx="10461370" cy="1713586"/>
            <a:chOff x="5220888" y="1593503"/>
            <a:chExt cx="3923112" cy="642611"/>
          </a:xfrm>
        </p:grpSpPr>
        <p:sp>
          <p:nvSpPr>
            <p:cNvPr id="769" name="Google Shape;769;g21e199055c3_0_598"/>
            <p:cNvSpPr/>
            <p:nvPr/>
          </p:nvSpPr>
          <p:spPr>
            <a:xfrm flipH="1">
              <a:off x="5911200" y="1593503"/>
              <a:ext cx="3232800" cy="642600"/>
            </a:xfrm>
            <a:prstGeom prst="rect">
              <a:avLst/>
            </a:prstGeom>
            <a:solidFill>
              <a:srgbClr val="B7B7B7"/>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0" name="Google Shape;770;g21e199055c3_0_598"/>
            <p:cNvSpPr/>
            <p:nvPr/>
          </p:nvSpPr>
          <p:spPr>
            <a:xfrm>
              <a:off x="5970526" y="1653122"/>
              <a:ext cx="29220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a:ea typeface="Roboto"/>
                  <a:cs typeface="Roboto"/>
                  <a:sym typeface="Roboto"/>
                </a:rPr>
                <a:t>Get Started </a:t>
              </a:r>
              <a:endParaRPr b="0" i="0" sz="3800" u="none" cap="none" strike="noStrike">
                <a:solidFill>
                  <a:schemeClr val="lt1"/>
                </a:solidFill>
                <a:latin typeface="Roboto"/>
                <a:ea typeface="Roboto"/>
                <a:cs typeface="Roboto"/>
                <a:sym typeface="Roboto"/>
              </a:endParaRPr>
            </a:p>
          </p:txBody>
        </p:sp>
        <p:sp>
          <p:nvSpPr>
            <p:cNvPr id="771" name="Google Shape;771;g21e199055c3_0_598"/>
            <p:cNvSpPr/>
            <p:nvPr/>
          </p:nvSpPr>
          <p:spPr>
            <a:xfrm>
              <a:off x="5220888" y="1593514"/>
              <a:ext cx="690000" cy="642600"/>
            </a:xfrm>
            <a:prstGeom prst="rect">
              <a:avLst/>
            </a:prstGeom>
            <a:solidFill>
              <a:srgbClr val="D9D9D9"/>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a:ea typeface="Roboto"/>
                  <a:cs typeface="Roboto"/>
                  <a:sym typeface="Roboto"/>
                </a:rPr>
                <a:t>03</a:t>
              </a:r>
              <a:endParaRPr b="0" i="0" sz="7000" u="none" cap="none" strike="noStrike">
                <a:solidFill>
                  <a:srgbClr val="FFFFFF"/>
                </a:solidFill>
                <a:latin typeface="Roboto"/>
                <a:ea typeface="Roboto"/>
                <a:cs typeface="Roboto"/>
                <a:sym typeface="Roboto"/>
              </a:endParaRPr>
            </a:p>
          </p:txBody>
        </p:sp>
      </p:grpSp>
      <p:sp>
        <p:nvSpPr>
          <p:cNvPr id="772" name="Google Shape;772;g21e199055c3_0_598"/>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rtl="0" algn="l">
              <a:lnSpc>
                <a:spcPct val="80000"/>
              </a:lnSpc>
              <a:spcBef>
                <a:spcPts val="0"/>
              </a:spcBef>
              <a:spcAft>
                <a:spcPts val="0"/>
              </a:spcAft>
              <a:buNone/>
            </a:pPr>
            <a:r>
              <a:rPr lang="en-US" sz="9000">
                <a:solidFill>
                  <a:srgbClr val="CF3339"/>
                </a:solidFill>
                <a:latin typeface="Roboto"/>
                <a:ea typeface="Roboto"/>
                <a:cs typeface="Roboto"/>
                <a:sym typeface="Roboto"/>
              </a:rPr>
              <a:t>Contents</a:t>
            </a:r>
            <a:endParaRPr sz="9000">
              <a:solidFill>
                <a:srgbClr val="CF3339"/>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grpSp>
        <p:nvGrpSpPr>
          <p:cNvPr id="1106" name="Google Shape;1106;g21e199055c3_0_1381"/>
          <p:cNvGrpSpPr/>
          <p:nvPr/>
        </p:nvGrpSpPr>
        <p:grpSpPr>
          <a:xfrm>
            <a:off x="13922020" y="6130648"/>
            <a:ext cx="10461370" cy="1713560"/>
            <a:chOff x="5220888" y="1595367"/>
            <a:chExt cx="3923112" cy="642601"/>
          </a:xfrm>
        </p:grpSpPr>
        <p:sp>
          <p:nvSpPr>
            <p:cNvPr id="1107" name="Google Shape;1107;g21e199055c3_0_1381"/>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08" name="Google Shape;1108;g21e199055c3_0_1381"/>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a:ea typeface="Roboto"/>
                  <a:cs typeface="Roboto"/>
                  <a:sym typeface="Roboto"/>
                </a:rPr>
                <a:t>Investment Opportunity </a:t>
              </a:r>
              <a:endParaRPr b="0" i="0" sz="2200" u="none" cap="none" strike="noStrike">
                <a:solidFill>
                  <a:srgbClr val="FFFFFF"/>
                </a:solidFill>
                <a:latin typeface="Roboto"/>
                <a:ea typeface="Roboto"/>
                <a:cs typeface="Roboto"/>
                <a:sym typeface="Roboto"/>
              </a:endParaRPr>
            </a:p>
          </p:txBody>
        </p:sp>
        <p:sp>
          <p:nvSpPr>
            <p:cNvPr id="1109" name="Google Shape;1109;g21e199055c3_0_1381"/>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a:ea typeface="Roboto"/>
                  <a:cs typeface="Roboto"/>
                  <a:sym typeface="Roboto"/>
                </a:rPr>
                <a:t>02</a:t>
              </a:r>
              <a:endParaRPr b="0" i="0" sz="7000" u="none" cap="none" strike="noStrike">
                <a:solidFill>
                  <a:srgbClr val="FFFFFF"/>
                </a:solidFill>
                <a:latin typeface="Roboto"/>
                <a:ea typeface="Roboto"/>
                <a:cs typeface="Roboto"/>
                <a:sym typeface="Roboto"/>
              </a:endParaRPr>
            </a:p>
          </p:txBody>
        </p:sp>
      </p:grpSp>
      <p:grpSp>
        <p:nvGrpSpPr>
          <p:cNvPr id="1110" name="Google Shape;1110;g21e199055c3_0_1381"/>
          <p:cNvGrpSpPr/>
          <p:nvPr/>
        </p:nvGrpSpPr>
        <p:grpSpPr>
          <a:xfrm>
            <a:off x="13922020" y="4383687"/>
            <a:ext cx="10461370" cy="1713581"/>
            <a:chOff x="5220888" y="940241"/>
            <a:chExt cx="3923112" cy="642609"/>
          </a:xfrm>
        </p:grpSpPr>
        <p:sp>
          <p:nvSpPr>
            <p:cNvPr id="1111" name="Google Shape;1111;g21e199055c3_0_1381"/>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12" name="Google Shape;1112;g21e199055c3_0_1381"/>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a:ea typeface="Roboto"/>
                  <a:cs typeface="Roboto"/>
                  <a:sym typeface="Roboto"/>
                </a:rPr>
                <a:t>Why Kenya</a:t>
              </a:r>
              <a:endParaRPr b="0" i="0" sz="3800" u="none" cap="none" strike="noStrike">
                <a:solidFill>
                  <a:srgbClr val="FFFFFF"/>
                </a:solidFill>
                <a:latin typeface="Roboto"/>
                <a:ea typeface="Roboto"/>
                <a:cs typeface="Roboto"/>
                <a:sym typeface="Roboto"/>
              </a:endParaRPr>
            </a:p>
          </p:txBody>
        </p:sp>
        <p:sp>
          <p:nvSpPr>
            <p:cNvPr id="1113" name="Google Shape;1113;g21e199055c3_0_1381"/>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a:ea typeface="Roboto"/>
                  <a:cs typeface="Roboto"/>
                  <a:sym typeface="Roboto"/>
                </a:rPr>
                <a:t>01</a:t>
              </a:r>
              <a:endParaRPr b="0" i="0" sz="7000" u="none" cap="none" strike="noStrike">
                <a:solidFill>
                  <a:srgbClr val="FFFFFF"/>
                </a:solidFill>
                <a:latin typeface="Roboto"/>
                <a:ea typeface="Roboto"/>
                <a:cs typeface="Roboto"/>
                <a:sym typeface="Roboto"/>
              </a:endParaRPr>
            </a:p>
          </p:txBody>
        </p:sp>
      </p:grpSp>
      <p:grpSp>
        <p:nvGrpSpPr>
          <p:cNvPr id="1114" name="Google Shape;1114;g21e199055c3_0_1381"/>
          <p:cNvGrpSpPr/>
          <p:nvPr/>
        </p:nvGrpSpPr>
        <p:grpSpPr>
          <a:xfrm>
            <a:off x="13922020" y="7871114"/>
            <a:ext cx="10461370" cy="1713586"/>
            <a:chOff x="5220888" y="2250475"/>
            <a:chExt cx="3923112" cy="642611"/>
          </a:xfrm>
        </p:grpSpPr>
        <p:sp>
          <p:nvSpPr>
            <p:cNvPr id="1115" name="Google Shape;1115;g21e199055c3_0_1381"/>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16" name="Google Shape;1116;g21e199055c3_0_1381"/>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a:ea typeface="Roboto"/>
                  <a:cs typeface="Roboto"/>
                  <a:sym typeface="Roboto"/>
                </a:rPr>
                <a:t>Get Started</a:t>
              </a:r>
              <a:endParaRPr b="0" i="0" sz="3800" u="none" cap="none" strike="noStrike">
                <a:solidFill>
                  <a:schemeClr val="lt1"/>
                </a:solidFill>
                <a:latin typeface="Roboto"/>
                <a:ea typeface="Roboto"/>
                <a:cs typeface="Roboto"/>
                <a:sym typeface="Roboto"/>
              </a:endParaRPr>
            </a:p>
          </p:txBody>
        </p:sp>
        <p:sp>
          <p:nvSpPr>
            <p:cNvPr id="1117" name="Google Shape;1117;g21e199055c3_0_1381"/>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a:ea typeface="Roboto"/>
                  <a:cs typeface="Roboto"/>
                  <a:sym typeface="Roboto"/>
                </a:rPr>
                <a:t>03</a:t>
              </a:r>
              <a:endParaRPr b="0" i="0" sz="7000" u="none" cap="none" strike="noStrike">
                <a:solidFill>
                  <a:srgbClr val="FFFFFF"/>
                </a:solidFill>
                <a:latin typeface="Roboto"/>
                <a:ea typeface="Roboto"/>
                <a:cs typeface="Roboto"/>
                <a:sym typeface="Roboto"/>
              </a:endParaRPr>
            </a:p>
          </p:txBody>
        </p:sp>
      </p:grpSp>
      <p:sp>
        <p:nvSpPr>
          <p:cNvPr id="1118" name="Google Shape;1118;g21e199055c3_0_1381"/>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rtl="0" algn="l">
              <a:lnSpc>
                <a:spcPct val="80000"/>
              </a:lnSpc>
              <a:spcBef>
                <a:spcPts val="0"/>
              </a:spcBef>
              <a:spcAft>
                <a:spcPts val="0"/>
              </a:spcAft>
              <a:buNone/>
            </a:pPr>
            <a:r>
              <a:rPr lang="en-US" sz="9000">
                <a:solidFill>
                  <a:srgbClr val="CF3339"/>
                </a:solidFill>
                <a:latin typeface="Roboto"/>
                <a:ea typeface="Roboto"/>
                <a:cs typeface="Roboto"/>
                <a:sym typeface="Roboto"/>
              </a:rPr>
              <a:t>Contents</a:t>
            </a:r>
            <a:endParaRPr sz="9000">
              <a:solidFill>
                <a:srgbClr val="CF3339"/>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g21e199055c3_0_1397"/>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a:t>Get started with KenInvest and KDC</a:t>
            </a:r>
            <a:endParaRPr/>
          </a:p>
        </p:txBody>
      </p:sp>
      <p:pic>
        <p:nvPicPr>
          <p:cNvPr id="1124" name="Google Shape;1124;g21e199055c3_0_1397"/>
          <p:cNvPicPr preferRelativeResize="0"/>
          <p:nvPr/>
        </p:nvPicPr>
        <p:blipFill rotWithShape="1">
          <a:blip r:embed="rId3">
            <a:alphaModFix/>
          </a:blip>
          <a:srcRect b="0" l="0" r="14221" t="0"/>
          <a:stretch/>
        </p:blipFill>
        <p:spPr>
          <a:xfrm>
            <a:off x="1319000" y="4289900"/>
            <a:ext cx="20082652" cy="5804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128" name="Shape 1128"/>
        <p:cNvGrpSpPr/>
        <p:nvPr/>
      </p:nvGrpSpPr>
      <p:grpSpPr>
        <a:xfrm>
          <a:off x="0" y="0"/>
          <a:ext cx="0" cy="0"/>
          <a:chOff x="0" y="0"/>
          <a:chExt cx="0" cy="0"/>
        </a:xfrm>
      </p:grpSpPr>
      <p:pic>
        <p:nvPicPr>
          <p:cNvPr id="1129" name="Google Shape;1129;g21e199055c3_0_1402"/>
          <p:cNvPicPr preferRelativeResize="0"/>
          <p:nvPr/>
        </p:nvPicPr>
        <p:blipFill rotWithShape="1">
          <a:blip r:embed="rId3">
            <a:alphaModFix/>
          </a:blip>
          <a:srcRect b="0" l="0" r="0" t="0"/>
          <a:stretch/>
        </p:blipFill>
        <p:spPr>
          <a:xfrm>
            <a:off x="1681500" y="6652075"/>
            <a:ext cx="6837149" cy="2811550"/>
          </a:xfrm>
          <a:prstGeom prst="rect">
            <a:avLst/>
          </a:prstGeom>
          <a:noFill/>
          <a:ln>
            <a:noFill/>
          </a:ln>
        </p:spPr>
      </p:pic>
      <p:pic>
        <p:nvPicPr>
          <p:cNvPr id="1130" name="Google Shape;1130;g21e199055c3_0_1402"/>
          <p:cNvPicPr preferRelativeResize="0"/>
          <p:nvPr/>
        </p:nvPicPr>
        <p:blipFill>
          <a:blip r:embed="rId4">
            <a:alphaModFix/>
          </a:blip>
          <a:stretch>
            <a:fillRect/>
          </a:stretch>
        </p:blipFill>
        <p:spPr>
          <a:xfrm>
            <a:off x="15871533" y="1763067"/>
            <a:ext cx="4822603" cy="10500668"/>
          </a:xfrm>
          <a:prstGeom prst="rect">
            <a:avLst/>
          </a:prstGeom>
          <a:noFill/>
          <a:ln>
            <a:noFill/>
          </a:ln>
        </p:spPr>
      </p:pic>
      <p:pic>
        <p:nvPicPr>
          <p:cNvPr id="1131" name="Google Shape;1131;g21e199055c3_0_1402"/>
          <p:cNvPicPr preferRelativeResize="0"/>
          <p:nvPr/>
        </p:nvPicPr>
        <p:blipFill>
          <a:blip r:embed="rId5">
            <a:alphaModFix/>
          </a:blip>
          <a:stretch>
            <a:fillRect/>
          </a:stretch>
        </p:blipFill>
        <p:spPr>
          <a:xfrm>
            <a:off x="18215650" y="10683850"/>
            <a:ext cx="2825948" cy="1425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6" name="Shape 776"/>
        <p:cNvGrpSpPr/>
        <p:nvPr/>
      </p:nvGrpSpPr>
      <p:grpSpPr>
        <a:xfrm>
          <a:off x="0" y="0"/>
          <a:ext cx="0" cy="0"/>
          <a:chOff x="0" y="0"/>
          <a:chExt cx="0" cy="0"/>
        </a:xfrm>
      </p:grpSpPr>
      <p:pic>
        <p:nvPicPr>
          <p:cNvPr id="777" name="Google Shape;777;g21e199055c3_0_614"/>
          <p:cNvPicPr preferRelativeResize="0"/>
          <p:nvPr/>
        </p:nvPicPr>
        <p:blipFill rotWithShape="1">
          <a:blip r:embed="rId3">
            <a:alphaModFix/>
          </a:blip>
          <a:srcRect b="0" l="0" r="0" t="0"/>
          <a:stretch/>
        </p:blipFill>
        <p:spPr>
          <a:xfrm>
            <a:off x="10334525" y="7332216"/>
            <a:ext cx="1757231" cy="1442800"/>
          </a:xfrm>
          <a:prstGeom prst="rect">
            <a:avLst/>
          </a:prstGeom>
          <a:noFill/>
          <a:ln>
            <a:noFill/>
          </a:ln>
        </p:spPr>
      </p:pic>
      <p:sp>
        <p:nvSpPr>
          <p:cNvPr id="778" name="Google Shape;778;g21e199055c3_0_614"/>
          <p:cNvSpPr/>
          <p:nvPr/>
        </p:nvSpPr>
        <p:spPr>
          <a:xfrm>
            <a:off x="10164741" y="69700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79" name="Google Shape;779;g21e199055c3_0_614"/>
          <p:cNvSpPr/>
          <p:nvPr/>
        </p:nvSpPr>
        <p:spPr>
          <a:xfrm>
            <a:off x="1413216" y="100768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0" name="Google Shape;780;g21e199055c3_0_61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a:ea typeface="Roboto"/>
                <a:cs typeface="Roboto"/>
                <a:sym typeface="Roboto"/>
              </a:rPr>
              <a:t>Why Kenya</a:t>
            </a:r>
            <a:endParaRPr sz="5800">
              <a:solidFill>
                <a:srgbClr val="00A54F"/>
              </a:solidFill>
              <a:latin typeface="Roboto"/>
              <a:ea typeface="Roboto"/>
              <a:cs typeface="Roboto"/>
              <a:sym typeface="Roboto"/>
            </a:endParaRPr>
          </a:p>
        </p:txBody>
      </p:sp>
      <p:sp>
        <p:nvSpPr>
          <p:cNvPr id="781" name="Google Shape;781;g21e199055c3_0_614"/>
          <p:cNvSpPr/>
          <p:nvPr/>
        </p:nvSpPr>
        <p:spPr>
          <a:xfrm>
            <a:off x="3872416" y="9916349"/>
            <a:ext cx="4992600" cy="2631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B02C20"/>
                </a:solidFill>
                <a:latin typeface="Roboto"/>
                <a:ea typeface="Roboto"/>
                <a:cs typeface="Roboto"/>
                <a:sym typeface="Roboto"/>
              </a:rPr>
              <a:t>US$ 2,081.8</a:t>
            </a:r>
            <a:endParaRPr b="0" i="0" sz="32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 since 2010</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Growing middle-class with an increasing appetite for high-value goods and services.</a:t>
            </a:r>
            <a:endParaRPr b="0" i="0" sz="2400" u="none" cap="none" strike="noStrike">
              <a:solidFill>
                <a:schemeClr val="dk2"/>
              </a:solidFill>
              <a:latin typeface="Roboto"/>
              <a:ea typeface="Roboto"/>
              <a:cs typeface="Roboto"/>
              <a:sym typeface="Roboto"/>
            </a:endParaRPr>
          </a:p>
        </p:txBody>
      </p:sp>
      <p:sp>
        <p:nvSpPr>
          <p:cNvPr id="782" name="Google Shape;782;g21e199055c3_0_614"/>
          <p:cNvSpPr/>
          <p:nvPr/>
        </p:nvSpPr>
        <p:spPr>
          <a:xfrm>
            <a:off x="3872416" y="6665216"/>
            <a:ext cx="5661600" cy="2167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US$ 110.35 Bn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Dominant economy in EAC</a:t>
            </a:r>
            <a:endParaRPr b="0" i="0" sz="24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≈46% of EAC’s GDP.</a:t>
            </a:r>
            <a:endParaRPr b="0" i="0" sz="2400" u="none" cap="none" strike="noStrike">
              <a:solidFill>
                <a:schemeClr val="dk2"/>
              </a:solidFill>
              <a:latin typeface="Roboto"/>
              <a:ea typeface="Roboto"/>
              <a:cs typeface="Roboto"/>
              <a:sym typeface="Roboto"/>
            </a:endParaRPr>
          </a:p>
        </p:txBody>
      </p:sp>
      <p:sp>
        <p:nvSpPr>
          <p:cNvPr id="783" name="Google Shape;783;g21e199055c3_0_614"/>
          <p:cNvSpPr/>
          <p:nvPr/>
        </p:nvSpPr>
        <p:spPr>
          <a:xfrm>
            <a:off x="3872413" y="3411701"/>
            <a:ext cx="4992600" cy="9798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3</a:t>
            </a:r>
            <a:r>
              <a:rPr b="0" baseline="30000" i="0" lang="en-US" sz="3400" u="none" cap="none" strike="noStrike">
                <a:solidFill>
                  <a:srgbClr val="B02C20"/>
                </a:solidFill>
                <a:latin typeface="Roboto"/>
                <a:ea typeface="Roboto"/>
                <a:cs typeface="Roboto"/>
                <a:sym typeface="Roboto"/>
              </a:rPr>
              <a:t>rd</a:t>
            </a:r>
            <a:r>
              <a:rPr b="0" i="0" lang="en-US" sz="3400" u="none" cap="none" strike="noStrike">
                <a:solidFill>
                  <a:srgbClr val="B02C20"/>
                </a:solidFill>
                <a:latin typeface="Roboto"/>
                <a:ea typeface="Roboto"/>
                <a:cs typeface="Roboto"/>
                <a:sym typeface="Roboto"/>
              </a:rPr>
              <a:t> largest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economy in sub-Saharan Africa.</a:t>
            </a:r>
            <a:endParaRPr b="0" i="0" sz="2400" u="none" cap="none" strike="noStrike">
              <a:solidFill>
                <a:schemeClr val="dk2"/>
              </a:solidFill>
              <a:latin typeface="Roboto"/>
              <a:ea typeface="Roboto"/>
              <a:cs typeface="Roboto"/>
              <a:sym typeface="Roboto"/>
            </a:endParaRPr>
          </a:p>
        </p:txBody>
      </p:sp>
      <p:sp>
        <p:nvSpPr>
          <p:cNvPr id="784" name="Google Shape;784;g21e199055c3_0_614"/>
          <p:cNvSpPr/>
          <p:nvPr/>
        </p:nvSpPr>
        <p:spPr>
          <a:xfrm>
            <a:off x="11917000" y="2814399"/>
            <a:ext cx="8521800" cy="4086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Regional economic hub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Host to over 200 Multinational Corporations with regional &amp; continent-wide HQs in Nairobi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Robust financial system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43 banking institutions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9 representative offices of foreign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13 Microfinance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 credit reference bureaus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19 Money Remittance Providers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73 forex bureaus</a:t>
            </a:r>
            <a:endParaRPr b="0" i="0" sz="2400" u="none" cap="none" strike="noStrike">
              <a:solidFill>
                <a:schemeClr val="dk2"/>
              </a:solidFill>
              <a:latin typeface="Roboto"/>
              <a:ea typeface="Roboto"/>
              <a:cs typeface="Roboto"/>
              <a:sym typeface="Roboto"/>
            </a:endParaRPr>
          </a:p>
        </p:txBody>
      </p:sp>
      <p:sp>
        <p:nvSpPr>
          <p:cNvPr id="785" name="Google Shape;785;g21e199055c3_0_614"/>
          <p:cNvSpPr/>
          <p:nvPr/>
        </p:nvSpPr>
        <p:spPr>
          <a:xfrm>
            <a:off x="11917008" y="7073883"/>
            <a:ext cx="8070600" cy="23286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Africa’s UN HQs (UNON) which is one of four main UN secretariat duty stations globally.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Global headquarters of UNEP and UN-Habitat, together with a joint presence of 23 other UN Agencies.</a:t>
            </a:r>
            <a:endParaRPr b="0" i="0" sz="2400" u="none" cap="none" strike="noStrike">
              <a:solidFill>
                <a:schemeClr val="dk2"/>
              </a:solidFill>
              <a:latin typeface="Roboto"/>
              <a:ea typeface="Roboto"/>
              <a:cs typeface="Roboto"/>
              <a:sym typeface="Roboto"/>
            </a:endParaRPr>
          </a:p>
        </p:txBody>
      </p:sp>
      <p:sp>
        <p:nvSpPr>
          <p:cNvPr id="786" name="Google Shape;786;g21e199055c3_0_614"/>
          <p:cNvSpPr/>
          <p:nvPr/>
        </p:nvSpPr>
        <p:spPr>
          <a:xfrm>
            <a:off x="11917000" y="9571896"/>
            <a:ext cx="8175000" cy="2631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Communications &amp; Logistics hub of the region</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Access to regional transport corridors.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 international airports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2 sea ports and 2 ICDs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30-freight and 2-passenger rail services daily between Nairobi and Mombasa. </a:t>
            </a:r>
            <a:endParaRPr b="0" i="0" sz="2400" u="none" cap="none" strike="noStrike">
              <a:solidFill>
                <a:schemeClr val="dk2"/>
              </a:solidFill>
              <a:latin typeface="Roboto"/>
              <a:ea typeface="Roboto"/>
              <a:cs typeface="Roboto"/>
              <a:sym typeface="Roboto"/>
            </a:endParaRPr>
          </a:p>
        </p:txBody>
      </p:sp>
      <p:sp>
        <p:nvSpPr>
          <p:cNvPr id="787" name="Google Shape;787;g21e199055c3_0_614"/>
          <p:cNvSpPr/>
          <p:nvPr/>
        </p:nvSpPr>
        <p:spPr>
          <a:xfrm>
            <a:off x="1689413" y="10315016"/>
            <a:ext cx="1544117" cy="1442571"/>
          </a:xfrm>
          <a:custGeom>
            <a:rect b="b" l="l" r="r" t="t"/>
            <a:pathLst>
              <a:path extrusionOk="0" h="151451" w="162112">
                <a:moveTo>
                  <a:pt x="53879" y="5128"/>
                </a:moveTo>
                <a:cubicBezTo>
                  <a:pt x="56144" y="5128"/>
                  <a:pt x="58148" y="6750"/>
                  <a:pt x="58625" y="8992"/>
                </a:cubicBezTo>
                <a:cubicBezTo>
                  <a:pt x="59078" y="11067"/>
                  <a:pt x="60461" y="12713"/>
                  <a:pt x="62441" y="13547"/>
                </a:cubicBezTo>
                <a:cubicBezTo>
                  <a:pt x="63236" y="13877"/>
                  <a:pt x="64063" y="14041"/>
                  <a:pt x="64885" y="14041"/>
                </a:cubicBezTo>
                <a:cubicBezTo>
                  <a:pt x="66084" y="14041"/>
                  <a:pt x="67271" y="13692"/>
                  <a:pt x="68332" y="12999"/>
                </a:cubicBezTo>
                <a:cubicBezTo>
                  <a:pt x="69130" y="12490"/>
                  <a:pt x="70045" y="12240"/>
                  <a:pt x="70957" y="12240"/>
                </a:cubicBezTo>
                <a:cubicBezTo>
                  <a:pt x="72224" y="12240"/>
                  <a:pt x="73484" y="12723"/>
                  <a:pt x="74414" y="13667"/>
                </a:cubicBezTo>
                <a:cubicBezTo>
                  <a:pt x="76322" y="15575"/>
                  <a:pt x="76322" y="18651"/>
                  <a:pt x="74414" y="20559"/>
                </a:cubicBezTo>
                <a:lnTo>
                  <a:pt x="63323" y="31626"/>
                </a:lnTo>
                <a:lnTo>
                  <a:pt x="44434" y="31626"/>
                </a:lnTo>
                <a:lnTo>
                  <a:pt x="33343" y="20559"/>
                </a:lnTo>
                <a:cubicBezTo>
                  <a:pt x="31435" y="18651"/>
                  <a:pt x="31435" y="15575"/>
                  <a:pt x="33343" y="13667"/>
                </a:cubicBezTo>
                <a:cubicBezTo>
                  <a:pt x="34273" y="12723"/>
                  <a:pt x="35525" y="12240"/>
                  <a:pt x="36790" y="12240"/>
                </a:cubicBezTo>
                <a:cubicBezTo>
                  <a:pt x="37700" y="12240"/>
                  <a:pt x="38617" y="12490"/>
                  <a:pt x="39425" y="12999"/>
                </a:cubicBezTo>
                <a:cubicBezTo>
                  <a:pt x="40487" y="13692"/>
                  <a:pt x="41674" y="14041"/>
                  <a:pt x="42872" y="14041"/>
                </a:cubicBezTo>
                <a:cubicBezTo>
                  <a:pt x="43694" y="14041"/>
                  <a:pt x="44521" y="13877"/>
                  <a:pt x="45316" y="13547"/>
                </a:cubicBezTo>
                <a:cubicBezTo>
                  <a:pt x="47296" y="12736"/>
                  <a:pt x="48655" y="11067"/>
                  <a:pt x="49132" y="8992"/>
                </a:cubicBezTo>
                <a:cubicBezTo>
                  <a:pt x="49609" y="6750"/>
                  <a:pt x="51613" y="5128"/>
                  <a:pt x="53879" y="5128"/>
                </a:cubicBezTo>
                <a:close/>
                <a:moveTo>
                  <a:pt x="119658" y="34226"/>
                </a:moveTo>
                <a:cubicBezTo>
                  <a:pt x="118227" y="34226"/>
                  <a:pt x="117058" y="35394"/>
                  <a:pt x="117058" y="36825"/>
                </a:cubicBezTo>
                <a:lnTo>
                  <a:pt x="117058" y="39520"/>
                </a:lnTo>
                <a:cubicBezTo>
                  <a:pt x="117058" y="40951"/>
                  <a:pt x="118227" y="42096"/>
                  <a:pt x="119658" y="42096"/>
                </a:cubicBezTo>
                <a:cubicBezTo>
                  <a:pt x="121089" y="42096"/>
                  <a:pt x="122234" y="40951"/>
                  <a:pt x="122234" y="39520"/>
                </a:cubicBezTo>
                <a:lnTo>
                  <a:pt x="122234" y="36825"/>
                </a:lnTo>
                <a:cubicBezTo>
                  <a:pt x="122234" y="35394"/>
                  <a:pt x="121089" y="34226"/>
                  <a:pt x="119658" y="34226"/>
                </a:cubicBezTo>
                <a:close/>
                <a:moveTo>
                  <a:pt x="70025" y="36825"/>
                </a:moveTo>
                <a:cubicBezTo>
                  <a:pt x="72601" y="36825"/>
                  <a:pt x="74700" y="38924"/>
                  <a:pt x="74700" y="41476"/>
                </a:cubicBezTo>
                <a:cubicBezTo>
                  <a:pt x="74700" y="44052"/>
                  <a:pt x="72601" y="46127"/>
                  <a:pt x="70025" y="46127"/>
                </a:cubicBezTo>
                <a:lnTo>
                  <a:pt x="37732" y="46127"/>
                </a:lnTo>
                <a:cubicBezTo>
                  <a:pt x="35156" y="46127"/>
                  <a:pt x="33081" y="44052"/>
                  <a:pt x="33081" y="41476"/>
                </a:cubicBezTo>
                <a:cubicBezTo>
                  <a:pt x="33081" y="38924"/>
                  <a:pt x="35156" y="36825"/>
                  <a:pt x="37732" y="36825"/>
                </a:cubicBezTo>
                <a:close/>
                <a:moveTo>
                  <a:pt x="137125" y="41494"/>
                </a:moveTo>
                <a:cubicBezTo>
                  <a:pt x="136466" y="41494"/>
                  <a:pt x="135805" y="41750"/>
                  <a:pt x="135304" y="42263"/>
                </a:cubicBezTo>
                <a:lnTo>
                  <a:pt x="133396" y="44171"/>
                </a:lnTo>
                <a:cubicBezTo>
                  <a:pt x="132370" y="45149"/>
                  <a:pt x="132370" y="46795"/>
                  <a:pt x="133396" y="47797"/>
                </a:cubicBezTo>
                <a:cubicBezTo>
                  <a:pt x="133897" y="48297"/>
                  <a:pt x="134540" y="48536"/>
                  <a:pt x="135208" y="48536"/>
                </a:cubicBezTo>
                <a:cubicBezTo>
                  <a:pt x="135876" y="48536"/>
                  <a:pt x="136520" y="48297"/>
                  <a:pt x="137021" y="47797"/>
                </a:cubicBezTo>
                <a:lnTo>
                  <a:pt x="138929" y="45889"/>
                </a:lnTo>
                <a:cubicBezTo>
                  <a:pt x="139955" y="44911"/>
                  <a:pt x="139955" y="43265"/>
                  <a:pt x="138929" y="42263"/>
                </a:cubicBezTo>
                <a:cubicBezTo>
                  <a:pt x="138440" y="41750"/>
                  <a:pt x="137784" y="41494"/>
                  <a:pt x="137125" y="41494"/>
                </a:cubicBezTo>
                <a:close/>
                <a:moveTo>
                  <a:pt x="102161" y="41518"/>
                </a:moveTo>
                <a:cubicBezTo>
                  <a:pt x="101502" y="41518"/>
                  <a:pt x="100840" y="41774"/>
                  <a:pt x="100339" y="42287"/>
                </a:cubicBezTo>
                <a:cubicBezTo>
                  <a:pt x="99314" y="43265"/>
                  <a:pt x="99314" y="44911"/>
                  <a:pt x="100339" y="45912"/>
                </a:cubicBezTo>
                <a:lnTo>
                  <a:pt x="102223" y="47820"/>
                </a:lnTo>
                <a:cubicBezTo>
                  <a:pt x="102748" y="48345"/>
                  <a:pt x="103392" y="48584"/>
                  <a:pt x="104060" y="48584"/>
                </a:cubicBezTo>
                <a:cubicBezTo>
                  <a:pt x="104704" y="48584"/>
                  <a:pt x="105372" y="48345"/>
                  <a:pt x="105872" y="47820"/>
                </a:cubicBezTo>
                <a:cubicBezTo>
                  <a:pt x="106874" y="46843"/>
                  <a:pt x="106874" y="45197"/>
                  <a:pt x="105872" y="44195"/>
                </a:cubicBezTo>
                <a:lnTo>
                  <a:pt x="103964" y="42287"/>
                </a:lnTo>
                <a:cubicBezTo>
                  <a:pt x="103475" y="41774"/>
                  <a:pt x="102820" y="41518"/>
                  <a:pt x="102161" y="41518"/>
                </a:cubicBezTo>
                <a:close/>
                <a:moveTo>
                  <a:pt x="94877" y="58982"/>
                </a:moveTo>
                <a:cubicBezTo>
                  <a:pt x="93446" y="58982"/>
                  <a:pt x="92278" y="60151"/>
                  <a:pt x="92278" y="61582"/>
                </a:cubicBezTo>
                <a:cubicBezTo>
                  <a:pt x="92278" y="62989"/>
                  <a:pt x="93446" y="64158"/>
                  <a:pt x="94877" y="64158"/>
                </a:cubicBezTo>
                <a:lnTo>
                  <a:pt x="97549" y="64158"/>
                </a:lnTo>
                <a:cubicBezTo>
                  <a:pt x="98980" y="64158"/>
                  <a:pt x="100148" y="63013"/>
                  <a:pt x="100148" y="61582"/>
                </a:cubicBezTo>
                <a:cubicBezTo>
                  <a:pt x="100148" y="60151"/>
                  <a:pt x="99027" y="58982"/>
                  <a:pt x="97549" y="58982"/>
                </a:cubicBezTo>
                <a:close/>
                <a:moveTo>
                  <a:pt x="141719" y="58982"/>
                </a:moveTo>
                <a:cubicBezTo>
                  <a:pt x="140288" y="58982"/>
                  <a:pt x="139120" y="60151"/>
                  <a:pt x="139120" y="61582"/>
                </a:cubicBezTo>
                <a:cubicBezTo>
                  <a:pt x="139120" y="63013"/>
                  <a:pt x="140241" y="64134"/>
                  <a:pt x="141719" y="64158"/>
                </a:cubicBezTo>
                <a:lnTo>
                  <a:pt x="144391" y="64158"/>
                </a:lnTo>
                <a:cubicBezTo>
                  <a:pt x="145822" y="64158"/>
                  <a:pt x="146990" y="62989"/>
                  <a:pt x="146990" y="61582"/>
                </a:cubicBezTo>
                <a:cubicBezTo>
                  <a:pt x="146990" y="60151"/>
                  <a:pt x="145822" y="58982"/>
                  <a:pt x="144391" y="58982"/>
                </a:cubicBezTo>
                <a:close/>
                <a:moveTo>
                  <a:pt x="119658" y="47224"/>
                </a:moveTo>
                <a:cubicBezTo>
                  <a:pt x="118227" y="47224"/>
                  <a:pt x="117058" y="48393"/>
                  <a:pt x="117058" y="49824"/>
                </a:cubicBezTo>
                <a:lnTo>
                  <a:pt x="117058" y="61582"/>
                </a:lnTo>
                <a:cubicBezTo>
                  <a:pt x="117058" y="62488"/>
                  <a:pt x="117535" y="63323"/>
                  <a:pt x="118394" y="63776"/>
                </a:cubicBezTo>
                <a:lnTo>
                  <a:pt x="126241" y="68308"/>
                </a:lnTo>
                <a:cubicBezTo>
                  <a:pt x="126622" y="68546"/>
                  <a:pt x="127075" y="68666"/>
                  <a:pt x="127528" y="68666"/>
                </a:cubicBezTo>
                <a:cubicBezTo>
                  <a:pt x="128411" y="68666"/>
                  <a:pt x="129270" y="68213"/>
                  <a:pt x="129747" y="67378"/>
                </a:cubicBezTo>
                <a:cubicBezTo>
                  <a:pt x="130462" y="66161"/>
                  <a:pt x="130033" y="64587"/>
                  <a:pt x="128793" y="63872"/>
                </a:cubicBezTo>
                <a:lnTo>
                  <a:pt x="122234" y="60080"/>
                </a:lnTo>
                <a:lnTo>
                  <a:pt x="122234" y="49824"/>
                </a:lnTo>
                <a:cubicBezTo>
                  <a:pt x="122234" y="48393"/>
                  <a:pt x="121089" y="47224"/>
                  <a:pt x="119658" y="47224"/>
                </a:cubicBezTo>
                <a:close/>
                <a:moveTo>
                  <a:pt x="104051" y="74575"/>
                </a:moveTo>
                <a:cubicBezTo>
                  <a:pt x="103392" y="74575"/>
                  <a:pt x="102736" y="74831"/>
                  <a:pt x="102247" y="75344"/>
                </a:cubicBezTo>
                <a:lnTo>
                  <a:pt x="100339" y="77252"/>
                </a:lnTo>
                <a:cubicBezTo>
                  <a:pt x="99314" y="78230"/>
                  <a:pt x="99314" y="79875"/>
                  <a:pt x="100339" y="80877"/>
                </a:cubicBezTo>
                <a:cubicBezTo>
                  <a:pt x="100840" y="81402"/>
                  <a:pt x="101484" y="81640"/>
                  <a:pt x="102152" y="81640"/>
                </a:cubicBezTo>
                <a:cubicBezTo>
                  <a:pt x="102796" y="81640"/>
                  <a:pt x="103463" y="81402"/>
                  <a:pt x="103964" y="80877"/>
                </a:cubicBezTo>
                <a:lnTo>
                  <a:pt x="105872" y="78993"/>
                </a:lnTo>
                <a:cubicBezTo>
                  <a:pt x="106898" y="77991"/>
                  <a:pt x="106898" y="76369"/>
                  <a:pt x="105872" y="75344"/>
                </a:cubicBezTo>
                <a:cubicBezTo>
                  <a:pt x="105372" y="74831"/>
                  <a:pt x="104710" y="74575"/>
                  <a:pt x="104051" y="74575"/>
                </a:cubicBezTo>
                <a:close/>
                <a:moveTo>
                  <a:pt x="135217" y="74593"/>
                </a:moveTo>
                <a:cubicBezTo>
                  <a:pt x="134558" y="74593"/>
                  <a:pt x="133897" y="74843"/>
                  <a:pt x="133396" y="75344"/>
                </a:cubicBezTo>
                <a:cubicBezTo>
                  <a:pt x="132370" y="76322"/>
                  <a:pt x="132370" y="77967"/>
                  <a:pt x="133396" y="78993"/>
                </a:cubicBezTo>
                <a:lnTo>
                  <a:pt x="135304" y="80877"/>
                </a:lnTo>
                <a:cubicBezTo>
                  <a:pt x="135805" y="81402"/>
                  <a:pt x="136449" y="81640"/>
                  <a:pt x="137116" y="81640"/>
                </a:cubicBezTo>
                <a:cubicBezTo>
                  <a:pt x="137784" y="81640"/>
                  <a:pt x="138428" y="81402"/>
                  <a:pt x="138929" y="80877"/>
                </a:cubicBezTo>
                <a:cubicBezTo>
                  <a:pt x="139955" y="79899"/>
                  <a:pt x="139955" y="78254"/>
                  <a:pt x="138929" y="77252"/>
                </a:cubicBezTo>
                <a:lnTo>
                  <a:pt x="137021" y="75344"/>
                </a:lnTo>
                <a:cubicBezTo>
                  <a:pt x="136532" y="74843"/>
                  <a:pt x="135876" y="74593"/>
                  <a:pt x="135217" y="74593"/>
                </a:cubicBezTo>
                <a:close/>
                <a:moveTo>
                  <a:pt x="119658" y="81044"/>
                </a:moveTo>
                <a:cubicBezTo>
                  <a:pt x="118227" y="81044"/>
                  <a:pt x="117058" y="82213"/>
                  <a:pt x="117058" y="83644"/>
                </a:cubicBezTo>
                <a:lnTo>
                  <a:pt x="117058" y="86315"/>
                </a:lnTo>
                <a:cubicBezTo>
                  <a:pt x="117058" y="87722"/>
                  <a:pt x="118227" y="88891"/>
                  <a:pt x="119658" y="88915"/>
                </a:cubicBezTo>
                <a:cubicBezTo>
                  <a:pt x="121089" y="88915"/>
                  <a:pt x="122234" y="87746"/>
                  <a:pt x="122234" y="86315"/>
                </a:cubicBezTo>
                <a:lnTo>
                  <a:pt x="122234" y="83644"/>
                </a:lnTo>
                <a:cubicBezTo>
                  <a:pt x="122234" y="82213"/>
                  <a:pt x="121089" y="81044"/>
                  <a:pt x="119658" y="81044"/>
                </a:cubicBezTo>
                <a:close/>
                <a:moveTo>
                  <a:pt x="119610" y="33105"/>
                </a:moveTo>
                <a:cubicBezTo>
                  <a:pt x="135328" y="33105"/>
                  <a:pt x="148087" y="45889"/>
                  <a:pt x="148087" y="61582"/>
                </a:cubicBezTo>
                <a:cubicBezTo>
                  <a:pt x="148087" y="77276"/>
                  <a:pt x="135304" y="90036"/>
                  <a:pt x="119610" y="90036"/>
                </a:cubicBezTo>
                <a:cubicBezTo>
                  <a:pt x="103940" y="90036"/>
                  <a:pt x="91157" y="77276"/>
                  <a:pt x="91157" y="61582"/>
                </a:cubicBezTo>
                <a:cubicBezTo>
                  <a:pt x="91157" y="45865"/>
                  <a:pt x="103940" y="33105"/>
                  <a:pt x="119610" y="33105"/>
                </a:cubicBezTo>
                <a:close/>
                <a:moveTo>
                  <a:pt x="119586" y="24232"/>
                </a:moveTo>
                <a:cubicBezTo>
                  <a:pt x="140169" y="24232"/>
                  <a:pt x="156888" y="40975"/>
                  <a:pt x="156888" y="61534"/>
                </a:cubicBezTo>
                <a:cubicBezTo>
                  <a:pt x="156936" y="82141"/>
                  <a:pt x="140193" y="98860"/>
                  <a:pt x="119610" y="98860"/>
                </a:cubicBezTo>
                <a:cubicBezTo>
                  <a:pt x="114292" y="98860"/>
                  <a:pt x="109164" y="97763"/>
                  <a:pt x="104322" y="95593"/>
                </a:cubicBezTo>
                <a:cubicBezTo>
                  <a:pt x="103940" y="93947"/>
                  <a:pt x="103463" y="92349"/>
                  <a:pt x="102867" y="90727"/>
                </a:cubicBezTo>
                <a:lnTo>
                  <a:pt x="102867" y="90727"/>
                </a:lnTo>
                <a:cubicBezTo>
                  <a:pt x="107780" y="93566"/>
                  <a:pt x="113504" y="95211"/>
                  <a:pt x="119586" y="95211"/>
                </a:cubicBezTo>
                <a:cubicBezTo>
                  <a:pt x="138142" y="95211"/>
                  <a:pt x="153239" y="80114"/>
                  <a:pt x="153239" y="61534"/>
                </a:cubicBezTo>
                <a:cubicBezTo>
                  <a:pt x="153239" y="43003"/>
                  <a:pt x="138166" y="27905"/>
                  <a:pt x="119586" y="27905"/>
                </a:cubicBezTo>
                <a:cubicBezTo>
                  <a:pt x="101055" y="27905"/>
                  <a:pt x="85933" y="43003"/>
                  <a:pt x="85933" y="61534"/>
                </a:cubicBezTo>
                <a:cubicBezTo>
                  <a:pt x="85933" y="62345"/>
                  <a:pt x="85957" y="63156"/>
                  <a:pt x="86029" y="63943"/>
                </a:cubicBezTo>
                <a:cubicBezTo>
                  <a:pt x="84860" y="62488"/>
                  <a:pt x="83596" y="61034"/>
                  <a:pt x="82332" y="59507"/>
                </a:cubicBezTo>
                <a:cubicBezTo>
                  <a:pt x="83358" y="39664"/>
                  <a:pt x="99552" y="24232"/>
                  <a:pt x="119586" y="24232"/>
                </a:cubicBezTo>
                <a:close/>
                <a:moveTo>
                  <a:pt x="53736" y="71337"/>
                </a:moveTo>
                <a:cubicBezTo>
                  <a:pt x="52304" y="71337"/>
                  <a:pt x="51136" y="72506"/>
                  <a:pt x="51136" y="73937"/>
                </a:cubicBezTo>
                <a:lnTo>
                  <a:pt x="51136" y="77133"/>
                </a:lnTo>
                <a:cubicBezTo>
                  <a:pt x="50802" y="77204"/>
                  <a:pt x="50516" y="77252"/>
                  <a:pt x="50182" y="77300"/>
                </a:cubicBezTo>
                <a:cubicBezTo>
                  <a:pt x="43718" y="78778"/>
                  <a:pt x="39568" y="83715"/>
                  <a:pt x="39878" y="89654"/>
                </a:cubicBezTo>
                <a:cubicBezTo>
                  <a:pt x="40069" y="93947"/>
                  <a:pt x="42574" y="99409"/>
                  <a:pt x="53354" y="101174"/>
                </a:cubicBezTo>
                <a:cubicBezTo>
                  <a:pt x="60032" y="102271"/>
                  <a:pt x="63204" y="104441"/>
                  <a:pt x="63657" y="108257"/>
                </a:cubicBezTo>
                <a:cubicBezTo>
                  <a:pt x="63872" y="109879"/>
                  <a:pt x="63490" y="111191"/>
                  <a:pt x="62536" y="112288"/>
                </a:cubicBezTo>
                <a:cubicBezTo>
                  <a:pt x="60938" y="114125"/>
                  <a:pt x="57671" y="115365"/>
                  <a:pt x="54189" y="115436"/>
                </a:cubicBezTo>
                <a:cubicBezTo>
                  <a:pt x="54082" y="115439"/>
                  <a:pt x="53974" y="115440"/>
                  <a:pt x="53866" y="115440"/>
                </a:cubicBezTo>
                <a:cubicBezTo>
                  <a:pt x="49863" y="115440"/>
                  <a:pt x="44901" y="113703"/>
                  <a:pt x="43647" y="108687"/>
                </a:cubicBezTo>
                <a:cubicBezTo>
                  <a:pt x="43344" y="107516"/>
                  <a:pt x="42307" y="106721"/>
                  <a:pt x="41157" y="106721"/>
                </a:cubicBezTo>
                <a:cubicBezTo>
                  <a:pt x="40948" y="106721"/>
                  <a:pt x="40735" y="106748"/>
                  <a:pt x="40522" y="106803"/>
                </a:cubicBezTo>
                <a:cubicBezTo>
                  <a:pt x="39163" y="107160"/>
                  <a:pt x="38280" y="108567"/>
                  <a:pt x="38638" y="109927"/>
                </a:cubicBezTo>
                <a:cubicBezTo>
                  <a:pt x="40045" y="115603"/>
                  <a:pt x="44911" y="119539"/>
                  <a:pt x="51136" y="120421"/>
                </a:cubicBezTo>
                <a:lnTo>
                  <a:pt x="51136" y="123546"/>
                </a:lnTo>
                <a:cubicBezTo>
                  <a:pt x="51136" y="124977"/>
                  <a:pt x="52304" y="126145"/>
                  <a:pt x="53736" y="126145"/>
                </a:cubicBezTo>
                <a:cubicBezTo>
                  <a:pt x="55167" y="126145"/>
                  <a:pt x="56335" y="124977"/>
                  <a:pt x="56335" y="123546"/>
                </a:cubicBezTo>
                <a:lnTo>
                  <a:pt x="56335" y="120445"/>
                </a:lnTo>
                <a:cubicBezTo>
                  <a:pt x="60533" y="119968"/>
                  <a:pt x="64230" y="118227"/>
                  <a:pt x="66472" y="115651"/>
                </a:cubicBezTo>
                <a:cubicBezTo>
                  <a:pt x="68380" y="113457"/>
                  <a:pt x="69167" y="110666"/>
                  <a:pt x="68809" y="107637"/>
                </a:cubicBezTo>
                <a:cubicBezTo>
                  <a:pt x="67688" y="98312"/>
                  <a:pt x="57552" y="96642"/>
                  <a:pt x="54213" y="96070"/>
                </a:cubicBezTo>
                <a:cubicBezTo>
                  <a:pt x="45292" y="94615"/>
                  <a:pt x="45126" y="90703"/>
                  <a:pt x="45054" y="89416"/>
                </a:cubicBezTo>
                <a:cubicBezTo>
                  <a:pt x="44839" y="85313"/>
                  <a:pt x="48178" y="83071"/>
                  <a:pt x="51350" y="82356"/>
                </a:cubicBezTo>
                <a:cubicBezTo>
                  <a:pt x="52178" y="82168"/>
                  <a:pt x="53046" y="82068"/>
                  <a:pt x="53922" y="82068"/>
                </a:cubicBezTo>
                <a:cubicBezTo>
                  <a:pt x="57489" y="82068"/>
                  <a:pt x="61195" y="83725"/>
                  <a:pt x="62918" y="87841"/>
                </a:cubicBezTo>
                <a:cubicBezTo>
                  <a:pt x="63311" y="88823"/>
                  <a:pt x="64265" y="89404"/>
                  <a:pt x="65270" y="89404"/>
                </a:cubicBezTo>
                <a:cubicBezTo>
                  <a:pt x="65608" y="89404"/>
                  <a:pt x="65951" y="89339"/>
                  <a:pt x="66281" y="89201"/>
                </a:cubicBezTo>
                <a:cubicBezTo>
                  <a:pt x="67593" y="88676"/>
                  <a:pt x="68189" y="87150"/>
                  <a:pt x="67664" y="85838"/>
                </a:cubicBezTo>
                <a:cubicBezTo>
                  <a:pt x="65422" y="80472"/>
                  <a:pt x="60914" y="77800"/>
                  <a:pt x="56335" y="77109"/>
                </a:cubicBezTo>
                <a:lnTo>
                  <a:pt x="56335" y="73937"/>
                </a:lnTo>
                <a:cubicBezTo>
                  <a:pt x="56335" y="72506"/>
                  <a:pt x="55167" y="71337"/>
                  <a:pt x="53736" y="71337"/>
                </a:cubicBezTo>
                <a:close/>
                <a:moveTo>
                  <a:pt x="68141" y="51279"/>
                </a:moveTo>
                <a:cubicBezTo>
                  <a:pt x="80901" y="65040"/>
                  <a:pt x="89320" y="75821"/>
                  <a:pt x="94687" y="85218"/>
                </a:cubicBezTo>
                <a:cubicBezTo>
                  <a:pt x="102247" y="98455"/>
                  <a:pt x="102414" y="112431"/>
                  <a:pt x="95235" y="124571"/>
                </a:cubicBezTo>
                <a:cubicBezTo>
                  <a:pt x="87274" y="138004"/>
                  <a:pt x="71798" y="146257"/>
                  <a:pt x="54727" y="146257"/>
                </a:cubicBezTo>
                <a:cubicBezTo>
                  <a:pt x="54460" y="146257"/>
                  <a:pt x="54193" y="146255"/>
                  <a:pt x="53926" y="146251"/>
                </a:cubicBezTo>
                <a:lnTo>
                  <a:pt x="52948" y="146251"/>
                </a:lnTo>
                <a:cubicBezTo>
                  <a:pt x="35919" y="146251"/>
                  <a:pt x="20512" y="137975"/>
                  <a:pt x="12546" y="124571"/>
                </a:cubicBezTo>
                <a:cubicBezTo>
                  <a:pt x="5367" y="112431"/>
                  <a:pt x="5558" y="98455"/>
                  <a:pt x="13095" y="85218"/>
                </a:cubicBezTo>
                <a:cubicBezTo>
                  <a:pt x="18437" y="75821"/>
                  <a:pt x="26904" y="65040"/>
                  <a:pt x="39664" y="51279"/>
                </a:cubicBezTo>
                <a:close/>
                <a:moveTo>
                  <a:pt x="53879" y="0"/>
                </a:moveTo>
                <a:cubicBezTo>
                  <a:pt x="49204" y="0"/>
                  <a:pt x="45078" y="3315"/>
                  <a:pt x="44076" y="7919"/>
                </a:cubicBezTo>
                <a:cubicBezTo>
                  <a:pt x="43981" y="8348"/>
                  <a:pt x="43742" y="8634"/>
                  <a:pt x="43337" y="8801"/>
                </a:cubicBezTo>
                <a:cubicBezTo>
                  <a:pt x="43158" y="8881"/>
                  <a:pt x="42991" y="8919"/>
                  <a:pt x="42830" y="8919"/>
                </a:cubicBezTo>
                <a:cubicBezTo>
                  <a:pt x="42605" y="8919"/>
                  <a:pt x="42390" y="8845"/>
                  <a:pt x="42168" y="8706"/>
                </a:cubicBezTo>
                <a:cubicBezTo>
                  <a:pt x="40524" y="7649"/>
                  <a:pt x="38647" y="7134"/>
                  <a:pt x="36777" y="7134"/>
                </a:cubicBezTo>
                <a:cubicBezTo>
                  <a:pt x="34170" y="7134"/>
                  <a:pt x="31577" y="8135"/>
                  <a:pt x="29647" y="10065"/>
                </a:cubicBezTo>
                <a:cubicBezTo>
                  <a:pt x="25735" y="13953"/>
                  <a:pt x="25735" y="20321"/>
                  <a:pt x="29647" y="24208"/>
                </a:cubicBezTo>
                <a:lnTo>
                  <a:pt x="37136" y="31697"/>
                </a:lnTo>
                <a:cubicBezTo>
                  <a:pt x="31960" y="32008"/>
                  <a:pt x="27858" y="36301"/>
                  <a:pt x="27858" y="41500"/>
                </a:cubicBezTo>
                <a:cubicBezTo>
                  <a:pt x="27858" y="45411"/>
                  <a:pt x="30148" y="48774"/>
                  <a:pt x="33463" y="50372"/>
                </a:cubicBezTo>
                <a:cubicBezTo>
                  <a:pt x="21704" y="63204"/>
                  <a:pt x="13762" y="73555"/>
                  <a:pt x="8563" y="82714"/>
                </a:cubicBezTo>
                <a:cubicBezTo>
                  <a:pt x="191" y="97405"/>
                  <a:pt x="1" y="113624"/>
                  <a:pt x="8086" y="127242"/>
                </a:cubicBezTo>
                <a:cubicBezTo>
                  <a:pt x="16982" y="142244"/>
                  <a:pt x="34083" y="151451"/>
                  <a:pt x="52925" y="151451"/>
                </a:cubicBezTo>
                <a:lnTo>
                  <a:pt x="54785" y="151451"/>
                </a:lnTo>
                <a:cubicBezTo>
                  <a:pt x="73627" y="151451"/>
                  <a:pt x="90727" y="142244"/>
                  <a:pt x="99624" y="127242"/>
                </a:cubicBezTo>
                <a:cubicBezTo>
                  <a:pt x="104322" y="119324"/>
                  <a:pt x="106206" y="110499"/>
                  <a:pt x="105300" y="101603"/>
                </a:cubicBezTo>
                <a:lnTo>
                  <a:pt x="105300" y="101603"/>
                </a:lnTo>
                <a:cubicBezTo>
                  <a:pt x="109879" y="103249"/>
                  <a:pt x="114649" y="104060"/>
                  <a:pt x="119586" y="104060"/>
                </a:cubicBezTo>
                <a:cubicBezTo>
                  <a:pt x="142984" y="104060"/>
                  <a:pt x="162040" y="85003"/>
                  <a:pt x="162040" y="61606"/>
                </a:cubicBezTo>
                <a:cubicBezTo>
                  <a:pt x="162111" y="38161"/>
                  <a:pt x="143055" y="19128"/>
                  <a:pt x="119658" y="19128"/>
                </a:cubicBezTo>
                <a:cubicBezTo>
                  <a:pt x="108520" y="19128"/>
                  <a:pt x="98002" y="23374"/>
                  <a:pt x="90012" y="31173"/>
                </a:cubicBezTo>
                <a:cubicBezTo>
                  <a:pt x="83548" y="37469"/>
                  <a:pt x="79303" y="45507"/>
                  <a:pt x="77824" y="54260"/>
                </a:cubicBezTo>
                <a:cubicBezTo>
                  <a:pt x="76680" y="52996"/>
                  <a:pt x="75535" y="51684"/>
                  <a:pt x="74295" y="50372"/>
                </a:cubicBezTo>
                <a:cubicBezTo>
                  <a:pt x="77610" y="48774"/>
                  <a:pt x="79899" y="45411"/>
                  <a:pt x="79899" y="41500"/>
                </a:cubicBezTo>
                <a:cubicBezTo>
                  <a:pt x="79899" y="36301"/>
                  <a:pt x="75797" y="32008"/>
                  <a:pt x="70622" y="31697"/>
                </a:cubicBezTo>
                <a:lnTo>
                  <a:pt x="78111" y="24208"/>
                </a:lnTo>
                <a:cubicBezTo>
                  <a:pt x="82022" y="20321"/>
                  <a:pt x="82022" y="13953"/>
                  <a:pt x="78111" y="10065"/>
                </a:cubicBezTo>
                <a:cubicBezTo>
                  <a:pt x="76180" y="8135"/>
                  <a:pt x="73603" y="7134"/>
                  <a:pt x="71001" y="7134"/>
                </a:cubicBezTo>
                <a:cubicBezTo>
                  <a:pt x="69133" y="7134"/>
                  <a:pt x="67253" y="7649"/>
                  <a:pt x="65589" y="8706"/>
                </a:cubicBezTo>
                <a:cubicBezTo>
                  <a:pt x="65367" y="8845"/>
                  <a:pt x="65153" y="8919"/>
                  <a:pt x="64932" y="8919"/>
                </a:cubicBezTo>
                <a:cubicBezTo>
                  <a:pt x="64775" y="8919"/>
                  <a:pt x="64614" y="8881"/>
                  <a:pt x="64444" y="8801"/>
                </a:cubicBezTo>
                <a:cubicBezTo>
                  <a:pt x="64015" y="8634"/>
                  <a:pt x="63777" y="8348"/>
                  <a:pt x="63681" y="7919"/>
                </a:cubicBezTo>
                <a:cubicBezTo>
                  <a:pt x="62703" y="3339"/>
                  <a:pt x="58553" y="0"/>
                  <a:pt x="53879"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8" name="Google Shape;788;g21e199055c3_0_614"/>
          <p:cNvSpPr/>
          <p:nvPr/>
        </p:nvSpPr>
        <p:spPr>
          <a:xfrm>
            <a:off x="1413216" y="66652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89" name="Google Shape;789;g21e199055c3_0_614"/>
          <p:cNvSpPr/>
          <p:nvPr/>
        </p:nvSpPr>
        <p:spPr>
          <a:xfrm>
            <a:off x="1413216" y="2939149"/>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0" name="Google Shape;790;g21e199055c3_0_614"/>
          <p:cNvSpPr/>
          <p:nvPr/>
        </p:nvSpPr>
        <p:spPr>
          <a:xfrm>
            <a:off x="10164741" y="96196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1" name="Google Shape;791;g21e199055c3_0_614"/>
          <p:cNvSpPr/>
          <p:nvPr/>
        </p:nvSpPr>
        <p:spPr>
          <a:xfrm>
            <a:off x="10136411" y="29212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792" name="Google Shape;792;g21e199055c3_0_614"/>
          <p:cNvGrpSpPr/>
          <p:nvPr/>
        </p:nvGrpSpPr>
        <p:grpSpPr>
          <a:xfrm>
            <a:off x="10491706" y="3248163"/>
            <a:ext cx="1443395" cy="1443395"/>
            <a:chOff x="1799100" y="325175"/>
            <a:chExt cx="4020600" cy="4020600"/>
          </a:xfrm>
        </p:grpSpPr>
        <p:sp>
          <p:nvSpPr>
            <p:cNvPr id="793" name="Google Shape;793;g21e199055c3_0_614"/>
            <p:cNvSpPr/>
            <p:nvPr/>
          </p:nvSpPr>
          <p:spPr>
            <a:xfrm>
              <a:off x="3704150" y="2229625"/>
              <a:ext cx="2115550" cy="2116150"/>
            </a:xfrm>
            <a:custGeom>
              <a:rect b="b" l="l" r="r" t="t"/>
              <a:pathLst>
                <a:path extrusionOk="0" h="84646" w="84622">
                  <a:moveTo>
                    <a:pt x="36109" y="41047"/>
                  </a:moveTo>
                  <a:cubicBezTo>
                    <a:pt x="35466" y="42430"/>
                    <a:pt x="35108" y="43957"/>
                    <a:pt x="35108" y="45555"/>
                  </a:cubicBezTo>
                  <a:lnTo>
                    <a:pt x="35108" y="59483"/>
                  </a:lnTo>
                  <a:cubicBezTo>
                    <a:pt x="35108" y="62250"/>
                    <a:pt x="36205" y="64898"/>
                    <a:pt x="38161" y="66853"/>
                  </a:cubicBezTo>
                  <a:lnTo>
                    <a:pt x="52089" y="80758"/>
                  </a:lnTo>
                  <a:cubicBezTo>
                    <a:pt x="55071" y="83739"/>
                    <a:pt x="59578" y="84646"/>
                    <a:pt x="63442" y="83024"/>
                  </a:cubicBezTo>
                  <a:cubicBezTo>
                    <a:pt x="67353" y="81426"/>
                    <a:pt x="69882" y="77610"/>
                    <a:pt x="69882" y="73412"/>
                  </a:cubicBezTo>
                  <a:lnTo>
                    <a:pt x="69882" y="69906"/>
                  </a:lnTo>
                  <a:lnTo>
                    <a:pt x="73388" y="69906"/>
                  </a:lnTo>
                  <a:cubicBezTo>
                    <a:pt x="77609" y="69906"/>
                    <a:pt x="81401" y="67378"/>
                    <a:pt x="82999" y="63467"/>
                  </a:cubicBezTo>
                  <a:cubicBezTo>
                    <a:pt x="84621" y="59579"/>
                    <a:pt x="83715" y="55095"/>
                    <a:pt x="80733" y="52114"/>
                  </a:cubicBezTo>
                  <a:lnTo>
                    <a:pt x="66829" y="38185"/>
                  </a:lnTo>
                  <a:cubicBezTo>
                    <a:pt x="64849" y="36229"/>
                    <a:pt x="62202" y="35132"/>
                    <a:pt x="59459" y="35132"/>
                  </a:cubicBezTo>
                  <a:lnTo>
                    <a:pt x="45530" y="35132"/>
                  </a:lnTo>
                  <a:cubicBezTo>
                    <a:pt x="43932" y="35132"/>
                    <a:pt x="42406" y="35490"/>
                    <a:pt x="41023" y="36134"/>
                  </a:cubicBezTo>
                  <a:lnTo>
                    <a:pt x="6273" y="1336"/>
                  </a:lnTo>
                  <a:cubicBezTo>
                    <a:pt x="4889" y="0"/>
                    <a:pt x="2719" y="0"/>
                    <a:pt x="1360" y="1336"/>
                  </a:cubicBezTo>
                  <a:cubicBezTo>
                    <a:pt x="0" y="2719"/>
                    <a:pt x="0" y="4890"/>
                    <a:pt x="1360" y="6273"/>
                  </a:cubicBezTo>
                  <a:close/>
                  <a:moveTo>
                    <a:pt x="56979" y="75845"/>
                  </a:moveTo>
                  <a:lnTo>
                    <a:pt x="43050" y="61916"/>
                  </a:lnTo>
                  <a:cubicBezTo>
                    <a:pt x="42406" y="61272"/>
                    <a:pt x="42048" y="60366"/>
                    <a:pt x="42048" y="59483"/>
                  </a:cubicBezTo>
                  <a:lnTo>
                    <a:pt x="42048" y="45555"/>
                  </a:lnTo>
                  <a:cubicBezTo>
                    <a:pt x="42048" y="43647"/>
                    <a:pt x="43599" y="42073"/>
                    <a:pt x="45530" y="42073"/>
                  </a:cubicBezTo>
                  <a:lnTo>
                    <a:pt x="59459" y="42073"/>
                  </a:lnTo>
                  <a:cubicBezTo>
                    <a:pt x="60389" y="42073"/>
                    <a:pt x="61272" y="42430"/>
                    <a:pt x="61892" y="43074"/>
                  </a:cubicBezTo>
                  <a:lnTo>
                    <a:pt x="75820" y="57003"/>
                  </a:lnTo>
                  <a:cubicBezTo>
                    <a:pt x="76798" y="57981"/>
                    <a:pt x="77108" y="59507"/>
                    <a:pt x="76560" y="60795"/>
                  </a:cubicBezTo>
                  <a:cubicBezTo>
                    <a:pt x="76035" y="62107"/>
                    <a:pt x="74747" y="62942"/>
                    <a:pt x="73340" y="62942"/>
                  </a:cubicBezTo>
                  <a:lnTo>
                    <a:pt x="66399" y="62942"/>
                  </a:lnTo>
                  <a:cubicBezTo>
                    <a:pt x="64491" y="62942"/>
                    <a:pt x="62917" y="64492"/>
                    <a:pt x="62917" y="66424"/>
                  </a:cubicBezTo>
                  <a:lnTo>
                    <a:pt x="62917" y="73364"/>
                  </a:lnTo>
                  <a:cubicBezTo>
                    <a:pt x="62917" y="74772"/>
                    <a:pt x="62083" y="76060"/>
                    <a:pt x="60771" y="76584"/>
                  </a:cubicBezTo>
                  <a:cubicBezTo>
                    <a:pt x="59483" y="77133"/>
                    <a:pt x="57980" y="76823"/>
                    <a:pt x="56979" y="75845"/>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4" name="Google Shape;794;g21e199055c3_0_614"/>
            <p:cNvSpPr/>
            <p:nvPr/>
          </p:nvSpPr>
          <p:spPr>
            <a:xfrm>
              <a:off x="3190175" y="1716250"/>
              <a:ext cx="1217575" cy="1217575"/>
            </a:xfrm>
            <a:custGeom>
              <a:rect b="b" l="l" r="r" t="t"/>
              <a:pathLst>
                <a:path extrusionOk="0" h="48703" w="48703">
                  <a:moveTo>
                    <a:pt x="24351" y="41739"/>
                  </a:moveTo>
                  <a:cubicBezTo>
                    <a:pt x="14763" y="41739"/>
                    <a:pt x="6964" y="33963"/>
                    <a:pt x="6964" y="24352"/>
                  </a:cubicBezTo>
                  <a:cubicBezTo>
                    <a:pt x="6964" y="14764"/>
                    <a:pt x="14763" y="6965"/>
                    <a:pt x="24351" y="6965"/>
                  </a:cubicBezTo>
                  <a:cubicBezTo>
                    <a:pt x="33963" y="6965"/>
                    <a:pt x="41738" y="14764"/>
                    <a:pt x="41738" y="24352"/>
                  </a:cubicBezTo>
                  <a:cubicBezTo>
                    <a:pt x="41738" y="26260"/>
                    <a:pt x="43288" y="27834"/>
                    <a:pt x="45220" y="27834"/>
                  </a:cubicBezTo>
                  <a:cubicBezTo>
                    <a:pt x="47152" y="27834"/>
                    <a:pt x="48702" y="26283"/>
                    <a:pt x="48702" y="24352"/>
                  </a:cubicBezTo>
                  <a:cubicBezTo>
                    <a:pt x="48702" y="10900"/>
                    <a:pt x="37803" y="0"/>
                    <a:pt x="24351" y="0"/>
                  </a:cubicBezTo>
                  <a:cubicBezTo>
                    <a:pt x="10900" y="0"/>
                    <a:pt x="0" y="10900"/>
                    <a:pt x="0" y="24352"/>
                  </a:cubicBezTo>
                  <a:cubicBezTo>
                    <a:pt x="0" y="37803"/>
                    <a:pt x="10900" y="48703"/>
                    <a:pt x="24351" y="48703"/>
                  </a:cubicBezTo>
                  <a:cubicBezTo>
                    <a:pt x="26259" y="48703"/>
                    <a:pt x="27833" y="47153"/>
                    <a:pt x="27833" y="45221"/>
                  </a:cubicBezTo>
                  <a:cubicBezTo>
                    <a:pt x="27833" y="43289"/>
                    <a:pt x="26259" y="41739"/>
                    <a:pt x="24351" y="41739"/>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5" name="Google Shape;795;g21e199055c3_0_614"/>
            <p:cNvSpPr/>
            <p:nvPr/>
          </p:nvSpPr>
          <p:spPr>
            <a:xfrm>
              <a:off x="2495525" y="1021000"/>
              <a:ext cx="2608650" cy="2608675"/>
            </a:xfrm>
            <a:custGeom>
              <a:rect b="b" l="l" r="r" t="t"/>
              <a:pathLst>
                <a:path extrusionOk="0" h="104347" w="104346">
                  <a:moveTo>
                    <a:pt x="71528" y="93041"/>
                  </a:moveTo>
                  <a:cubicBezTo>
                    <a:pt x="65637" y="95832"/>
                    <a:pt x="59078" y="97382"/>
                    <a:pt x="52137" y="97382"/>
                  </a:cubicBezTo>
                  <a:cubicBezTo>
                    <a:pt x="27190" y="97382"/>
                    <a:pt x="6917" y="77109"/>
                    <a:pt x="6917" y="52162"/>
                  </a:cubicBezTo>
                  <a:cubicBezTo>
                    <a:pt x="6917" y="27214"/>
                    <a:pt x="27190" y="6941"/>
                    <a:pt x="52137" y="6941"/>
                  </a:cubicBezTo>
                  <a:cubicBezTo>
                    <a:pt x="77085" y="6941"/>
                    <a:pt x="97358" y="27214"/>
                    <a:pt x="97358" y="52162"/>
                  </a:cubicBezTo>
                  <a:cubicBezTo>
                    <a:pt x="97358" y="59078"/>
                    <a:pt x="95807" y="65661"/>
                    <a:pt x="93017" y="71552"/>
                  </a:cubicBezTo>
                  <a:cubicBezTo>
                    <a:pt x="92182" y="73269"/>
                    <a:pt x="92921" y="75368"/>
                    <a:pt x="94662" y="76155"/>
                  </a:cubicBezTo>
                  <a:cubicBezTo>
                    <a:pt x="96380" y="76990"/>
                    <a:pt x="98479" y="76251"/>
                    <a:pt x="99313" y="74533"/>
                  </a:cubicBezTo>
                  <a:cubicBezTo>
                    <a:pt x="102533" y="67760"/>
                    <a:pt x="104346" y="60151"/>
                    <a:pt x="104346" y="52162"/>
                  </a:cubicBezTo>
                  <a:cubicBezTo>
                    <a:pt x="104346" y="23374"/>
                    <a:pt x="80972" y="1"/>
                    <a:pt x="52161" y="1"/>
                  </a:cubicBezTo>
                  <a:cubicBezTo>
                    <a:pt x="23374" y="1"/>
                    <a:pt x="0" y="23374"/>
                    <a:pt x="0" y="52162"/>
                  </a:cubicBezTo>
                  <a:cubicBezTo>
                    <a:pt x="0" y="80973"/>
                    <a:pt x="23374" y="104346"/>
                    <a:pt x="52161" y="104346"/>
                  </a:cubicBezTo>
                  <a:cubicBezTo>
                    <a:pt x="60151" y="104346"/>
                    <a:pt x="67759" y="102510"/>
                    <a:pt x="74533" y="99290"/>
                  </a:cubicBezTo>
                  <a:cubicBezTo>
                    <a:pt x="76250" y="98455"/>
                    <a:pt x="77013" y="96404"/>
                    <a:pt x="76178" y="94639"/>
                  </a:cubicBezTo>
                  <a:cubicBezTo>
                    <a:pt x="75344" y="92946"/>
                    <a:pt x="73245" y="92206"/>
                    <a:pt x="71528" y="9304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6" name="Google Shape;796;g21e199055c3_0_614"/>
            <p:cNvSpPr/>
            <p:nvPr/>
          </p:nvSpPr>
          <p:spPr>
            <a:xfrm>
              <a:off x="1799100" y="325175"/>
              <a:ext cx="3999725" cy="3999725"/>
            </a:xfrm>
            <a:custGeom>
              <a:rect b="b" l="l" r="r" t="t"/>
              <a:pathLst>
                <a:path extrusionOk="0" h="159989" w="159989">
                  <a:moveTo>
                    <a:pt x="106587" y="148040"/>
                  </a:moveTo>
                  <a:cubicBezTo>
                    <a:pt x="98359" y="151284"/>
                    <a:pt x="89391" y="153048"/>
                    <a:pt x="79994" y="153048"/>
                  </a:cubicBezTo>
                  <a:cubicBezTo>
                    <a:pt x="39687" y="153048"/>
                    <a:pt x="6965" y="120302"/>
                    <a:pt x="6965" y="79995"/>
                  </a:cubicBezTo>
                  <a:cubicBezTo>
                    <a:pt x="6965" y="39687"/>
                    <a:pt x="39687" y="6964"/>
                    <a:pt x="79994" y="6964"/>
                  </a:cubicBezTo>
                  <a:cubicBezTo>
                    <a:pt x="120301" y="6964"/>
                    <a:pt x="153048" y="39687"/>
                    <a:pt x="153048" y="79995"/>
                  </a:cubicBezTo>
                  <a:cubicBezTo>
                    <a:pt x="153048" y="89392"/>
                    <a:pt x="151283" y="98359"/>
                    <a:pt x="148039" y="106588"/>
                  </a:cubicBezTo>
                  <a:cubicBezTo>
                    <a:pt x="147348" y="108377"/>
                    <a:pt x="148206" y="110404"/>
                    <a:pt x="149995" y="111096"/>
                  </a:cubicBezTo>
                  <a:cubicBezTo>
                    <a:pt x="151784" y="111787"/>
                    <a:pt x="153811" y="110905"/>
                    <a:pt x="154503" y="109116"/>
                  </a:cubicBezTo>
                  <a:cubicBezTo>
                    <a:pt x="158056" y="100100"/>
                    <a:pt x="159988" y="90274"/>
                    <a:pt x="159988" y="79995"/>
                  </a:cubicBezTo>
                  <a:cubicBezTo>
                    <a:pt x="159988" y="35847"/>
                    <a:pt x="124141" y="0"/>
                    <a:pt x="79994" y="0"/>
                  </a:cubicBezTo>
                  <a:cubicBezTo>
                    <a:pt x="35847" y="0"/>
                    <a:pt x="0" y="35847"/>
                    <a:pt x="0" y="79995"/>
                  </a:cubicBezTo>
                  <a:cubicBezTo>
                    <a:pt x="0" y="124142"/>
                    <a:pt x="35847" y="159989"/>
                    <a:pt x="79994" y="159989"/>
                  </a:cubicBezTo>
                  <a:cubicBezTo>
                    <a:pt x="90274" y="159989"/>
                    <a:pt x="100100" y="158033"/>
                    <a:pt x="109116" y="154503"/>
                  </a:cubicBezTo>
                  <a:cubicBezTo>
                    <a:pt x="110904" y="153812"/>
                    <a:pt x="111787" y="151784"/>
                    <a:pt x="111095" y="149996"/>
                  </a:cubicBezTo>
                  <a:cubicBezTo>
                    <a:pt x="110403" y="148207"/>
                    <a:pt x="108376" y="147348"/>
                    <a:pt x="106587" y="14804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797" name="Google Shape;797;g21e199055c3_0_614"/>
          <p:cNvGrpSpPr/>
          <p:nvPr/>
        </p:nvGrpSpPr>
        <p:grpSpPr>
          <a:xfrm>
            <a:off x="10491526" y="9946423"/>
            <a:ext cx="1443734" cy="1443586"/>
            <a:chOff x="1859375" y="383575"/>
            <a:chExt cx="3899875" cy="3899475"/>
          </a:xfrm>
        </p:grpSpPr>
        <p:sp>
          <p:nvSpPr>
            <p:cNvPr id="798" name="Google Shape;798;g21e199055c3_0_614"/>
            <p:cNvSpPr/>
            <p:nvPr/>
          </p:nvSpPr>
          <p:spPr>
            <a:xfrm>
              <a:off x="4283425" y="383575"/>
              <a:ext cx="1475825" cy="1031825"/>
            </a:xfrm>
            <a:custGeom>
              <a:rect b="b" l="l" r="r" t="t"/>
              <a:pathLst>
                <a:path extrusionOk="0" h="41273" w="59033">
                  <a:moveTo>
                    <a:pt x="27083" y="9070"/>
                  </a:moveTo>
                  <a:lnTo>
                    <a:pt x="31340" y="12896"/>
                  </a:lnTo>
                  <a:lnTo>
                    <a:pt x="23581" y="12896"/>
                  </a:lnTo>
                  <a:lnTo>
                    <a:pt x="21642" y="9070"/>
                  </a:lnTo>
                  <a:close/>
                  <a:moveTo>
                    <a:pt x="5658" y="4221"/>
                  </a:moveTo>
                  <a:lnTo>
                    <a:pt x="11512" y="15931"/>
                  </a:lnTo>
                  <a:cubicBezTo>
                    <a:pt x="11872" y="16667"/>
                    <a:pt x="12608" y="17116"/>
                    <a:pt x="13416" y="17116"/>
                  </a:cubicBezTo>
                  <a:lnTo>
                    <a:pt x="42420" y="17116"/>
                  </a:lnTo>
                  <a:cubicBezTo>
                    <a:pt x="45348" y="17116"/>
                    <a:pt x="48167" y="18158"/>
                    <a:pt x="50394" y="20044"/>
                  </a:cubicBezTo>
                  <a:cubicBezTo>
                    <a:pt x="52639" y="21929"/>
                    <a:pt x="54130" y="24533"/>
                    <a:pt x="54651" y="27407"/>
                  </a:cubicBezTo>
                  <a:lnTo>
                    <a:pt x="43983" y="27407"/>
                  </a:lnTo>
                  <a:lnTo>
                    <a:pt x="47054" y="24623"/>
                  </a:lnTo>
                  <a:cubicBezTo>
                    <a:pt x="47683" y="24030"/>
                    <a:pt x="47898" y="23115"/>
                    <a:pt x="47611" y="22306"/>
                  </a:cubicBezTo>
                  <a:cubicBezTo>
                    <a:pt x="47293" y="21494"/>
                    <a:pt x="46523" y="20959"/>
                    <a:pt x="45660" y="20959"/>
                  </a:cubicBezTo>
                  <a:cubicBezTo>
                    <a:pt x="45646" y="20959"/>
                    <a:pt x="45631" y="20959"/>
                    <a:pt x="45617" y="20959"/>
                  </a:cubicBezTo>
                  <a:lnTo>
                    <a:pt x="26311" y="20959"/>
                  </a:lnTo>
                  <a:cubicBezTo>
                    <a:pt x="25503" y="20959"/>
                    <a:pt x="24766" y="21408"/>
                    <a:pt x="24425" y="22127"/>
                  </a:cubicBezTo>
                  <a:lnTo>
                    <a:pt x="21767" y="27407"/>
                  </a:lnTo>
                  <a:lnTo>
                    <a:pt x="16613" y="27407"/>
                  </a:lnTo>
                  <a:cubicBezTo>
                    <a:pt x="13344" y="27389"/>
                    <a:pt x="10184" y="26096"/>
                    <a:pt x="7867" y="23761"/>
                  </a:cubicBezTo>
                  <a:cubicBezTo>
                    <a:pt x="5532" y="21444"/>
                    <a:pt x="4239" y="18301"/>
                    <a:pt x="4221" y="15015"/>
                  </a:cubicBezTo>
                  <a:lnTo>
                    <a:pt x="4221" y="4221"/>
                  </a:lnTo>
                  <a:close/>
                  <a:moveTo>
                    <a:pt x="40193" y="25162"/>
                  </a:moveTo>
                  <a:lnTo>
                    <a:pt x="37069" y="28000"/>
                  </a:lnTo>
                  <a:lnTo>
                    <a:pt x="27083" y="37051"/>
                  </a:lnTo>
                  <a:lnTo>
                    <a:pt x="21642" y="37051"/>
                  </a:lnTo>
                  <a:lnTo>
                    <a:pt x="24892" y="30568"/>
                  </a:lnTo>
                  <a:lnTo>
                    <a:pt x="27586" y="25162"/>
                  </a:lnTo>
                  <a:close/>
                  <a:moveTo>
                    <a:pt x="2120" y="1"/>
                  </a:moveTo>
                  <a:cubicBezTo>
                    <a:pt x="1563" y="1"/>
                    <a:pt x="1024" y="216"/>
                    <a:pt x="629" y="611"/>
                  </a:cubicBezTo>
                  <a:cubicBezTo>
                    <a:pt x="234" y="1007"/>
                    <a:pt x="1" y="1545"/>
                    <a:pt x="19" y="2102"/>
                  </a:cubicBezTo>
                  <a:lnTo>
                    <a:pt x="19" y="15015"/>
                  </a:lnTo>
                  <a:cubicBezTo>
                    <a:pt x="19" y="19415"/>
                    <a:pt x="1779" y="23635"/>
                    <a:pt x="4886" y="26742"/>
                  </a:cubicBezTo>
                  <a:cubicBezTo>
                    <a:pt x="7992" y="29849"/>
                    <a:pt x="12213" y="31609"/>
                    <a:pt x="16613" y="31627"/>
                  </a:cubicBezTo>
                  <a:lnTo>
                    <a:pt x="16613" y="31609"/>
                  </a:lnTo>
                  <a:lnTo>
                    <a:pt x="19702" y="31609"/>
                  </a:lnTo>
                  <a:lnTo>
                    <a:pt x="16361" y="38236"/>
                  </a:lnTo>
                  <a:cubicBezTo>
                    <a:pt x="16038" y="38883"/>
                    <a:pt x="16056" y="39655"/>
                    <a:pt x="16433" y="40284"/>
                  </a:cubicBezTo>
                  <a:cubicBezTo>
                    <a:pt x="16810" y="40894"/>
                    <a:pt x="17493" y="41271"/>
                    <a:pt x="18229" y="41271"/>
                  </a:cubicBezTo>
                  <a:lnTo>
                    <a:pt x="27927" y="41271"/>
                  </a:lnTo>
                  <a:cubicBezTo>
                    <a:pt x="27948" y="41272"/>
                    <a:pt x="27969" y="41273"/>
                    <a:pt x="27990" y="41273"/>
                  </a:cubicBezTo>
                  <a:cubicBezTo>
                    <a:pt x="28472" y="41273"/>
                    <a:pt x="28949" y="41077"/>
                    <a:pt x="29310" y="40733"/>
                  </a:cubicBezTo>
                  <a:lnTo>
                    <a:pt x="39349" y="31609"/>
                  </a:lnTo>
                  <a:lnTo>
                    <a:pt x="56932" y="31609"/>
                  </a:lnTo>
                  <a:cubicBezTo>
                    <a:pt x="56953" y="31610"/>
                    <a:pt x="56974" y="31610"/>
                    <a:pt x="56996" y="31610"/>
                  </a:cubicBezTo>
                  <a:cubicBezTo>
                    <a:pt x="57530" y="31610"/>
                    <a:pt x="58042" y="31396"/>
                    <a:pt x="58422" y="30999"/>
                  </a:cubicBezTo>
                  <a:cubicBezTo>
                    <a:pt x="58817" y="30604"/>
                    <a:pt x="59033" y="30065"/>
                    <a:pt x="59033" y="29508"/>
                  </a:cubicBezTo>
                  <a:cubicBezTo>
                    <a:pt x="59015" y="25108"/>
                    <a:pt x="57273" y="20888"/>
                    <a:pt x="54148" y="17781"/>
                  </a:cubicBezTo>
                  <a:cubicBezTo>
                    <a:pt x="51041" y="14656"/>
                    <a:pt x="46820" y="12914"/>
                    <a:pt x="42420" y="12896"/>
                  </a:cubicBezTo>
                  <a:lnTo>
                    <a:pt x="37607" y="12896"/>
                  </a:lnTo>
                  <a:lnTo>
                    <a:pt x="29310" y="5389"/>
                  </a:lnTo>
                  <a:cubicBezTo>
                    <a:pt x="28949" y="5045"/>
                    <a:pt x="28472" y="4849"/>
                    <a:pt x="27990" y="4849"/>
                  </a:cubicBezTo>
                  <a:cubicBezTo>
                    <a:pt x="27969" y="4849"/>
                    <a:pt x="27948" y="4849"/>
                    <a:pt x="27927" y="4850"/>
                  </a:cubicBezTo>
                  <a:lnTo>
                    <a:pt x="18229" y="4850"/>
                  </a:lnTo>
                  <a:cubicBezTo>
                    <a:pt x="17493" y="4850"/>
                    <a:pt x="16810" y="5227"/>
                    <a:pt x="16433" y="5838"/>
                  </a:cubicBezTo>
                  <a:cubicBezTo>
                    <a:pt x="16056" y="6466"/>
                    <a:pt x="16038" y="7238"/>
                    <a:pt x="16361" y="7885"/>
                  </a:cubicBezTo>
                  <a:lnTo>
                    <a:pt x="18858" y="12896"/>
                  </a:lnTo>
                  <a:lnTo>
                    <a:pt x="14727" y="12896"/>
                  </a:lnTo>
                  <a:lnTo>
                    <a:pt x="8819" y="1186"/>
                  </a:lnTo>
                  <a:cubicBezTo>
                    <a:pt x="8477" y="468"/>
                    <a:pt x="7759" y="1"/>
                    <a:pt x="696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799" name="Google Shape;799;g21e199055c3_0_614"/>
            <p:cNvSpPr/>
            <p:nvPr/>
          </p:nvSpPr>
          <p:spPr>
            <a:xfrm>
              <a:off x="3229225" y="1753875"/>
              <a:ext cx="1160175" cy="1159300"/>
            </a:xfrm>
            <a:custGeom>
              <a:rect b="b" l="l" r="r" t="t"/>
              <a:pathLst>
                <a:path extrusionOk="0" h="46372" w="46407">
                  <a:moveTo>
                    <a:pt x="18534" y="4796"/>
                  </a:moveTo>
                  <a:lnTo>
                    <a:pt x="18534" y="4796"/>
                  </a:lnTo>
                  <a:cubicBezTo>
                    <a:pt x="17313" y="6610"/>
                    <a:pt x="16253" y="8532"/>
                    <a:pt x="15355" y="10525"/>
                  </a:cubicBezTo>
                  <a:lnTo>
                    <a:pt x="9123" y="10525"/>
                  </a:lnTo>
                  <a:cubicBezTo>
                    <a:pt x="11602" y="7705"/>
                    <a:pt x="14888" y="5712"/>
                    <a:pt x="18534" y="4796"/>
                  </a:cubicBezTo>
                  <a:close/>
                  <a:moveTo>
                    <a:pt x="23204" y="5478"/>
                  </a:moveTo>
                  <a:cubicBezTo>
                    <a:pt x="24425" y="7059"/>
                    <a:pt x="25484" y="8747"/>
                    <a:pt x="26400" y="10525"/>
                  </a:cubicBezTo>
                  <a:lnTo>
                    <a:pt x="20025" y="10525"/>
                  </a:lnTo>
                  <a:cubicBezTo>
                    <a:pt x="20941" y="8747"/>
                    <a:pt x="22000" y="7059"/>
                    <a:pt x="23204" y="5478"/>
                  </a:cubicBezTo>
                  <a:close/>
                  <a:moveTo>
                    <a:pt x="27891" y="4796"/>
                  </a:moveTo>
                  <a:lnTo>
                    <a:pt x="27891" y="4796"/>
                  </a:lnTo>
                  <a:cubicBezTo>
                    <a:pt x="31537" y="5712"/>
                    <a:pt x="34805" y="7705"/>
                    <a:pt x="37284" y="10525"/>
                  </a:cubicBezTo>
                  <a:lnTo>
                    <a:pt x="31052" y="10525"/>
                  </a:lnTo>
                  <a:cubicBezTo>
                    <a:pt x="30172" y="8532"/>
                    <a:pt x="29112" y="6610"/>
                    <a:pt x="27891" y="4796"/>
                  </a:cubicBezTo>
                  <a:close/>
                  <a:moveTo>
                    <a:pt x="13811" y="14746"/>
                  </a:moveTo>
                  <a:cubicBezTo>
                    <a:pt x="13236" y="16811"/>
                    <a:pt x="12859" y="18930"/>
                    <a:pt x="12715" y="21067"/>
                  </a:cubicBezTo>
                  <a:lnTo>
                    <a:pt x="4364" y="21067"/>
                  </a:lnTo>
                  <a:cubicBezTo>
                    <a:pt x="4616" y="18876"/>
                    <a:pt x="5244" y="16739"/>
                    <a:pt x="6214" y="14746"/>
                  </a:cubicBezTo>
                  <a:close/>
                  <a:moveTo>
                    <a:pt x="28124" y="14746"/>
                  </a:moveTo>
                  <a:cubicBezTo>
                    <a:pt x="28807" y="16793"/>
                    <a:pt x="29238" y="18930"/>
                    <a:pt x="29417" y="21067"/>
                  </a:cubicBezTo>
                  <a:lnTo>
                    <a:pt x="17008" y="21067"/>
                  </a:lnTo>
                  <a:cubicBezTo>
                    <a:pt x="17187" y="18930"/>
                    <a:pt x="17618" y="16793"/>
                    <a:pt x="18301" y="14746"/>
                  </a:cubicBezTo>
                  <a:close/>
                  <a:moveTo>
                    <a:pt x="40193" y="14746"/>
                  </a:moveTo>
                  <a:cubicBezTo>
                    <a:pt x="41181" y="16739"/>
                    <a:pt x="41809" y="18876"/>
                    <a:pt x="42061" y="21067"/>
                  </a:cubicBezTo>
                  <a:lnTo>
                    <a:pt x="33710" y="21067"/>
                  </a:lnTo>
                  <a:cubicBezTo>
                    <a:pt x="33566" y="18930"/>
                    <a:pt x="33189" y="16811"/>
                    <a:pt x="32596" y="14746"/>
                  </a:cubicBezTo>
                  <a:close/>
                  <a:moveTo>
                    <a:pt x="12715" y="25288"/>
                  </a:moveTo>
                  <a:cubicBezTo>
                    <a:pt x="12859" y="27425"/>
                    <a:pt x="13236" y="29544"/>
                    <a:pt x="13811" y="31609"/>
                  </a:cubicBezTo>
                  <a:lnTo>
                    <a:pt x="6214" y="31609"/>
                  </a:lnTo>
                  <a:cubicBezTo>
                    <a:pt x="5244" y="29634"/>
                    <a:pt x="4616" y="27479"/>
                    <a:pt x="4364" y="25288"/>
                  </a:cubicBezTo>
                  <a:close/>
                  <a:moveTo>
                    <a:pt x="29417" y="25288"/>
                  </a:moveTo>
                  <a:cubicBezTo>
                    <a:pt x="29238" y="27443"/>
                    <a:pt x="28807" y="29562"/>
                    <a:pt x="28124" y="31609"/>
                  </a:cubicBezTo>
                  <a:lnTo>
                    <a:pt x="18301" y="31609"/>
                  </a:lnTo>
                  <a:cubicBezTo>
                    <a:pt x="17618" y="29562"/>
                    <a:pt x="17187" y="27443"/>
                    <a:pt x="17008" y="25288"/>
                  </a:cubicBezTo>
                  <a:close/>
                  <a:moveTo>
                    <a:pt x="42061" y="25288"/>
                  </a:moveTo>
                  <a:cubicBezTo>
                    <a:pt x="41809" y="27497"/>
                    <a:pt x="41181" y="29634"/>
                    <a:pt x="40193" y="31609"/>
                  </a:cubicBezTo>
                  <a:lnTo>
                    <a:pt x="32596" y="31609"/>
                  </a:lnTo>
                  <a:cubicBezTo>
                    <a:pt x="33189" y="29544"/>
                    <a:pt x="33566" y="27425"/>
                    <a:pt x="33710" y="25288"/>
                  </a:cubicBezTo>
                  <a:close/>
                  <a:moveTo>
                    <a:pt x="26400" y="35830"/>
                  </a:moveTo>
                  <a:cubicBezTo>
                    <a:pt x="25484" y="37608"/>
                    <a:pt x="24425" y="39296"/>
                    <a:pt x="23204" y="40894"/>
                  </a:cubicBezTo>
                  <a:cubicBezTo>
                    <a:pt x="22000" y="39296"/>
                    <a:pt x="20941" y="37608"/>
                    <a:pt x="20025" y="35830"/>
                  </a:cubicBezTo>
                  <a:close/>
                  <a:moveTo>
                    <a:pt x="15355" y="35830"/>
                  </a:moveTo>
                  <a:cubicBezTo>
                    <a:pt x="16253" y="37823"/>
                    <a:pt x="17313" y="39745"/>
                    <a:pt x="18534" y="41559"/>
                  </a:cubicBezTo>
                  <a:cubicBezTo>
                    <a:pt x="14888" y="40643"/>
                    <a:pt x="11602" y="38649"/>
                    <a:pt x="9123" y="35830"/>
                  </a:cubicBezTo>
                  <a:close/>
                  <a:moveTo>
                    <a:pt x="37284" y="35830"/>
                  </a:moveTo>
                  <a:cubicBezTo>
                    <a:pt x="34805" y="38649"/>
                    <a:pt x="31537" y="40643"/>
                    <a:pt x="27891" y="41559"/>
                  </a:cubicBezTo>
                  <a:cubicBezTo>
                    <a:pt x="29112" y="39745"/>
                    <a:pt x="30172" y="37823"/>
                    <a:pt x="31052" y="35830"/>
                  </a:cubicBezTo>
                  <a:close/>
                  <a:moveTo>
                    <a:pt x="23096" y="1"/>
                  </a:moveTo>
                  <a:lnTo>
                    <a:pt x="23006" y="19"/>
                  </a:lnTo>
                  <a:cubicBezTo>
                    <a:pt x="22934" y="19"/>
                    <a:pt x="22862" y="19"/>
                    <a:pt x="22791" y="37"/>
                  </a:cubicBezTo>
                  <a:cubicBezTo>
                    <a:pt x="14870" y="162"/>
                    <a:pt x="7579" y="4347"/>
                    <a:pt x="3484" y="11118"/>
                  </a:cubicBezTo>
                  <a:lnTo>
                    <a:pt x="3269" y="11333"/>
                  </a:lnTo>
                  <a:cubicBezTo>
                    <a:pt x="3233" y="11513"/>
                    <a:pt x="3143" y="11674"/>
                    <a:pt x="3017" y="11800"/>
                  </a:cubicBezTo>
                  <a:cubicBezTo>
                    <a:pt x="2981" y="11836"/>
                    <a:pt x="2963" y="11872"/>
                    <a:pt x="2981" y="11926"/>
                  </a:cubicBezTo>
                  <a:cubicBezTo>
                    <a:pt x="1096" y="15230"/>
                    <a:pt x="108" y="18966"/>
                    <a:pt x="72" y="22755"/>
                  </a:cubicBezTo>
                  <a:cubicBezTo>
                    <a:pt x="0" y="23043"/>
                    <a:pt x="0" y="23330"/>
                    <a:pt x="72" y="23599"/>
                  </a:cubicBezTo>
                  <a:cubicBezTo>
                    <a:pt x="108" y="27407"/>
                    <a:pt x="1096" y="31124"/>
                    <a:pt x="2981" y="34429"/>
                  </a:cubicBezTo>
                  <a:lnTo>
                    <a:pt x="2999" y="34483"/>
                  </a:lnTo>
                  <a:cubicBezTo>
                    <a:pt x="3107" y="34734"/>
                    <a:pt x="3251" y="34986"/>
                    <a:pt x="3448" y="35183"/>
                  </a:cubicBezTo>
                  <a:lnTo>
                    <a:pt x="3484" y="35237"/>
                  </a:lnTo>
                  <a:cubicBezTo>
                    <a:pt x="7579" y="42008"/>
                    <a:pt x="14870" y="46210"/>
                    <a:pt x="22791" y="46318"/>
                  </a:cubicBezTo>
                  <a:cubicBezTo>
                    <a:pt x="22934" y="46354"/>
                    <a:pt x="23060" y="46372"/>
                    <a:pt x="23204" y="46372"/>
                  </a:cubicBezTo>
                  <a:cubicBezTo>
                    <a:pt x="23347" y="46372"/>
                    <a:pt x="23491" y="46354"/>
                    <a:pt x="23635" y="46318"/>
                  </a:cubicBezTo>
                  <a:cubicBezTo>
                    <a:pt x="31555" y="46210"/>
                    <a:pt x="38846" y="42008"/>
                    <a:pt x="42941" y="35237"/>
                  </a:cubicBezTo>
                  <a:lnTo>
                    <a:pt x="42977" y="35183"/>
                  </a:lnTo>
                  <a:cubicBezTo>
                    <a:pt x="43174" y="34986"/>
                    <a:pt x="43318" y="34734"/>
                    <a:pt x="43426" y="34483"/>
                  </a:cubicBezTo>
                  <a:lnTo>
                    <a:pt x="43444" y="34429"/>
                  </a:lnTo>
                  <a:cubicBezTo>
                    <a:pt x="45311" y="31124"/>
                    <a:pt x="46317" y="27407"/>
                    <a:pt x="46353" y="23599"/>
                  </a:cubicBezTo>
                  <a:cubicBezTo>
                    <a:pt x="46407" y="23330"/>
                    <a:pt x="46407" y="23043"/>
                    <a:pt x="46353" y="22755"/>
                  </a:cubicBezTo>
                  <a:cubicBezTo>
                    <a:pt x="46317" y="18966"/>
                    <a:pt x="45311" y="15230"/>
                    <a:pt x="43444" y="11926"/>
                  </a:cubicBezTo>
                  <a:cubicBezTo>
                    <a:pt x="43444" y="11872"/>
                    <a:pt x="43444" y="11836"/>
                    <a:pt x="43408" y="11800"/>
                  </a:cubicBezTo>
                  <a:cubicBezTo>
                    <a:pt x="43282" y="11674"/>
                    <a:pt x="43192" y="11513"/>
                    <a:pt x="43156" y="11333"/>
                  </a:cubicBezTo>
                  <a:lnTo>
                    <a:pt x="42941" y="11118"/>
                  </a:lnTo>
                  <a:cubicBezTo>
                    <a:pt x="38846" y="4347"/>
                    <a:pt x="31555" y="162"/>
                    <a:pt x="23635" y="37"/>
                  </a:cubicBezTo>
                  <a:cubicBezTo>
                    <a:pt x="23563" y="19"/>
                    <a:pt x="23491" y="19"/>
                    <a:pt x="23401" y="19"/>
                  </a:cubicBezTo>
                  <a:lnTo>
                    <a:pt x="23329" y="1"/>
                  </a:ln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0" name="Google Shape;800;g21e199055c3_0_614"/>
            <p:cNvSpPr/>
            <p:nvPr/>
          </p:nvSpPr>
          <p:spPr>
            <a:xfrm>
              <a:off x="1859375" y="3229250"/>
              <a:ext cx="1265250" cy="1047500"/>
            </a:xfrm>
            <a:custGeom>
              <a:rect b="b" l="l" r="r" t="t"/>
              <a:pathLst>
                <a:path extrusionOk="0" h="41900" w="50610">
                  <a:moveTo>
                    <a:pt x="26113" y="4221"/>
                  </a:moveTo>
                  <a:lnTo>
                    <a:pt x="26113" y="29005"/>
                  </a:lnTo>
                  <a:lnTo>
                    <a:pt x="4221" y="29005"/>
                  </a:lnTo>
                  <a:lnTo>
                    <a:pt x="4221" y="4221"/>
                  </a:lnTo>
                  <a:close/>
                  <a:moveTo>
                    <a:pt x="37912" y="12895"/>
                  </a:moveTo>
                  <a:cubicBezTo>
                    <a:pt x="38290" y="14996"/>
                    <a:pt x="39313" y="16936"/>
                    <a:pt x="40858" y="18427"/>
                  </a:cubicBezTo>
                  <a:cubicBezTo>
                    <a:pt x="42366" y="19953"/>
                    <a:pt x="44288" y="20995"/>
                    <a:pt x="46389" y="21408"/>
                  </a:cubicBezTo>
                  <a:lnTo>
                    <a:pt x="46389" y="29005"/>
                  </a:lnTo>
                  <a:lnTo>
                    <a:pt x="30316" y="29005"/>
                  </a:lnTo>
                  <a:lnTo>
                    <a:pt x="30316" y="12895"/>
                  </a:lnTo>
                  <a:close/>
                  <a:moveTo>
                    <a:pt x="14422" y="33225"/>
                  </a:moveTo>
                  <a:cubicBezTo>
                    <a:pt x="14476" y="33459"/>
                    <a:pt x="14511" y="33728"/>
                    <a:pt x="14511" y="33980"/>
                  </a:cubicBezTo>
                  <a:cubicBezTo>
                    <a:pt x="14511" y="34949"/>
                    <a:pt x="14134" y="35901"/>
                    <a:pt x="13434" y="36602"/>
                  </a:cubicBezTo>
                  <a:cubicBezTo>
                    <a:pt x="12751" y="37302"/>
                    <a:pt x="11800" y="37679"/>
                    <a:pt x="10830" y="37679"/>
                  </a:cubicBezTo>
                  <a:cubicBezTo>
                    <a:pt x="9842" y="37679"/>
                    <a:pt x="8908" y="37302"/>
                    <a:pt x="8208" y="36602"/>
                  </a:cubicBezTo>
                  <a:cubicBezTo>
                    <a:pt x="7525" y="35901"/>
                    <a:pt x="7130" y="34949"/>
                    <a:pt x="7130" y="33980"/>
                  </a:cubicBezTo>
                  <a:cubicBezTo>
                    <a:pt x="7130" y="33728"/>
                    <a:pt x="7148" y="33459"/>
                    <a:pt x="7220" y="33225"/>
                  </a:cubicBezTo>
                  <a:close/>
                  <a:moveTo>
                    <a:pt x="43390" y="33225"/>
                  </a:moveTo>
                  <a:cubicBezTo>
                    <a:pt x="43462" y="33459"/>
                    <a:pt x="43498" y="33728"/>
                    <a:pt x="43480" y="33980"/>
                  </a:cubicBezTo>
                  <a:cubicBezTo>
                    <a:pt x="43480" y="34949"/>
                    <a:pt x="43085" y="35901"/>
                    <a:pt x="42402" y="36602"/>
                  </a:cubicBezTo>
                  <a:cubicBezTo>
                    <a:pt x="41702" y="37302"/>
                    <a:pt x="40768" y="37679"/>
                    <a:pt x="39780" y="37679"/>
                  </a:cubicBezTo>
                  <a:cubicBezTo>
                    <a:pt x="38810" y="37679"/>
                    <a:pt x="37859" y="37302"/>
                    <a:pt x="37176" y="36602"/>
                  </a:cubicBezTo>
                  <a:cubicBezTo>
                    <a:pt x="36476" y="35901"/>
                    <a:pt x="36099" y="34949"/>
                    <a:pt x="36099" y="33980"/>
                  </a:cubicBezTo>
                  <a:cubicBezTo>
                    <a:pt x="36099" y="33728"/>
                    <a:pt x="36134" y="33459"/>
                    <a:pt x="36188" y="33225"/>
                  </a:cubicBezTo>
                  <a:close/>
                  <a:moveTo>
                    <a:pt x="2120" y="0"/>
                  </a:moveTo>
                  <a:cubicBezTo>
                    <a:pt x="1563" y="0"/>
                    <a:pt x="1024" y="216"/>
                    <a:pt x="629" y="611"/>
                  </a:cubicBezTo>
                  <a:cubicBezTo>
                    <a:pt x="234" y="1006"/>
                    <a:pt x="0" y="1545"/>
                    <a:pt x="18" y="2102"/>
                  </a:cubicBezTo>
                  <a:lnTo>
                    <a:pt x="18" y="31106"/>
                  </a:lnTo>
                  <a:cubicBezTo>
                    <a:pt x="18" y="32273"/>
                    <a:pt x="952" y="33207"/>
                    <a:pt x="2120" y="33225"/>
                  </a:cubicBezTo>
                  <a:lnTo>
                    <a:pt x="2964" y="33225"/>
                  </a:lnTo>
                  <a:cubicBezTo>
                    <a:pt x="2928" y="33477"/>
                    <a:pt x="2910" y="33728"/>
                    <a:pt x="2928" y="33980"/>
                  </a:cubicBezTo>
                  <a:cubicBezTo>
                    <a:pt x="2910" y="36081"/>
                    <a:pt x="3754" y="38092"/>
                    <a:pt x="5227" y="39583"/>
                  </a:cubicBezTo>
                  <a:cubicBezTo>
                    <a:pt x="6717" y="41073"/>
                    <a:pt x="8729" y="41900"/>
                    <a:pt x="10830" y="41900"/>
                  </a:cubicBezTo>
                  <a:cubicBezTo>
                    <a:pt x="12931" y="41900"/>
                    <a:pt x="14942" y="41073"/>
                    <a:pt x="16415" y="39583"/>
                  </a:cubicBezTo>
                  <a:cubicBezTo>
                    <a:pt x="17906" y="38092"/>
                    <a:pt x="18732" y="36081"/>
                    <a:pt x="18732" y="33980"/>
                  </a:cubicBezTo>
                  <a:cubicBezTo>
                    <a:pt x="18732" y="33728"/>
                    <a:pt x="18732" y="33477"/>
                    <a:pt x="18696" y="33225"/>
                  </a:cubicBezTo>
                  <a:lnTo>
                    <a:pt x="31932" y="33225"/>
                  </a:lnTo>
                  <a:cubicBezTo>
                    <a:pt x="31896" y="33477"/>
                    <a:pt x="31878" y="33728"/>
                    <a:pt x="31878" y="33980"/>
                  </a:cubicBezTo>
                  <a:cubicBezTo>
                    <a:pt x="31878" y="36081"/>
                    <a:pt x="32704" y="38092"/>
                    <a:pt x="34195" y="39583"/>
                  </a:cubicBezTo>
                  <a:cubicBezTo>
                    <a:pt x="35668" y="41073"/>
                    <a:pt x="37697" y="41900"/>
                    <a:pt x="39780" y="41900"/>
                  </a:cubicBezTo>
                  <a:cubicBezTo>
                    <a:pt x="41881" y="41900"/>
                    <a:pt x="43893" y="41073"/>
                    <a:pt x="45383" y="39583"/>
                  </a:cubicBezTo>
                  <a:cubicBezTo>
                    <a:pt x="46874" y="38092"/>
                    <a:pt x="47700" y="36081"/>
                    <a:pt x="47700" y="33980"/>
                  </a:cubicBezTo>
                  <a:cubicBezTo>
                    <a:pt x="47700" y="33728"/>
                    <a:pt x="47682" y="33477"/>
                    <a:pt x="47646" y="33225"/>
                  </a:cubicBezTo>
                  <a:lnTo>
                    <a:pt x="48490" y="33225"/>
                  </a:lnTo>
                  <a:cubicBezTo>
                    <a:pt x="49658" y="33207"/>
                    <a:pt x="50592" y="32273"/>
                    <a:pt x="50610" y="31106"/>
                  </a:cubicBezTo>
                  <a:lnTo>
                    <a:pt x="50610" y="19468"/>
                  </a:lnTo>
                  <a:cubicBezTo>
                    <a:pt x="50592" y="18319"/>
                    <a:pt x="49658" y="17367"/>
                    <a:pt x="48490" y="17367"/>
                  </a:cubicBezTo>
                  <a:cubicBezTo>
                    <a:pt x="46748" y="17367"/>
                    <a:pt x="45078" y="16685"/>
                    <a:pt x="43839" y="15445"/>
                  </a:cubicBezTo>
                  <a:cubicBezTo>
                    <a:pt x="42600" y="14206"/>
                    <a:pt x="41917" y="12536"/>
                    <a:pt x="41917" y="10794"/>
                  </a:cubicBezTo>
                  <a:cubicBezTo>
                    <a:pt x="41899" y="9627"/>
                    <a:pt x="40966" y="8693"/>
                    <a:pt x="39816" y="8675"/>
                  </a:cubicBezTo>
                  <a:lnTo>
                    <a:pt x="30334" y="8675"/>
                  </a:lnTo>
                  <a:lnTo>
                    <a:pt x="30334" y="2102"/>
                  </a:lnTo>
                  <a:cubicBezTo>
                    <a:pt x="30316" y="934"/>
                    <a:pt x="29382" y="0"/>
                    <a:pt x="28214"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1" name="Google Shape;801;g21e199055c3_0_614"/>
            <p:cNvSpPr/>
            <p:nvPr/>
          </p:nvSpPr>
          <p:spPr>
            <a:xfrm>
              <a:off x="4002825" y="2894300"/>
              <a:ext cx="1756425" cy="1388750"/>
            </a:xfrm>
            <a:custGeom>
              <a:rect b="b" l="l" r="r" t="t"/>
              <a:pathLst>
                <a:path extrusionOk="0" h="55550" w="70257">
                  <a:moveTo>
                    <a:pt x="55853" y="7364"/>
                  </a:moveTo>
                  <a:lnTo>
                    <a:pt x="62642" y="10166"/>
                  </a:lnTo>
                  <a:lnTo>
                    <a:pt x="55853" y="12967"/>
                  </a:lnTo>
                  <a:lnTo>
                    <a:pt x="55853" y="7364"/>
                  </a:lnTo>
                  <a:close/>
                  <a:moveTo>
                    <a:pt x="39026" y="18966"/>
                  </a:moveTo>
                  <a:lnTo>
                    <a:pt x="39026" y="27389"/>
                  </a:lnTo>
                  <a:lnTo>
                    <a:pt x="17941" y="27389"/>
                  </a:lnTo>
                  <a:lnTo>
                    <a:pt x="17941" y="18966"/>
                  </a:lnTo>
                  <a:close/>
                  <a:moveTo>
                    <a:pt x="61762" y="31609"/>
                  </a:moveTo>
                  <a:lnTo>
                    <a:pt x="59302" y="45043"/>
                  </a:lnTo>
                  <a:cubicBezTo>
                    <a:pt x="59212" y="45043"/>
                    <a:pt x="59122" y="45007"/>
                    <a:pt x="59032" y="45007"/>
                  </a:cubicBezTo>
                  <a:lnTo>
                    <a:pt x="59014" y="45007"/>
                  </a:lnTo>
                  <a:cubicBezTo>
                    <a:pt x="56590" y="45025"/>
                    <a:pt x="54291" y="46084"/>
                    <a:pt x="52693" y="47934"/>
                  </a:cubicBezTo>
                  <a:cubicBezTo>
                    <a:pt x="51112" y="46084"/>
                    <a:pt x="48813" y="45007"/>
                    <a:pt x="46371" y="45007"/>
                  </a:cubicBezTo>
                  <a:cubicBezTo>
                    <a:pt x="43946" y="45007"/>
                    <a:pt x="41630" y="46084"/>
                    <a:pt x="40049" y="47934"/>
                  </a:cubicBezTo>
                  <a:cubicBezTo>
                    <a:pt x="38469" y="46084"/>
                    <a:pt x="36170" y="45007"/>
                    <a:pt x="33728" y="45007"/>
                  </a:cubicBezTo>
                  <a:cubicBezTo>
                    <a:pt x="31303" y="45007"/>
                    <a:pt x="29004" y="46066"/>
                    <a:pt x="27406" y="47916"/>
                  </a:cubicBezTo>
                  <a:cubicBezTo>
                    <a:pt x="25825" y="46066"/>
                    <a:pt x="23509" y="45007"/>
                    <a:pt x="21084" y="45007"/>
                  </a:cubicBezTo>
                  <a:cubicBezTo>
                    <a:pt x="19432" y="45025"/>
                    <a:pt x="17816" y="45528"/>
                    <a:pt x="16469" y="46462"/>
                  </a:cubicBezTo>
                  <a:lnTo>
                    <a:pt x="7004" y="31609"/>
                  </a:lnTo>
                  <a:close/>
                  <a:moveTo>
                    <a:pt x="53752" y="1"/>
                  </a:moveTo>
                  <a:cubicBezTo>
                    <a:pt x="52603" y="1"/>
                    <a:pt x="51651" y="935"/>
                    <a:pt x="51651" y="2102"/>
                  </a:cubicBezTo>
                  <a:lnTo>
                    <a:pt x="51651" y="27389"/>
                  </a:lnTo>
                  <a:lnTo>
                    <a:pt x="43228" y="27389"/>
                  </a:lnTo>
                  <a:lnTo>
                    <a:pt x="43228" y="16847"/>
                  </a:lnTo>
                  <a:cubicBezTo>
                    <a:pt x="43228" y="15697"/>
                    <a:pt x="42294" y="14745"/>
                    <a:pt x="41127" y="14745"/>
                  </a:cubicBezTo>
                  <a:lnTo>
                    <a:pt x="15822" y="14745"/>
                  </a:lnTo>
                  <a:cubicBezTo>
                    <a:pt x="15265" y="14745"/>
                    <a:pt x="14727" y="14961"/>
                    <a:pt x="14332" y="15356"/>
                  </a:cubicBezTo>
                  <a:cubicBezTo>
                    <a:pt x="13936" y="15751"/>
                    <a:pt x="13721" y="16290"/>
                    <a:pt x="13721" y="16847"/>
                  </a:cubicBezTo>
                  <a:lnTo>
                    <a:pt x="13721" y="27389"/>
                  </a:lnTo>
                  <a:lnTo>
                    <a:pt x="3161" y="27389"/>
                  </a:lnTo>
                  <a:cubicBezTo>
                    <a:pt x="2389" y="27389"/>
                    <a:pt x="1688" y="27802"/>
                    <a:pt x="1311" y="28484"/>
                  </a:cubicBezTo>
                  <a:cubicBezTo>
                    <a:pt x="952" y="29149"/>
                    <a:pt x="970" y="29975"/>
                    <a:pt x="1383" y="30621"/>
                  </a:cubicBezTo>
                  <a:lnTo>
                    <a:pt x="10794" y="45384"/>
                  </a:lnTo>
                  <a:cubicBezTo>
                    <a:pt x="10021" y="45151"/>
                    <a:pt x="9231" y="45025"/>
                    <a:pt x="8441" y="45007"/>
                  </a:cubicBezTo>
                  <a:cubicBezTo>
                    <a:pt x="6196" y="45007"/>
                    <a:pt x="4059" y="45905"/>
                    <a:pt x="2478" y="47485"/>
                  </a:cubicBezTo>
                  <a:cubicBezTo>
                    <a:pt x="898" y="49066"/>
                    <a:pt x="0" y="51203"/>
                    <a:pt x="0" y="53448"/>
                  </a:cubicBezTo>
                  <a:cubicBezTo>
                    <a:pt x="0" y="54615"/>
                    <a:pt x="952" y="55549"/>
                    <a:pt x="2119" y="55549"/>
                  </a:cubicBezTo>
                  <a:cubicBezTo>
                    <a:pt x="3269" y="55549"/>
                    <a:pt x="4220" y="54615"/>
                    <a:pt x="4220" y="53448"/>
                  </a:cubicBezTo>
                  <a:cubicBezTo>
                    <a:pt x="4220" y="52316"/>
                    <a:pt x="4651" y="51257"/>
                    <a:pt x="5460" y="50449"/>
                  </a:cubicBezTo>
                  <a:cubicBezTo>
                    <a:pt x="6250" y="49658"/>
                    <a:pt x="7309" y="49209"/>
                    <a:pt x="8441" y="49209"/>
                  </a:cubicBezTo>
                  <a:cubicBezTo>
                    <a:pt x="9554" y="49209"/>
                    <a:pt x="10632" y="49658"/>
                    <a:pt x="11422" y="50449"/>
                  </a:cubicBezTo>
                  <a:cubicBezTo>
                    <a:pt x="12212" y="51257"/>
                    <a:pt x="12661" y="52316"/>
                    <a:pt x="12643" y="53448"/>
                  </a:cubicBezTo>
                  <a:cubicBezTo>
                    <a:pt x="12661" y="54597"/>
                    <a:pt x="13595" y="55549"/>
                    <a:pt x="14763" y="55549"/>
                  </a:cubicBezTo>
                  <a:cubicBezTo>
                    <a:pt x="15912" y="55549"/>
                    <a:pt x="16864" y="54597"/>
                    <a:pt x="16864" y="53448"/>
                  </a:cubicBezTo>
                  <a:cubicBezTo>
                    <a:pt x="16864" y="52550"/>
                    <a:pt x="17151" y="51670"/>
                    <a:pt x="17708" y="50969"/>
                  </a:cubicBezTo>
                  <a:lnTo>
                    <a:pt x="17708" y="50951"/>
                  </a:lnTo>
                  <a:lnTo>
                    <a:pt x="17726" y="50933"/>
                  </a:lnTo>
                  <a:cubicBezTo>
                    <a:pt x="18515" y="49848"/>
                    <a:pt x="19769" y="49228"/>
                    <a:pt x="21070" y="49228"/>
                  </a:cubicBezTo>
                  <a:cubicBezTo>
                    <a:pt x="21427" y="49228"/>
                    <a:pt x="21788" y="49274"/>
                    <a:pt x="22144" y="49371"/>
                  </a:cubicBezTo>
                  <a:cubicBezTo>
                    <a:pt x="23814" y="49802"/>
                    <a:pt x="25035" y="51203"/>
                    <a:pt x="25233" y="52909"/>
                  </a:cubicBezTo>
                  <a:cubicBezTo>
                    <a:pt x="25233" y="52963"/>
                    <a:pt x="25269" y="53017"/>
                    <a:pt x="25269" y="53071"/>
                  </a:cubicBezTo>
                  <a:cubicBezTo>
                    <a:pt x="25287" y="53125"/>
                    <a:pt x="25269" y="53178"/>
                    <a:pt x="25287" y="53232"/>
                  </a:cubicBezTo>
                  <a:lnTo>
                    <a:pt x="25323" y="53232"/>
                  </a:lnTo>
                  <a:cubicBezTo>
                    <a:pt x="25323" y="53304"/>
                    <a:pt x="25305" y="53376"/>
                    <a:pt x="25305" y="53448"/>
                  </a:cubicBezTo>
                  <a:cubicBezTo>
                    <a:pt x="25305" y="54597"/>
                    <a:pt x="26239" y="55549"/>
                    <a:pt x="27406" y="55549"/>
                  </a:cubicBezTo>
                  <a:cubicBezTo>
                    <a:pt x="28573" y="55549"/>
                    <a:pt x="29507" y="54597"/>
                    <a:pt x="29507" y="53448"/>
                  </a:cubicBezTo>
                  <a:cubicBezTo>
                    <a:pt x="29507" y="52316"/>
                    <a:pt x="29956" y="51257"/>
                    <a:pt x="30746" y="50449"/>
                  </a:cubicBezTo>
                  <a:cubicBezTo>
                    <a:pt x="31537" y="49658"/>
                    <a:pt x="32614" y="49209"/>
                    <a:pt x="33728" y="49209"/>
                  </a:cubicBezTo>
                  <a:cubicBezTo>
                    <a:pt x="34859" y="49209"/>
                    <a:pt x="35919" y="49658"/>
                    <a:pt x="36709" y="50449"/>
                  </a:cubicBezTo>
                  <a:cubicBezTo>
                    <a:pt x="37499" y="51257"/>
                    <a:pt x="37948" y="52316"/>
                    <a:pt x="37948" y="53448"/>
                  </a:cubicBezTo>
                  <a:cubicBezTo>
                    <a:pt x="37948" y="54615"/>
                    <a:pt x="38882" y="55549"/>
                    <a:pt x="40049" y="55549"/>
                  </a:cubicBezTo>
                  <a:cubicBezTo>
                    <a:pt x="41217" y="55549"/>
                    <a:pt x="42168" y="54615"/>
                    <a:pt x="42168" y="53448"/>
                  </a:cubicBezTo>
                  <a:cubicBezTo>
                    <a:pt x="42150" y="52316"/>
                    <a:pt x="42599" y="51257"/>
                    <a:pt x="43390" y="50449"/>
                  </a:cubicBezTo>
                  <a:cubicBezTo>
                    <a:pt x="44180" y="49658"/>
                    <a:pt x="45257" y="49209"/>
                    <a:pt x="46371" y="49209"/>
                  </a:cubicBezTo>
                  <a:cubicBezTo>
                    <a:pt x="47502" y="49209"/>
                    <a:pt x="48580" y="49658"/>
                    <a:pt x="49370" y="50449"/>
                  </a:cubicBezTo>
                  <a:cubicBezTo>
                    <a:pt x="50160" y="51257"/>
                    <a:pt x="50591" y="52316"/>
                    <a:pt x="50591" y="53448"/>
                  </a:cubicBezTo>
                  <a:cubicBezTo>
                    <a:pt x="50591" y="54597"/>
                    <a:pt x="51543" y="55549"/>
                    <a:pt x="52711" y="55549"/>
                  </a:cubicBezTo>
                  <a:cubicBezTo>
                    <a:pt x="53860" y="55549"/>
                    <a:pt x="54812" y="54597"/>
                    <a:pt x="54812" y="53448"/>
                  </a:cubicBezTo>
                  <a:cubicBezTo>
                    <a:pt x="54812" y="51113"/>
                    <a:pt x="56698" y="49227"/>
                    <a:pt x="59032" y="49227"/>
                  </a:cubicBezTo>
                  <a:cubicBezTo>
                    <a:pt x="59535" y="49227"/>
                    <a:pt x="60056" y="49335"/>
                    <a:pt x="60541" y="49533"/>
                  </a:cubicBezTo>
                  <a:cubicBezTo>
                    <a:pt x="60577" y="49551"/>
                    <a:pt x="60595" y="49569"/>
                    <a:pt x="60631" y="49569"/>
                  </a:cubicBezTo>
                  <a:lnTo>
                    <a:pt x="60684" y="49569"/>
                  </a:lnTo>
                  <a:cubicBezTo>
                    <a:pt x="62229" y="50233"/>
                    <a:pt x="63235" y="51760"/>
                    <a:pt x="63235" y="53448"/>
                  </a:cubicBezTo>
                  <a:cubicBezTo>
                    <a:pt x="63235" y="54615"/>
                    <a:pt x="64187" y="55549"/>
                    <a:pt x="65354" y="55549"/>
                  </a:cubicBezTo>
                  <a:cubicBezTo>
                    <a:pt x="66521" y="55549"/>
                    <a:pt x="67455" y="54615"/>
                    <a:pt x="67455" y="53448"/>
                  </a:cubicBezTo>
                  <a:cubicBezTo>
                    <a:pt x="67455" y="50502"/>
                    <a:pt x="65893" y="47773"/>
                    <a:pt x="63378" y="46264"/>
                  </a:cubicBezTo>
                  <a:lnTo>
                    <a:pt x="66360" y="29867"/>
                  </a:lnTo>
                  <a:cubicBezTo>
                    <a:pt x="66485" y="29257"/>
                    <a:pt x="66306" y="28628"/>
                    <a:pt x="65911" y="28143"/>
                  </a:cubicBezTo>
                  <a:cubicBezTo>
                    <a:pt x="65516" y="27676"/>
                    <a:pt x="64923" y="27389"/>
                    <a:pt x="64294" y="27389"/>
                  </a:cubicBezTo>
                  <a:lnTo>
                    <a:pt x="55871" y="27389"/>
                  </a:lnTo>
                  <a:lnTo>
                    <a:pt x="55871" y="17529"/>
                  </a:lnTo>
                  <a:lnTo>
                    <a:pt x="68964" y="12105"/>
                  </a:lnTo>
                  <a:cubicBezTo>
                    <a:pt x="69736" y="11782"/>
                    <a:pt x="70257" y="11010"/>
                    <a:pt x="70257" y="10166"/>
                  </a:cubicBezTo>
                  <a:cubicBezTo>
                    <a:pt x="70257" y="9304"/>
                    <a:pt x="69736" y="8549"/>
                    <a:pt x="68964" y="8226"/>
                  </a:cubicBezTo>
                  <a:lnTo>
                    <a:pt x="68946" y="8208"/>
                  </a:lnTo>
                  <a:lnTo>
                    <a:pt x="55871" y="2802"/>
                  </a:lnTo>
                  <a:lnTo>
                    <a:pt x="55871" y="2102"/>
                  </a:lnTo>
                  <a:cubicBezTo>
                    <a:pt x="55853" y="935"/>
                    <a:pt x="54920" y="1"/>
                    <a:pt x="53752"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2" name="Google Shape;802;g21e199055c3_0_614"/>
            <p:cNvSpPr/>
            <p:nvPr/>
          </p:nvSpPr>
          <p:spPr>
            <a:xfrm>
              <a:off x="1859375" y="383575"/>
              <a:ext cx="1581325" cy="948750"/>
            </a:xfrm>
            <a:custGeom>
              <a:rect b="b" l="l" r="r" t="t"/>
              <a:pathLst>
                <a:path extrusionOk="0" h="37950" w="63253">
                  <a:moveTo>
                    <a:pt x="33746" y="4311"/>
                  </a:moveTo>
                  <a:cubicBezTo>
                    <a:pt x="42115" y="4958"/>
                    <a:pt x="49712" y="9430"/>
                    <a:pt x="54363" y="16416"/>
                  </a:cubicBezTo>
                  <a:lnTo>
                    <a:pt x="33746" y="12968"/>
                  </a:lnTo>
                  <a:lnTo>
                    <a:pt x="33746" y="4311"/>
                  </a:lnTo>
                  <a:close/>
                  <a:moveTo>
                    <a:pt x="29525" y="4221"/>
                  </a:moveTo>
                  <a:lnTo>
                    <a:pt x="29525" y="14763"/>
                  </a:lnTo>
                  <a:cubicBezTo>
                    <a:pt x="29525" y="15787"/>
                    <a:pt x="30262" y="16667"/>
                    <a:pt x="31285" y="16829"/>
                  </a:cubicBezTo>
                  <a:lnTo>
                    <a:pt x="56572" y="21049"/>
                  </a:lnTo>
                  <a:cubicBezTo>
                    <a:pt x="56680" y="21067"/>
                    <a:pt x="56788" y="21085"/>
                    <a:pt x="56877" y="21085"/>
                  </a:cubicBezTo>
                  <a:lnTo>
                    <a:pt x="56931" y="21085"/>
                  </a:lnTo>
                  <a:cubicBezTo>
                    <a:pt x="58045" y="23761"/>
                    <a:pt x="58727" y="26617"/>
                    <a:pt x="58943" y="29508"/>
                  </a:cubicBezTo>
                  <a:lnTo>
                    <a:pt x="50215" y="29508"/>
                  </a:lnTo>
                  <a:cubicBezTo>
                    <a:pt x="49784" y="28287"/>
                    <a:pt x="48993" y="27209"/>
                    <a:pt x="47916" y="26455"/>
                  </a:cubicBezTo>
                  <a:cubicBezTo>
                    <a:pt x="46856" y="25701"/>
                    <a:pt x="45581" y="25306"/>
                    <a:pt x="44270" y="25306"/>
                  </a:cubicBezTo>
                  <a:cubicBezTo>
                    <a:pt x="44247" y="25305"/>
                    <a:pt x="44224" y="25305"/>
                    <a:pt x="44201" y="25305"/>
                  </a:cubicBezTo>
                  <a:cubicBezTo>
                    <a:pt x="42664" y="25305"/>
                    <a:pt x="41200" y="25896"/>
                    <a:pt x="40068" y="26940"/>
                  </a:cubicBezTo>
                  <a:cubicBezTo>
                    <a:pt x="38918" y="25880"/>
                    <a:pt x="37410" y="25306"/>
                    <a:pt x="35847" y="25306"/>
                  </a:cubicBezTo>
                  <a:cubicBezTo>
                    <a:pt x="34285" y="25306"/>
                    <a:pt x="32776" y="25880"/>
                    <a:pt x="31627" y="26940"/>
                  </a:cubicBezTo>
                  <a:cubicBezTo>
                    <a:pt x="30477" y="25880"/>
                    <a:pt x="28969" y="25306"/>
                    <a:pt x="27424" y="25306"/>
                  </a:cubicBezTo>
                  <a:cubicBezTo>
                    <a:pt x="25862" y="25306"/>
                    <a:pt x="24353" y="25880"/>
                    <a:pt x="23204" y="26940"/>
                  </a:cubicBezTo>
                  <a:cubicBezTo>
                    <a:pt x="22071" y="25896"/>
                    <a:pt x="20590" y="25305"/>
                    <a:pt x="19052" y="25305"/>
                  </a:cubicBezTo>
                  <a:cubicBezTo>
                    <a:pt x="19029" y="25305"/>
                    <a:pt x="19006" y="25305"/>
                    <a:pt x="18983" y="25306"/>
                  </a:cubicBezTo>
                  <a:cubicBezTo>
                    <a:pt x="17672" y="25306"/>
                    <a:pt x="16415" y="25701"/>
                    <a:pt x="15338" y="26455"/>
                  </a:cubicBezTo>
                  <a:cubicBezTo>
                    <a:pt x="14278" y="27209"/>
                    <a:pt x="13470" y="28287"/>
                    <a:pt x="13039" y="29508"/>
                  </a:cubicBezTo>
                  <a:lnTo>
                    <a:pt x="4221" y="29508"/>
                  </a:lnTo>
                  <a:lnTo>
                    <a:pt x="4221" y="4221"/>
                  </a:lnTo>
                  <a:close/>
                  <a:moveTo>
                    <a:pt x="18976" y="29511"/>
                  </a:moveTo>
                  <a:cubicBezTo>
                    <a:pt x="19525" y="29511"/>
                    <a:pt x="20064" y="29727"/>
                    <a:pt x="20474" y="30137"/>
                  </a:cubicBezTo>
                  <a:cubicBezTo>
                    <a:pt x="21085" y="30729"/>
                    <a:pt x="21264" y="31645"/>
                    <a:pt x="20923" y="32435"/>
                  </a:cubicBezTo>
                  <a:cubicBezTo>
                    <a:pt x="20600" y="33208"/>
                    <a:pt x="19845" y="33729"/>
                    <a:pt x="18983" y="33729"/>
                  </a:cubicBezTo>
                  <a:cubicBezTo>
                    <a:pt x="18427" y="33729"/>
                    <a:pt x="17888" y="33513"/>
                    <a:pt x="17493" y="33118"/>
                  </a:cubicBezTo>
                  <a:cubicBezTo>
                    <a:pt x="17098" y="32723"/>
                    <a:pt x="16864" y="32184"/>
                    <a:pt x="16882" y="31627"/>
                  </a:cubicBezTo>
                  <a:cubicBezTo>
                    <a:pt x="16882" y="30765"/>
                    <a:pt x="17385" y="29993"/>
                    <a:pt x="18175" y="29670"/>
                  </a:cubicBezTo>
                  <a:cubicBezTo>
                    <a:pt x="18435" y="29563"/>
                    <a:pt x="18707" y="29511"/>
                    <a:pt x="18976" y="29511"/>
                  </a:cubicBezTo>
                  <a:close/>
                  <a:moveTo>
                    <a:pt x="27409" y="29511"/>
                  </a:moveTo>
                  <a:cubicBezTo>
                    <a:pt x="27956" y="29511"/>
                    <a:pt x="28499" y="29727"/>
                    <a:pt x="28897" y="30137"/>
                  </a:cubicBezTo>
                  <a:cubicBezTo>
                    <a:pt x="29507" y="30729"/>
                    <a:pt x="29687" y="31645"/>
                    <a:pt x="29364" y="32435"/>
                  </a:cubicBezTo>
                  <a:cubicBezTo>
                    <a:pt x="29041" y="33208"/>
                    <a:pt x="28268" y="33729"/>
                    <a:pt x="27424" y="33729"/>
                  </a:cubicBezTo>
                  <a:cubicBezTo>
                    <a:pt x="26849" y="33729"/>
                    <a:pt x="26311" y="33513"/>
                    <a:pt x="25916" y="33118"/>
                  </a:cubicBezTo>
                  <a:cubicBezTo>
                    <a:pt x="25521" y="32723"/>
                    <a:pt x="25305" y="32184"/>
                    <a:pt x="25305" y="31627"/>
                  </a:cubicBezTo>
                  <a:cubicBezTo>
                    <a:pt x="25305" y="30765"/>
                    <a:pt x="25826" y="29993"/>
                    <a:pt x="26616" y="29670"/>
                  </a:cubicBezTo>
                  <a:cubicBezTo>
                    <a:pt x="26870" y="29563"/>
                    <a:pt x="27140" y="29511"/>
                    <a:pt x="27409" y="29511"/>
                  </a:cubicBezTo>
                  <a:close/>
                  <a:moveTo>
                    <a:pt x="35840" y="29511"/>
                  </a:moveTo>
                  <a:cubicBezTo>
                    <a:pt x="36389" y="29511"/>
                    <a:pt x="36928" y="29727"/>
                    <a:pt x="37338" y="30137"/>
                  </a:cubicBezTo>
                  <a:cubicBezTo>
                    <a:pt x="37948" y="30729"/>
                    <a:pt x="38128" y="31645"/>
                    <a:pt x="37787" y="32435"/>
                  </a:cubicBezTo>
                  <a:cubicBezTo>
                    <a:pt x="37463" y="33208"/>
                    <a:pt x="36691" y="33729"/>
                    <a:pt x="35847" y="33729"/>
                  </a:cubicBezTo>
                  <a:cubicBezTo>
                    <a:pt x="35290" y="33729"/>
                    <a:pt x="34752" y="33513"/>
                    <a:pt x="34356" y="33118"/>
                  </a:cubicBezTo>
                  <a:cubicBezTo>
                    <a:pt x="33961" y="32723"/>
                    <a:pt x="33728" y="32184"/>
                    <a:pt x="33746" y="31627"/>
                  </a:cubicBezTo>
                  <a:cubicBezTo>
                    <a:pt x="33746" y="30765"/>
                    <a:pt x="34249" y="29993"/>
                    <a:pt x="35039" y="29670"/>
                  </a:cubicBezTo>
                  <a:cubicBezTo>
                    <a:pt x="35299" y="29563"/>
                    <a:pt x="35571" y="29511"/>
                    <a:pt x="35840" y="29511"/>
                  </a:cubicBezTo>
                  <a:close/>
                  <a:moveTo>
                    <a:pt x="44272" y="29511"/>
                  </a:moveTo>
                  <a:cubicBezTo>
                    <a:pt x="44820" y="29511"/>
                    <a:pt x="45363" y="29727"/>
                    <a:pt x="45761" y="30137"/>
                  </a:cubicBezTo>
                  <a:cubicBezTo>
                    <a:pt x="46371" y="30729"/>
                    <a:pt x="46551" y="31645"/>
                    <a:pt x="46228" y="32435"/>
                  </a:cubicBezTo>
                  <a:cubicBezTo>
                    <a:pt x="45904" y="33208"/>
                    <a:pt x="45132" y="33729"/>
                    <a:pt x="44270" y="33729"/>
                  </a:cubicBezTo>
                  <a:cubicBezTo>
                    <a:pt x="43713" y="33729"/>
                    <a:pt x="43174" y="33513"/>
                    <a:pt x="42779" y="33118"/>
                  </a:cubicBezTo>
                  <a:cubicBezTo>
                    <a:pt x="42384" y="32723"/>
                    <a:pt x="42169" y="32184"/>
                    <a:pt x="42169" y="31627"/>
                  </a:cubicBezTo>
                  <a:cubicBezTo>
                    <a:pt x="42169" y="30765"/>
                    <a:pt x="42690" y="29993"/>
                    <a:pt x="43480" y="29670"/>
                  </a:cubicBezTo>
                  <a:cubicBezTo>
                    <a:pt x="43734" y="29563"/>
                    <a:pt x="44004" y="29511"/>
                    <a:pt x="44272" y="29511"/>
                  </a:cubicBezTo>
                  <a:close/>
                  <a:moveTo>
                    <a:pt x="2120" y="1"/>
                  </a:moveTo>
                  <a:cubicBezTo>
                    <a:pt x="1563" y="1"/>
                    <a:pt x="1024" y="216"/>
                    <a:pt x="629" y="611"/>
                  </a:cubicBezTo>
                  <a:cubicBezTo>
                    <a:pt x="234" y="1007"/>
                    <a:pt x="0" y="1545"/>
                    <a:pt x="18" y="2120"/>
                  </a:cubicBezTo>
                  <a:lnTo>
                    <a:pt x="18" y="31627"/>
                  </a:lnTo>
                  <a:cubicBezTo>
                    <a:pt x="0" y="32184"/>
                    <a:pt x="234" y="32723"/>
                    <a:pt x="629" y="33118"/>
                  </a:cubicBezTo>
                  <a:cubicBezTo>
                    <a:pt x="1024" y="33513"/>
                    <a:pt x="1563" y="33729"/>
                    <a:pt x="2120" y="33729"/>
                  </a:cubicBezTo>
                  <a:lnTo>
                    <a:pt x="13039" y="33729"/>
                  </a:lnTo>
                  <a:cubicBezTo>
                    <a:pt x="13470" y="34968"/>
                    <a:pt x="14278" y="36027"/>
                    <a:pt x="15338" y="36782"/>
                  </a:cubicBezTo>
                  <a:cubicBezTo>
                    <a:pt x="16397" y="37536"/>
                    <a:pt x="17672" y="37949"/>
                    <a:pt x="18983" y="37949"/>
                  </a:cubicBezTo>
                  <a:cubicBezTo>
                    <a:pt x="20546" y="37949"/>
                    <a:pt x="22054" y="37356"/>
                    <a:pt x="23204" y="36297"/>
                  </a:cubicBezTo>
                  <a:cubicBezTo>
                    <a:pt x="24353" y="37356"/>
                    <a:pt x="25862" y="37949"/>
                    <a:pt x="27424" y="37949"/>
                  </a:cubicBezTo>
                  <a:cubicBezTo>
                    <a:pt x="28969" y="37949"/>
                    <a:pt x="30477" y="37356"/>
                    <a:pt x="31627" y="36297"/>
                  </a:cubicBezTo>
                  <a:cubicBezTo>
                    <a:pt x="32776" y="37356"/>
                    <a:pt x="34285" y="37949"/>
                    <a:pt x="35847" y="37949"/>
                  </a:cubicBezTo>
                  <a:cubicBezTo>
                    <a:pt x="37410" y="37949"/>
                    <a:pt x="38918" y="37356"/>
                    <a:pt x="40068" y="36297"/>
                  </a:cubicBezTo>
                  <a:cubicBezTo>
                    <a:pt x="41217" y="37356"/>
                    <a:pt x="42708" y="37949"/>
                    <a:pt x="44270" y="37949"/>
                  </a:cubicBezTo>
                  <a:cubicBezTo>
                    <a:pt x="45581" y="37949"/>
                    <a:pt x="46856" y="37536"/>
                    <a:pt x="47916" y="36782"/>
                  </a:cubicBezTo>
                  <a:cubicBezTo>
                    <a:pt x="48993" y="36027"/>
                    <a:pt x="49784" y="34968"/>
                    <a:pt x="50215" y="33729"/>
                  </a:cubicBezTo>
                  <a:lnTo>
                    <a:pt x="61134" y="33729"/>
                  </a:lnTo>
                  <a:cubicBezTo>
                    <a:pt x="61708" y="33729"/>
                    <a:pt x="62247" y="33513"/>
                    <a:pt x="62642" y="33118"/>
                  </a:cubicBezTo>
                  <a:cubicBezTo>
                    <a:pt x="63037" y="32723"/>
                    <a:pt x="63253" y="32184"/>
                    <a:pt x="63253" y="31627"/>
                  </a:cubicBezTo>
                  <a:cubicBezTo>
                    <a:pt x="63253" y="23312"/>
                    <a:pt x="59984" y="15338"/>
                    <a:pt x="54148" y="9430"/>
                  </a:cubicBezTo>
                  <a:cubicBezTo>
                    <a:pt x="48293" y="3503"/>
                    <a:pt x="40355" y="145"/>
                    <a:pt x="32058" y="37"/>
                  </a:cubicBezTo>
                  <a:cubicBezTo>
                    <a:pt x="31914" y="1"/>
                    <a:pt x="31770" y="1"/>
                    <a:pt x="31627"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3" name="Google Shape;803;g21e199055c3_0_614"/>
            <p:cNvSpPr/>
            <p:nvPr/>
          </p:nvSpPr>
          <p:spPr>
            <a:xfrm>
              <a:off x="4299600" y="2848025"/>
              <a:ext cx="186800" cy="177700"/>
            </a:xfrm>
            <a:custGeom>
              <a:rect b="b" l="l" r="r" t="t"/>
              <a:pathLst>
                <a:path extrusionOk="0" h="7108" w="7472">
                  <a:moveTo>
                    <a:pt x="5314" y="1"/>
                  </a:moveTo>
                  <a:cubicBezTo>
                    <a:pt x="5291" y="1"/>
                    <a:pt x="5267" y="1"/>
                    <a:pt x="5244" y="2"/>
                  </a:cubicBezTo>
                  <a:cubicBezTo>
                    <a:pt x="4687" y="38"/>
                    <a:pt x="4167" y="289"/>
                    <a:pt x="3790" y="702"/>
                  </a:cubicBezTo>
                  <a:cubicBezTo>
                    <a:pt x="2910" y="1672"/>
                    <a:pt x="1976" y="2570"/>
                    <a:pt x="970" y="3396"/>
                  </a:cubicBezTo>
                  <a:cubicBezTo>
                    <a:pt x="90" y="4168"/>
                    <a:pt x="0" y="5515"/>
                    <a:pt x="754" y="6395"/>
                  </a:cubicBezTo>
                  <a:cubicBezTo>
                    <a:pt x="1177" y="6868"/>
                    <a:pt x="1767" y="7108"/>
                    <a:pt x="2362" y="7108"/>
                  </a:cubicBezTo>
                  <a:cubicBezTo>
                    <a:pt x="2853" y="7108"/>
                    <a:pt x="3347" y="6944"/>
                    <a:pt x="3754" y="6611"/>
                  </a:cubicBezTo>
                  <a:cubicBezTo>
                    <a:pt x="4849" y="5641"/>
                    <a:pt x="5909" y="4599"/>
                    <a:pt x="6914" y="3522"/>
                  </a:cubicBezTo>
                  <a:cubicBezTo>
                    <a:pt x="7292" y="3109"/>
                    <a:pt x="7471" y="2570"/>
                    <a:pt x="7435" y="2013"/>
                  </a:cubicBezTo>
                  <a:cubicBezTo>
                    <a:pt x="7417" y="1457"/>
                    <a:pt x="7166" y="936"/>
                    <a:pt x="6735" y="577"/>
                  </a:cubicBezTo>
                  <a:cubicBezTo>
                    <a:pt x="6356" y="198"/>
                    <a:pt x="5846" y="1"/>
                    <a:pt x="5314"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4" name="Google Shape;804;g21e199055c3_0_614"/>
            <p:cNvSpPr/>
            <p:nvPr/>
          </p:nvSpPr>
          <p:spPr>
            <a:xfrm>
              <a:off x="4590075" y="2277300"/>
              <a:ext cx="115425" cy="212050"/>
            </a:xfrm>
            <a:custGeom>
              <a:rect b="b" l="l" r="r" t="t"/>
              <a:pathLst>
                <a:path extrusionOk="0" h="8482" w="4617">
                  <a:moveTo>
                    <a:pt x="2626" y="0"/>
                  </a:moveTo>
                  <a:cubicBezTo>
                    <a:pt x="2583" y="0"/>
                    <a:pt x="2540" y="2"/>
                    <a:pt x="2497" y="4"/>
                  </a:cubicBezTo>
                  <a:cubicBezTo>
                    <a:pt x="1312" y="58"/>
                    <a:pt x="378" y="1046"/>
                    <a:pt x="396" y="2249"/>
                  </a:cubicBezTo>
                  <a:cubicBezTo>
                    <a:pt x="396" y="3542"/>
                    <a:pt x="306" y="4836"/>
                    <a:pt x="144" y="6129"/>
                  </a:cubicBezTo>
                  <a:cubicBezTo>
                    <a:pt x="1" y="7278"/>
                    <a:pt x="827" y="8338"/>
                    <a:pt x="1994" y="8481"/>
                  </a:cubicBezTo>
                  <a:lnTo>
                    <a:pt x="2246" y="8481"/>
                  </a:lnTo>
                  <a:cubicBezTo>
                    <a:pt x="2257" y="8482"/>
                    <a:pt x="2269" y="8482"/>
                    <a:pt x="2281" y="8482"/>
                  </a:cubicBezTo>
                  <a:cubicBezTo>
                    <a:pt x="3343" y="8482"/>
                    <a:pt x="4241" y="7680"/>
                    <a:pt x="4365" y="6631"/>
                  </a:cubicBezTo>
                  <a:lnTo>
                    <a:pt x="4347" y="6631"/>
                  </a:lnTo>
                  <a:cubicBezTo>
                    <a:pt x="4527" y="5177"/>
                    <a:pt x="4616" y="3704"/>
                    <a:pt x="4616" y="2249"/>
                  </a:cubicBezTo>
                  <a:lnTo>
                    <a:pt x="4616" y="1998"/>
                  </a:lnTo>
                  <a:cubicBezTo>
                    <a:pt x="4616" y="1441"/>
                    <a:pt x="4383" y="920"/>
                    <a:pt x="3988" y="543"/>
                  </a:cubicBezTo>
                  <a:cubicBezTo>
                    <a:pt x="3623" y="195"/>
                    <a:pt x="3137" y="0"/>
                    <a:pt x="262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5" name="Google Shape;805;g21e199055c3_0_614"/>
            <p:cNvSpPr/>
            <p:nvPr/>
          </p:nvSpPr>
          <p:spPr>
            <a:xfrm>
              <a:off x="4375475" y="1708725"/>
              <a:ext cx="172875" cy="185275"/>
            </a:xfrm>
            <a:custGeom>
              <a:rect b="b" l="l" r="r" t="t"/>
              <a:pathLst>
                <a:path extrusionOk="0" h="7411" w="6915">
                  <a:moveTo>
                    <a:pt x="2121" y="0"/>
                  </a:moveTo>
                  <a:cubicBezTo>
                    <a:pt x="1619" y="0"/>
                    <a:pt x="1117" y="176"/>
                    <a:pt x="719" y="532"/>
                  </a:cubicBezTo>
                  <a:cubicBezTo>
                    <a:pt x="288" y="909"/>
                    <a:pt x="36" y="1448"/>
                    <a:pt x="18" y="2004"/>
                  </a:cubicBezTo>
                  <a:cubicBezTo>
                    <a:pt x="0" y="2561"/>
                    <a:pt x="198" y="3118"/>
                    <a:pt x="593" y="3531"/>
                  </a:cubicBezTo>
                  <a:cubicBezTo>
                    <a:pt x="1473" y="4501"/>
                    <a:pt x="2281" y="5506"/>
                    <a:pt x="3035" y="6512"/>
                  </a:cubicBezTo>
                  <a:cubicBezTo>
                    <a:pt x="3430" y="7087"/>
                    <a:pt x="4077" y="7410"/>
                    <a:pt x="4759" y="7410"/>
                  </a:cubicBezTo>
                  <a:cubicBezTo>
                    <a:pt x="5190" y="7410"/>
                    <a:pt x="5621" y="7267"/>
                    <a:pt x="5981" y="7033"/>
                  </a:cubicBezTo>
                  <a:cubicBezTo>
                    <a:pt x="6448" y="6692"/>
                    <a:pt x="6753" y="6207"/>
                    <a:pt x="6843" y="5650"/>
                  </a:cubicBezTo>
                  <a:cubicBezTo>
                    <a:pt x="6915" y="5093"/>
                    <a:pt x="6789" y="4519"/>
                    <a:pt x="6448" y="4070"/>
                  </a:cubicBezTo>
                  <a:cubicBezTo>
                    <a:pt x="5586" y="2884"/>
                    <a:pt x="4670" y="1735"/>
                    <a:pt x="3664" y="657"/>
                  </a:cubicBezTo>
                  <a:cubicBezTo>
                    <a:pt x="3246" y="221"/>
                    <a:pt x="2683" y="0"/>
                    <a:pt x="2121"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6" name="Google Shape;806;g21e199055c3_0_614"/>
            <p:cNvSpPr/>
            <p:nvPr/>
          </p:nvSpPr>
          <p:spPr>
            <a:xfrm>
              <a:off x="4492200" y="2585100"/>
              <a:ext cx="158075" cy="199250"/>
            </a:xfrm>
            <a:custGeom>
              <a:rect b="b" l="l" r="r" t="t"/>
              <a:pathLst>
                <a:path extrusionOk="0" h="7970" w="6323">
                  <a:moveTo>
                    <a:pt x="4149" y="1"/>
                  </a:moveTo>
                  <a:cubicBezTo>
                    <a:pt x="3857" y="1"/>
                    <a:pt x="3565" y="59"/>
                    <a:pt x="3287" y="174"/>
                  </a:cubicBezTo>
                  <a:cubicBezTo>
                    <a:pt x="2784" y="408"/>
                    <a:pt x="2389" y="839"/>
                    <a:pt x="2192" y="1360"/>
                  </a:cubicBezTo>
                  <a:cubicBezTo>
                    <a:pt x="1725" y="2545"/>
                    <a:pt x="1168" y="3712"/>
                    <a:pt x="557" y="4862"/>
                  </a:cubicBezTo>
                  <a:cubicBezTo>
                    <a:pt x="1" y="5885"/>
                    <a:pt x="378" y="7160"/>
                    <a:pt x="1401" y="7717"/>
                  </a:cubicBezTo>
                  <a:cubicBezTo>
                    <a:pt x="1707" y="7879"/>
                    <a:pt x="2048" y="7969"/>
                    <a:pt x="2407" y="7969"/>
                  </a:cubicBezTo>
                  <a:cubicBezTo>
                    <a:pt x="2423" y="7969"/>
                    <a:pt x="2438" y="7969"/>
                    <a:pt x="2454" y="7969"/>
                  </a:cubicBezTo>
                  <a:cubicBezTo>
                    <a:pt x="3208" y="7969"/>
                    <a:pt x="3905" y="7542"/>
                    <a:pt x="4257" y="6873"/>
                  </a:cubicBezTo>
                  <a:cubicBezTo>
                    <a:pt x="4975" y="5580"/>
                    <a:pt x="5586" y="4251"/>
                    <a:pt x="6125" y="2868"/>
                  </a:cubicBezTo>
                  <a:cubicBezTo>
                    <a:pt x="6322" y="2347"/>
                    <a:pt x="6304" y="1755"/>
                    <a:pt x="6071" y="1252"/>
                  </a:cubicBezTo>
                  <a:cubicBezTo>
                    <a:pt x="5855" y="731"/>
                    <a:pt x="5424" y="336"/>
                    <a:pt x="4904" y="138"/>
                  </a:cubicBezTo>
                  <a:cubicBezTo>
                    <a:pt x="4660" y="46"/>
                    <a:pt x="4405" y="1"/>
                    <a:pt x="414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7" name="Google Shape;807;g21e199055c3_0_614"/>
            <p:cNvSpPr/>
            <p:nvPr/>
          </p:nvSpPr>
          <p:spPr>
            <a:xfrm>
              <a:off x="4539800" y="1970350"/>
              <a:ext cx="144150" cy="203975"/>
            </a:xfrm>
            <a:custGeom>
              <a:rect b="b" l="l" r="r" t="t"/>
              <a:pathLst>
                <a:path extrusionOk="0" h="8159" w="5766">
                  <a:moveTo>
                    <a:pt x="2163" y="1"/>
                  </a:moveTo>
                  <a:cubicBezTo>
                    <a:pt x="1909" y="1"/>
                    <a:pt x="1651" y="46"/>
                    <a:pt x="1401" y="142"/>
                  </a:cubicBezTo>
                  <a:cubicBezTo>
                    <a:pt x="862" y="340"/>
                    <a:pt x="431" y="753"/>
                    <a:pt x="216" y="1255"/>
                  </a:cubicBezTo>
                  <a:cubicBezTo>
                    <a:pt x="0" y="1776"/>
                    <a:pt x="0" y="2369"/>
                    <a:pt x="216" y="2890"/>
                  </a:cubicBezTo>
                  <a:cubicBezTo>
                    <a:pt x="683" y="4093"/>
                    <a:pt x="1060" y="5332"/>
                    <a:pt x="1383" y="6589"/>
                  </a:cubicBezTo>
                  <a:cubicBezTo>
                    <a:pt x="1649" y="7511"/>
                    <a:pt x="2474" y="8152"/>
                    <a:pt x="3427" y="8152"/>
                  </a:cubicBezTo>
                  <a:cubicBezTo>
                    <a:pt x="3440" y="8152"/>
                    <a:pt x="3453" y="8152"/>
                    <a:pt x="3466" y="8152"/>
                  </a:cubicBezTo>
                  <a:cubicBezTo>
                    <a:pt x="3510" y="8157"/>
                    <a:pt x="3553" y="8159"/>
                    <a:pt x="3597" y="8159"/>
                  </a:cubicBezTo>
                  <a:cubicBezTo>
                    <a:pt x="3716" y="8159"/>
                    <a:pt x="3838" y="8142"/>
                    <a:pt x="3969" y="8116"/>
                  </a:cubicBezTo>
                  <a:cubicBezTo>
                    <a:pt x="5083" y="7811"/>
                    <a:pt x="5765" y="6661"/>
                    <a:pt x="5478" y="5548"/>
                  </a:cubicBezTo>
                  <a:cubicBezTo>
                    <a:pt x="5101" y="4111"/>
                    <a:pt x="4634" y="2674"/>
                    <a:pt x="4131" y="1327"/>
                  </a:cubicBezTo>
                  <a:cubicBezTo>
                    <a:pt x="3800" y="500"/>
                    <a:pt x="3003" y="1"/>
                    <a:pt x="21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8" name="Google Shape;808;g21e199055c3_0_614"/>
            <p:cNvSpPr/>
            <p:nvPr/>
          </p:nvSpPr>
          <p:spPr>
            <a:xfrm>
              <a:off x="3243575" y="1552650"/>
              <a:ext cx="195800" cy="163100"/>
            </a:xfrm>
            <a:custGeom>
              <a:rect b="b" l="l" r="r" t="t"/>
              <a:pathLst>
                <a:path extrusionOk="0" h="6524" w="7832">
                  <a:moveTo>
                    <a:pt x="5622" y="0"/>
                  </a:moveTo>
                  <a:cubicBezTo>
                    <a:pt x="5257" y="0"/>
                    <a:pt x="4886" y="94"/>
                    <a:pt x="4545" y="291"/>
                  </a:cubicBezTo>
                  <a:cubicBezTo>
                    <a:pt x="3287" y="1046"/>
                    <a:pt x="2066" y="1854"/>
                    <a:pt x="881" y="2734"/>
                  </a:cubicBezTo>
                  <a:cubicBezTo>
                    <a:pt x="432" y="3075"/>
                    <a:pt x="145" y="3578"/>
                    <a:pt x="73" y="4135"/>
                  </a:cubicBezTo>
                  <a:cubicBezTo>
                    <a:pt x="1" y="4673"/>
                    <a:pt x="162" y="5248"/>
                    <a:pt x="504" y="5679"/>
                  </a:cubicBezTo>
                  <a:cubicBezTo>
                    <a:pt x="899" y="6218"/>
                    <a:pt x="1527" y="6523"/>
                    <a:pt x="2192" y="6523"/>
                  </a:cubicBezTo>
                  <a:cubicBezTo>
                    <a:pt x="2641" y="6523"/>
                    <a:pt x="3090" y="6380"/>
                    <a:pt x="3449" y="6110"/>
                  </a:cubicBezTo>
                  <a:cubicBezTo>
                    <a:pt x="4491" y="5302"/>
                    <a:pt x="5568" y="4584"/>
                    <a:pt x="6700" y="3919"/>
                  </a:cubicBezTo>
                  <a:cubicBezTo>
                    <a:pt x="7185" y="3632"/>
                    <a:pt x="7544" y="3183"/>
                    <a:pt x="7687" y="2644"/>
                  </a:cubicBezTo>
                  <a:cubicBezTo>
                    <a:pt x="7831" y="2105"/>
                    <a:pt x="7741" y="1531"/>
                    <a:pt x="7454" y="1046"/>
                  </a:cubicBezTo>
                  <a:cubicBezTo>
                    <a:pt x="7059" y="375"/>
                    <a:pt x="6352" y="0"/>
                    <a:pt x="562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09" name="Google Shape;809;g21e199055c3_0_614"/>
            <p:cNvSpPr/>
            <p:nvPr/>
          </p:nvSpPr>
          <p:spPr>
            <a:xfrm>
              <a:off x="2914025" y="2335225"/>
              <a:ext cx="121250" cy="208900"/>
            </a:xfrm>
            <a:custGeom>
              <a:rect b="b" l="l" r="r" t="t"/>
              <a:pathLst>
                <a:path extrusionOk="0" h="8356" w="4850">
                  <a:moveTo>
                    <a:pt x="2143" y="0"/>
                  </a:moveTo>
                  <a:cubicBezTo>
                    <a:pt x="2100" y="0"/>
                    <a:pt x="2056" y="2"/>
                    <a:pt x="2012" y="4"/>
                  </a:cubicBezTo>
                  <a:cubicBezTo>
                    <a:pt x="863" y="94"/>
                    <a:pt x="1" y="1100"/>
                    <a:pt x="73" y="2249"/>
                  </a:cubicBezTo>
                  <a:cubicBezTo>
                    <a:pt x="144" y="3722"/>
                    <a:pt x="324" y="5177"/>
                    <a:pt x="611" y="6631"/>
                  </a:cubicBezTo>
                  <a:cubicBezTo>
                    <a:pt x="791" y="7637"/>
                    <a:pt x="1671" y="8355"/>
                    <a:pt x="2677" y="8355"/>
                  </a:cubicBezTo>
                  <a:cubicBezTo>
                    <a:pt x="2802" y="8355"/>
                    <a:pt x="2946" y="8355"/>
                    <a:pt x="3054" y="8319"/>
                  </a:cubicBezTo>
                  <a:cubicBezTo>
                    <a:pt x="3611" y="8212"/>
                    <a:pt x="4113" y="7888"/>
                    <a:pt x="4419" y="7421"/>
                  </a:cubicBezTo>
                  <a:cubicBezTo>
                    <a:pt x="4742" y="6955"/>
                    <a:pt x="4850" y="6380"/>
                    <a:pt x="4742" y="5823"/>
                  </a:cubicBezTo>
                  <a:cubicBezTo>
                    <a:pt x="4509" y="4566"/>
                    <a:pt x="4347" y="3273"/>
                    <a:pt x="4293" y="1998"/>
                  </a:cubicBezTo>
                  <a:cubicBezTo>
                    <a:pt x="4189" y="874"/>
                    <a:pt x="3254" y="0"/>
                    <a:pt x="214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0" name="Google Shape;810;g21e199055c3_0_614"/>
            <p:cNvSpPr/>
            <p:nvPr/>
          </p:nvSpPr>
          <p:spPr>
            <a:xfrm>
              <a:off x="2923000" y="2028600"/>
              <a:ext cx="136075" cy="205725"/>
            </a:xfrm>
            <a:custGeom>
              <a:rect b="b" l="l" r="r" t="t"/>
              <a:pathLst>
                <a:path extrusionOk="0" h="8229" w="5443">
                  <a:moveTo>
                    <a:pt x="3263" y="1"/>
                  </a:moveTo>
                  <a:cubicBezTo>
                    <a:pt x="2923" y="1"/>
                    <a:pt x="2582" y="81"/>
                    <a:pt x="2282" y="236"/>
                  </a:cubicBezTo>
                  <a:cubicBezTo>
                    <a:pt x="1797" y="506"/>
                    <a:pt x="1420" y="955"/>
                    <a:pt x="1276" y="1476"/>
                  </a:cubicBezTo>
                  <a:cubicBezTo>
                    <a:pt x="809" y="2876"/>
                    <a:pt x="468" y="4295"/>
                    <a:pt x="216" y="5750"/>
                  </a:cubicBezTo>
                  <a:cubicBezTo>
                    <a:pt x="1" y="6881"/>
                    <a:pt x="755" y="7977"/>
                    <a:pt x="1905" y="8192"/>
                  </a:cubicBezTo>
                  <a:cubicBezTo>
                    <a:pt x="2030" y="8228"/>
                    <a:pt x="2156" y="8228"/>
                    <a:pt x="2282" y="8228"/>
                  </a:cubicBezTo>
                  <a:cubicBezTo>
                    <a:pt x="3305" y="8228"/>
                    <a:pt x="4167" y="7510"/>
                    <a:pt x="4347" y="6504"/>
                  </a:cubicBezTo>
                  <a:cubicBezTo>
                    <a:pt x="4598" y="5229"/>
                    <a:pt x="4904" y="3990"/>
                    <a:pt x="5281" y="2751"/>
                  </a:cubicBezTo>
                  <a:cubicBezTo>
                    <a:pt x="5443" y="2212"/>
                    <a:pt x="5389" y="1619"/>
                    <a:pt x="5137" y="1134"/>
                  </a:cubicBezTo>
                  <a:cubicBezTo>
                    <a:pt x="4868" y="632"/>
                    <a:pt x="4419" y="254"/>
                    <a:pt x="3880" y="93"/>
                  </a:cubicBezTo>
                  <a:cubicBezTo>
                    <a:pt x="3682" y="31"/>
                    <a:pt x="3473" y="1"/>
                    <a:pt x="32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1" name="Google Shape;811;g21e199055c3_0_614"/>
            <p:cNvSpPr/>
            <p:nvPr/>
          </p:nvSpPr>
          <p:spPr>
            <a:xfrm>
              <a:off x="3036150" y="1755200"/>
              <a:ext cx="173325" cy="190425"/>
            </a:xfrm>
            <a:custGeom>
              <a:rect b="b" l="l" r="r" t="t"/>
              <a:pathLst>
                <a:path extrusionOk="0" h="7617" w="6933">
                  <a:moveTo>
                    <a:pt x="4575" y="1"/>
                  </a:moveTo>
                  <a:cubicBezTo>
                    <a:pt x="3948" y="1"/>
                    <a:pt x="3328" y="274"/>
                    <a:pt x="2892" y="792"/>
                  </a:cubicBezTo>
                  <a:cubicBezTo>
                    <a:pt x="2012" y="1923"/>
                    <a:pt x="1168" y="3145"/>
                    <a:pt x="378" y="4402"/>
                  </a:cubicBezTo>
                  <a:cubicBezTo>
                    <a:pt x="1" y="5066"/>
                    <a:pt x="1" y="5874"/>
                    <a:pt x="378" y="6521"/>
                  </a:cubicBezTo>
                  <a:cubicBezTo>
                    <a:pt x="737" y="7185"/>
                    <a:pt x="1436" y="7598"/>
                    <a:pt x="2189" y="7616"/>
                  </a:cubicBezTo>
                  <a:lnTo>
                    <a:pt x="2189" y="7616"/>
                  </a:lnTo>
                  <a:cubicBezTo>
                    <a:pt x="2919" y="7611"/>
                    <a:pt x="3577" y="7217"/>
                    <a:pt x="3952" y="6593"/>
                  </a:cubicBezTo>
                  <a:cubicBezTo>
                    <a:pt x="4634" y="5515"/>
                    <a:pt x="5388" y="4456"/>
                    <a:pt x="6197" y="3432"/>
                  </a:cubicBezTo>
                  <a:cubicBezTo>
                    <a:pt x="6933" y="2534"/>
                    <a:pt x="6807" y="1187"/>
                    <a:pt x="5891" y="451"/>
                  </a:cubicBezTo>
                  <a:cubicBezTo>
                    <a:pt x="5497" y="147"/>
                    <a:pt x="5034" y="1"/>
                    <a:pt x="4575" y="1"/>
                  </a:cubicBezTo>
                  <a:close/>
                  <a:moveTo>
                    <a:pt x="2189" y="7616"/>
                  </a:moveTo>
                  <a:lnTo>
                    <a:pt x="2189" y="7616"/>
                  </a:lnTo>
                  <a:cubicBezTo>
                    <a:pt x="2184" y="7616"/>
                    <a:pt x="2179" y="7617"/>
                    <a:pt x="2174" y="7617"/>
                  </a:cubicBezTo>
                  <a:lnTo>
                    <a:pt x="2192" y="7617"/>
                  </a:lnTo>
                  <a:cubicBezTo>
                    <a:pt x="2191" y="7616"/>
                    <a:pt x="2190" y="7616"/>
                    <a:pt x="2189" y="7616"/>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2" name="Google Shape;812;g21e199055c3_0_614"/>
            <p:cNvSpPr/>
            <p:nvPr/>
          </p:nvSpPr>
          <p:spPr>
            <a:xfrm>
              <a:off x="3422725" y="3058400"/>
              <a:ext cx="212400" cy="139450"/>
            </a:xfrm>
            <a:custGeom>
              <a:rect b="b" l="l" r="r" t="t"/>
              <a:pathLst>
                <a:path extrusionOk="0" h="5578" w="8496">
                  <a:moveTo>
                    <a:pt x="2371" y="1"/>
                  </a:moveTo>
                  <a:cubicBezTo>
                    <a:pt x="2111" y="1"/>
                    <a:pt x="1849" y="50"/>
                    <a:pt x="1599" y="153"/>
                  </a:cubicBezTo>
                  <a:cubicBezTo>
                    <a:pt x="1096" y="351"/>
                    <a:pt x="683" y="764"/>
                    <a:pt x="468" y="1267"/>
                  </a:cubicBezTo>
                  <a:cubicBezTo>
                    <a:pt x="1" y="2345"/>
                    <a:pt x="486" y="3584"/>
                    <a:pt x="1563" y="4051"/>
                  </a:cubicBezTo>
                  <a:cubicBezTo>
                    <a:pt x="2910" y="4625"/>
                    <a:pt x="4311" y="5092"/>
                    <a:pt x="5730" y="5487"/>
                  </a:cubicBezTo>
                  <a:cubicBezTo>
                    <a:pt x="5927" y="5559"/>
                    <a:pt x="6125" y="5577"/>
                    <a:pt x="6322" y="5577"/>
                  </a:cubicBezTo>
                  <a:cubicBezTo>
                    <a:pt x="7256" y="5577"/>
                    <a:pt x="8100" y="4949"/>
                    <a:pt x="8352" y="4051"/>
                  </a:cubicBezTo>
                  <a:cubicBezTo>
                    <a:pt x="8495" y="3512"/>
                    <a:pt x="8424" y="2937"/>
                    <a:pt x="8154" y="2434"/>
                  </a:cubicBezTo>
                  <a:cubicBezTo>
                    <a:pt x="7867" y="1949"/>
                    <a:pt x="7418" y="1590"/>
                    <a:pt x="6861" y="1447"/>
                  </a:cubicBezTo>
                  <a:lnTo>
                    <a:pt x="6861" y="1429"/>
                  </a:lnTo>
                  <a:cubicBezTo>
                    <a:pt x="5622" y="1087"/>
                    <a:pt x="4401" y="656"/>
                    <a:pt x="3197" y="171"/>
                  </a:cubicBezTo>
                  <a:cubicBezTo>
                    <a:pt x="2935" y="59"/>
                    <a:pt x="2654" y="1"/>
                    <a:pt x="2371"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3" name="Google Shape;813;g21e199055c3_0_614"/>
            <p:cNvSpPr/>
            <p:nvPr/>
          </p:nvSpPr>
          <p:spPr>
            <a:xfrm>
              <a:off x="3731625" y="3120350"/>
              <a:ext cx="211050" cy="108925"/>
            </a:xfrm>
            <a:custGeom>
              <a:rect b="b" l="l" r="r" t="t"/>
              <a:pathLst>
                <a:path extrusionOk="0" h="4357" w="8442">
                  <a:moveTo>
                    <a:pt x="6316" y="0"/>
                  </a:moveTo>
                  <a:cubicBezTo>
                    <a:pt x="6247" y="0"/>
                    <a:pt x="6177" y="3"/>
                    <a:pt x="6107" y="10"/>
                  </a:cubicBezTo>
                  <a:cubicBezTo>
                    <a:pt x="5101" y="100"/>
                    <a:pt x="4131" y="136"/>
                    <a:pt x="3108" y="136"/>
                  </a:cubicBezTo>
                  <a:lnTo>
                    <a:pt x="2228" y="136"/>
                  </a:lnTo>
                  <a:cubicBezTo>
                    <a:pt x="2161" y="130"/>
                    <a:pt x="2095" y="127"/>
                    <a:pt x="2029" y="127"/>
                  </a:cubicBezTo>
                  <a:cubicBezTo>
                    <a:pt x="1526" y="127"/>
                    <a:pt x="1046" y="307"/>
                    <a:pt x="665" y="657"/>
                  </a:cubicBezTo>
                  <a:cubicBezTo>
                    <a:pt x="252" y="1034"/>
                    <a:pt x="19" y="1591"/>
                    <a:pt x="37" y="2165"/>
                  </a:cubicBezTo>
                  <a:cubicBezTo>
                    <a:pt x="1" y="3333"/>
                    <a:pt x="899" y="4302"/>
                    <a:pt x="2066" y="4356"/>
                  </a:cubicBezTo>
                  <a:lnTo>
                    <a:pt x="3108" y="4356"/>
                  </a:lnTo>
                  <a:cubicBezTo>
                    <a:pt x="4239" y="4356"/>
                    <a:pt x="5370" y="4302"/>
                    <a:pt x="6484" y="4195"/>
                  </a:cubicBezTo>
                  <a:cubicBezTo>
                    <a:pt x="7041" y="4141"/>
                    <a:pt x="7561" y="3871"/>
                    <a:pt x="7903" y="3440"/>
                  </a:cubicBezTo>
                  <a:cubicBezTo>
                    <a:pt x="8262" y="3009"/>
                    <a:pt x="8441" y="2471"/>
                    <a:pt x="8388" y="1914"/>
                  </a:cubicBezTo>
                  <a:cubicBezTo>
                    <a:pt x="8334" y="1357"/>
                    <a:pt x="8082" y="836"/>
                    <a:pt x="7651" y="477"/>
                  </a:cubicBezTo>
                  <a:cubicBezTo>
                    <a:pt x="7274" y="163"/>
                    <a:pt x="6801" y="0"/>
                    <a:pt x="631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4" name="Google Shape;814;g21e199055c3_0_614"/>
            <p:cNvSpPr/>
            <p:nvPr/>
          </p:nvSpPr>
          <p:spPr>
            <a:xfrm>
              <a:off x="4125825" y="1523475"/>
              <a:ext cx="199375" cy="156400"/>
            </a:xfrm>
            <a:custGeom>
              <a:rect b="b" l="l" r="r" t="t"/>
              <a:pathLst>
                <a:path extrusionOk="0" h="6256" w="7975">
                  <a:moveTo>
                    <a:pt x="2173" y="0"/>
                  </a:moveTo>
                  <a:cubicBezTo>
                    <a:pt x="1948" y="0"/>
                    <a:pt x="1723" y="38"/>
                    <a:pt x="1509" y="111"/>
                  </a:cubicBezTo>
                  <a:cubicBezTo>
                    <a:pt x="971" y="291"/>
                    <a:pt x="540" y="668"/>
                    <a:pt x="288" y="1171"/>
                  </a:cubicBezTo>
                  <a:cubicBezTo>
                    <a:pt x="37" y="1674"/>
                    <a:pt x="1" y="2249"/>
                    <a:pt x="180" y="2769"/>
                  </a:cubicBezTo>
                  <a:cubicBezTo>
                    <a:pt x="360" y="3308"/>
                    <a:pt x="755" y="3739"/>
                    <a:pt x="1258" y="3973"/>
                  </a:cubicBezTo>
                  <a:cubicBezTo>
                    <a:pt x="2425" y="4547"/>
                    <a:pt x="3557" y="5194"/>
                    <a:pt x="4634" y="5912"/>
                  </a:cubicBezTo>
                  <a:cubicBezTo>
                    <a:pt x="4954" y="6131"/>
                    <a:pt x="5337" y="6255"/>
                    <a:pt x="5738" y="6255"/>
                  </a:cubicBezTo>
                  <a:cubicBezTo>
                    <a:pt x="5765" y="6255"/>
                    <a:pt x="5793" y="6255"/>
                    <a:pt x="5820" y="6254"/>
                  </a:cubicBezTo>
                  <a:cubicBezTo>
                    <a:pt x="6502" y="6254"/>
                    <a:pt x="7149" y="5912"/>
                    <a:pt x="7544" y="5338"/>
                  </a:cubicBezTo>
                  <a:cubicBezTo>
                    <a:pt x="7849" y="4871"/>
                    <a:pt x="7975" y="4278"/>
                    <a:pt x="7867" y="3739"/>
                  </a:cubicBezTo>
                  <a:cubicBezTo>
                    <a:pt x="7759" y="3183"/>
                    <a:pt x="7418" y="2698"/>
                    <a:pt x="6951" y="2374"/>
                  </a:cubicBezTo>
                  <a:cubicBezTo>
                    <a:pt x="5730" y="1566"/>
                    <a:pt x="4437" y="848"/>
                    <a:pt x="3108" y="237"/>
                  </a:cubicBezTo>
                  <a:cubicBezTo>
                    <a:pt x="2822" y="78"/>
                    <a:pt x="2498" y="0"/>
                    <a:pt x="217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5" name="Google Shape;815;g21e199055c3_0_614"/>
            <p:cNvSpPr/>
            <p:nvPr/>
          </p:nvSpPr>
          <p:spPr>
            <a:xfrm>
              <a:off x="2989900" y="2635375"/>
              <a:ext cx="163900" cy="196550"/>
            </a:xfrm>
            <a:custGeom>
              <a:rect b="b" l="l" r="r" t="t"/>
              <a:pathLst>
                <a:path extrusionOk="0" h="7862" w="6556">
                  <a:moveTo>
                    <a:pt x="2168" y="0"/>
                  </a:moveTo>
                  <a:cubicBezTo>
                    <a:pt x="1861" y="0"/>
                    <a:pt x="1555" y="63"/>
                    <a:pt x="1276" y="193"/>
                  </a:cubicBezTo>
                  <a:cubicBezTo>
                    <a:pt x="773" y="426"/>
                    <a:pt x="378" y="857"/>
                    <a:pt x="180" y="1396"/>
                  </a:cubicBezTo>
                  <a:cubicBezTo>
                    <a:pt x="1" y="1917"/>
                    <a:pt x="37" y="2509"/>
                    <a:pt x="288" y="3012"/>
                  </a:cubicBezTo>
                  <a:cubicBezTo>
                    <a:pt x="899" y="4341"/>
                    <a:pt x="1599" y="5652"/>
                    <a:pt x="2389" y="6892"/>
                  </a:cubicBezTo>
                  <a:cubicBezTo>
                    <a:pt x="2758" y="7488"/>
                    <a:pt x="3401" y="7862"/>
                    <a:pt x="4117" y="7862"/>
                  </a:cubicBezTo>
                  <a:cubicBezTo>
                    <a:pt x="4134" y="7862"/>
                    <a:pt x="4151" y="7862"/>
                    <a:pt x="4167" y="7861"/>
                  </a:cubicBezTo>
                  <a:cubicBezTo>
                    <a:pt x="4563" y="7861"/>
                    <a:pt x="4958" y="7754"/>
                    <a:pt x="5299" y="7556"/>
                  </a:cubicBezTo>
                  <a:cubicBezTo>
                    <a:pt x="6269" y="6927"/>
                    <a:pt x="6556" y="5634"/>
                    <a:pt x="5927" y="4665"/>
                  </a:cubicBezTo>
                  <a:cubicBezTo>
                    <a:pt x="5245" y="3551"/>
                    <a:pt x="4634" y="2420"/>
                    <a:pt x="4078" y="1234"/>
                  </a:cubicBezTo>
                  <a:cubicBezTo>
                    <a:pt x="3844" y="731"/>
                    <a:pt x="3431" y="318"/>
                    <a:pt x="2892" y="121"/>
                  </a:cubicBezTo>
                  <a:cubicBezTo>
                    <a:pt x="2660" y="41"/>
                    <a:pt x="2414" y="0"/>
                    <a:pt x="2168"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6" name="Google Shape;816;g21e199055c3_0_614"/>
            <p:cNvSpPr/>
            <p:nvPr/>
          </p:nvSpPr>
          <p:spPr>
            <a:xfrm>
              <a:off x="4031550" y="3035175"/>
              <a:ext cx="209250" cy="145625"/>
            </a:xfrm>
            <a:custGeom>
              <a:rect b="b" l="l" r="r" t="t"/>
              <a:pathLst>
                <a:path extrusionOk="0" h="5825" w="8370">
                  <a:moveTo>
                    <a:pt x="6176" y="0"/>
                  </a:moveTo>
                  <a:cubicBezTo>
                    <a:pt x="5856" y="0"/>
                    <a:pt x="5538" y="74"/>
                    <a:pt x="5245" y="220"/>
                  </a:cubicBezTo>
                  <a:cubicBezTo>
                    <a:pt x="4077" y="813"/>
                    <a:pt x="2892" y="1316"/>
                    <a:pt x="1653" y="1729"/>
                  </a:cubicBezTo>
                  <a:cubicBezTo>
                    <a:pt x="557" y="2124"/>
                    <a:pt x="0" y="3327"/>
                    <a:pt x="396" y="4423"/>
                  </a:cubicBezTo>
                  <a:cubicBezTo>
                    <a:pt x="661" y="5271"/>
                    <a:pt x="1448" y="5824"/>
                    <a:pt x="2329" y="5824"/>
                  </a:cubicBezTo>
                  <a:cubicBezTo>
                    <a:pt x="2343" y="5824"/>
                    <a:pt x="2357" y="5824"/>
                    <a:pt x="2371" y="5824"/>
                  </a:cubicBezTo>
                  <a:cubicBezTo>
                    <a:pt x="2622" y="5806"/>
                    <a:pt x="2856" y="5788"/>
                    <a:pt x="3089" y="5734"/>
                  </a:cubicBezTo>
                  <a:cubicBezTo>
                    <a:pt x="4472" y="5231"/>
                    <a:pt x="5819" y="4656"/>
                    <a:pt x="7130" y="4010"/>
                  </a:cubicBezTo>
                  <a:cubicBezTo>
                    <a:pt x="7633" y="3758"/>
                    <a:pt x="8010" y="3327"/>
                    <a:pt x="8190" y="2789"/>
                  </a:cubicBezTo>
                  <a:cubicBezTo>
                    <a:pt x="8369" y="2268"/>
                    <a:pt x="8316" y="1675"/>
                    <a:pt x="8064" y="1190"/>
                  </a:cubicBezTo>
                  <a:cubicBezTo>
                    <a:pt x="7813" y="687"/>
                    <a:pt x="7382" y="292"/>
                    <a:pt x="6861" y="113"/>
                  </a:cubicBezTo>
                  <a:cubicBezTo>
                    <a:pt x="6636" y="38"/>
                    <a:pt x="6406" y="0"/>
                    <a:pt x="617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7" name="Google Shape;817;g21e199055c3_0_614"/>
            <p:cNvSpPr/>
            <p:nvPr/>
          </p:nvSpPr>
          <p:spPr>
            <a:xfrm>
              <a:off x="3827700" y="1440325"/>
              <a:ext cx="214650" cy="120525"/>
            </a:xfrm>
            <a:custGeom>
              <a:rect b="b" l="l" r="r" t="t"/>
              <a:pathLst>
                <a:path extrusionOk="0" h="4821" w="8586">
                  <a:moveTo>
                    <a:pt x="2190" y="1"/>
                  </a:moveTo>
                  <a:cubicBezTo>
                    <a:pt x="1092" y="1"/>
                    <a:pt x="158" y="852"/>
                    <a:pt x="73" y="1947"/>
                  </a:cubicBezTo>
                  <a:cubicBezTo>
                    <a:pt x="1" y="3114"/>
                    <a:pt x="863" y="4120"/>
                    <a:pt x="2012" y="4228"/>
                  </a:cubicBezTo>
                  <a:cubicBezTo>
                    <a:pt x="3305" y="4335"/>
                    <a:pt x="4581" y="4515"/>
                    <a:pt x="5856" y="4784"/>
                  </a:cubicBezTo>
                  <a:cubicBezTo>
                    <a:pt x="5999" y="4820"/>
                    <a:pt x="6161" y="4820"/>
                    <a:pt x="6305" y="4820"/>
                  </a:cubicBezTo>
                  <a:cubicBezTo>
                    <a:pt x="7292" y="4820"/>
                    <a:pt x="8136" y="4138"/>
                    <a:pt x="8334" y="3168"/>
                  </a:cubicBezTo>
                  <a:cubicBezTo>
                    <a:pt x="8585" y="2037"/>
                    <a:pt x="7867" y="905"/>
                    <a:pt x="6736" y="654"/>
                  </a:cubicBezTo>
                  <a:cubicBezTo>
                    <a:pt x="5281" y="348"/>
                    <a:pt x="3826" y="133"/>
                    <a:pt x="2354" y="7"/>
                  </a:cubicBezTo>
                  <a:cubicBezTo>
                    <a:pt x="2299" y="3"/>
                    <a:pt x="2244" y="1"/>
                    <a:pt x="2190"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8" name="Google Shape;818;g21e199055c3_0_614"/>
            <p:cNvSpPr/>
            <p:nvPr/>
          </p:nvSpPr>
          <p:spPr>
            <a:xfrm>
              <a:off x="3519700" y="1448375"/>
              <a:ext cx="211950" cy="128175"/>
            </a:xfrm>
            <a:custGeom>
              <a:rect b="b" l="l" r="r" t="t"/>
              <a:pathLst>
                <a:path extrusionOk="0" h="5127" w="8478">
                  <a:moveTo>
                    <a:pt x="6223" y="1"/>
                  </a:moveTo>
                  <a:cubicBezTo>
                    <a:pt x="6114" y="1"/>
                    <a:pt x="6003" y="9"/>
                    <a:pt x="5891" y="26"/>
                  </a:cubicBezTo>
                  <a:cubicBezTo>
                    <a:pt x="4437" y="242"/>
                    <a:pt x="3000" y="565"/>
                    <a:pt x="1599" y="996"/>
                  </a:cubicBezTo>
                  <a:cubicBezTo>
                    <a:pt x="1060" y="1140"/>
                    <a:pt x="593" y="1517"/>
                    <a:pt x="324" y="2002"/>
                  </a:cubicBezTo>
                  <a:cubicBezTo>
                    <a:pt x="55" y="2505"/>
                    <a:pt x="1" y="3080"/>
                    <a:pt x="162" y="3618"/>
                  </a:cubicBezTo>
                  <a:cubicBezTo>
                    <a:pt x="432" y="4516"/>
                    <a:pt x="1258" y="5127"/>
                    <a:pt x="2192" y="5127"/>
                  </a:cubicBezTo>
                  <a:cubicBezTo>
                    <a:pt x="2389" y="5127"/>
                    <a:pt x="2587" y="5091"/>
                    <a:pt x="2785" y="5055"/>
                  </a:cubicBezTo>
                  <a:cubicBezTo>
                    <a:pt x="4024" y="4660"/>
                    <a:pt x="5281" y="4373"/>
                    <a:pt x="6574" y="4157"/>
                  </a:cubicBezTo>
                  <a:cubicBezTo>
                    <a:pt x="7705" y="3978"/>
                    <a:pt x="8478" y="2900"/>
                    <a:pt x="8298" y="1768"/>
                  </a:cubicBezTo>
                  <a:cubicBezTo>
                    <a:pt x="8120" y="731"/>
                    <a:pt x="7239" y="1"/>
                    <a:pt x="622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19" name="Google Shape;819;g21e199055c3_0_614"/>
            <p:cNvSpPr/>
            <p:nvPr/>
          </p:nvSpPr>
          <p:spPr>
            <a:xfrm>
              <a:off x="3165900" y="2887950"/>
              <a:ext cx="191300" cy="172525"/>
            </a:xfrm>
            <a:custGeom>
              <a:rect b="b" l="l" r="r" t="t"/>
              <a:pathLst>
                <a:path extrusionOk="0" h="6901" w="7652">
                  <a:moveTo>
                    <a:pt x="2328" y="1"/>
                  </a:moveTo>
                  <a:cubicBezTo>
                    <a:pt x="1777" y="1"/>
                    <a:pt x="1224" y="216"/>
                    <a:pt x="809" y="650"/>
                  </a:cubicBezTo>
                  <a:cubicBezTo>
                    <a:pt x="1" y="1476"/>
                    <a:pt x="37" y="2805"/>
                    <a:pt x="863" y="3613"/>
                  </a:cubicBezTo>
                  <a:cubicBezTo>
                    <a:pt x="1923" y="4619"/>
                    <a:pt x="3036" y="5589"/>
                    <a:pt x="4203" y="6487"/>
                  </a:cubicBezTo>
                  <a:cubicBezTo>
                    <a:pt x="4581" y="6738"/>
                    <a:pt x="5012" y="6882"/>
                    <a:pt x="5461" y="6900"/>
                  </a:cubicBezTo>
                  <a:cubicBezTo>
                    <a:pt x="5479" y="6900"/>
                    <a:pt x="5498" y="6900"/>
                    <a:pt x="5516" y="6900"/>
                  </a:cubicBezTo>
                  <a:cubicBezTo>
                    <a:pt x="6160" y="6900"/>
                    <a:pt x="6765" y="6597"/>
                    <a:pt x="7149" y="6056"/>
                  </a:cubicBezTo>
                  <a:cubicBezTo>
                    <a:pt x="7490" y="5625"/>
                    <a:pt x="7652" y="5068"/>
                    <a:pt x="7580" y="4511"/>
                  </a:cubicBezTo>
                  <a:cubicBezTo>
                    <a:pt x="7508" y="3954"/>
                    <a:pt x="7221" y="3451"/>
                    <a:pt x="6772" y="3110"/>
                  </a:cubicBezTo>
                  <a:cubicBezTo>
                    <a:pt x="5730" y="2320"/>
                    <a:pt x="4724" y="1476"/>
                    <a:pt x="3772" y="578"/>
                  </a:cubicBezTo>
                  <a:cubicBezTo>
                    <a:pt x="3371" y="194"/>
                    <a:pt x="2850" y="1"/>
                    <a:pt x="232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820" name="Google Shape;820;g21e199055c3_0_614"/>
          <p:cNvGrpSpPr/>
          <p:nvPr/>
        </p:nvGrpSpPr>
        <p:grpSpPr>
          <a:xfrm>
            <a:off x="1832495" y="3266003"/>
            <a:ext cx="1258244" cy="1443135"/>
            <a:chOff x="2024150" y="270925"/>
            <a:chExt cx="3550350" cy="4072050"/>
          </a:xfrm>
        </p:grpSpPr>
        <p:sp>
          <p:nvSpPr>
            <p:cNvPr id="821" name="Google Shape;821;g21e199055c3_0_614"/>
            <p:cNvSpPr/>
            <p:nvPr/>
          </p:nvSpPr>
          <p:spPr>
            <a:xfrm>
              <a:off x="4236600" y="2911075"/>
              <a:ext cx="1337900" cy="1431900"/>
            </a:xfrm>
            <a:custGeom>
              <a:rect b="b" l="l" r="r" t="t"/>
              <a:pathLst>
                <a:path extrusionOk="0" h="57276" w="53516">
                  <a:moveTo>
                    <a:pt x="28946" y="1"/>
                  </a:moveTo>
                  <a:cubicBezTo>
                    <a:pt x="26922" y="1"/>
                    <a:pt x="25662" y="2211"/>
                    <a:pt x="26713" y="3963"/>
                  </a:cubicBezTo>
                  <a:lnTo>
                    <a:pt x="45555" y="35374"/>
                  </a:lnTo>
                  <a:lnTo>
                    <a:pt x="29623" y="35111"/>
                  </a:lnTo>
                  <a:lnTo>
                    <a:pt x="22348" y="49302"/>
                  </a:lnTo>
                  <a:lnTo>
                    <a:pt x="4985" y="20324"/>
                  </a:lnTo>
                  <a:cubicBezTo>
                    <a:pt x="4478" y="19471"/>
                    <a:pt x="3609" y="19053"/>
                    <a:pt x="2741" y="19053"/>
                  </a:cubicBezTo>
                  <a:cubicBezTo>
                    <a:pt x="1813" y="19053"/>
                    <a:pt x="886" y="19531"/>
                    <a:pt x="406" y="20467"/>
                  </a:cubicBezTo>
                  <a:cubicBezTo>
                    <a:pt x="0" y="21278"/>
                    <a:pt x="24" y="22232"/>
                    <a:pt x="501" y="23019"/>
                  </a:cubicBezTo>
                  <a:lnTo>
                    <a:pt x="20297" y="56004"/>
                  </a:lnTo>
                  <a:cubicBezTo>
                    <a:pt x="20804" y="56857"/>
                    <a:pt x="21674" y="57276"/>
                    <a:pt x="22539" y="57276"/>
                  </a:cubicBezTo>
                  <a:cubicBezTo>
                    <a:pt x="23464" y="57276"/>
                    <a:pt x="24384" y="56798"/>
                    <a:pt x="24852" y="55861"/>
                  </a:cubicBezTo>
                  <a:lnTo>
                    <a:pt x="32795" y="40382"/>
                  </a:lnTo>
                  <a:lnTo>
                    <a:pt x="50182" y="40692"/>
                  </a:lnTo>
                  <a:cubicBezTo>
                    <a:pt x="50192" y="40693"/>
                    <a:pt x="50203" y="40693"/>
                    <a:pt x="50214" y="40693"/>
                  </a:cubicBezTo>
                  <a:cubicBezTo>
                    <a:pt x="52246" y="40693"/>
                    <a:pt x="53515" y="38465"/>
                    <a:pt x="52471" y="36733"/>
                  </a:cubicBezTo>
                  <a:lnTo>
                    <a:pt x="31173" y="1268"/>
                  </a:lnTo>
                  <a:cubicBezTo>
                    <a:pt x="30744" y="504"/>
                    <a:pt x="29933" y="27"/>
                    <a:pt x="29074" y="4"/>
                  </a:cubicBezTo>
                  <a:cubicBezTo>
                    <a:pt x="29031" y="2"/>
                    <a:pt x="28988" y="1"/>
                    <a:pt x="2894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2" name="Google Shape;822;g21e199055c3_0_614"/>
            <p:cNvSpPr/>
            <p:nvPr/>
          </p:nvSpPr>
          <p:spPr>
            <a:xfrm>
              <a:off x="2024150" y="2912900"/>
              <a:ext cx="1365775" cy="1429500"/>
            </a:xfrm>
            <a:custGeom>
              <a:rect b="b" l="l" r="r" t="t"/>
              <a:pathLst>
                <a:path extrusionOk="0" h="57180" w="54631">
                  <a:moveTo>
                    <a:pt x="24462" y="0"/>
                  </a:moveTo>
                  <a:cubicBezTo>
                    <a:pt x="24430" y="0"/>
                    <a:pt x="24397" y="1"/>
                    <a:pt x="24365" y="2"/>
                  </a:cubicBezTo>
                  <a:cubicBezTo>
                    <a:pt x="23506" y="50"/>
                    <a:pt x="22695" y="527"/>
                    <a:pt x="22242" y="1266"/>
                  </a:cubicBezTo>
                  <a:lnTo>
                    <a:pt x="1015" y="36613"/>
                  </a:lnTo>
                  <a:cubicBezTo>
                    <a:pt x="1" y="38359"/>
                    <a:pt x="1228" y="40572"/>
                    <a:pt x="3264" y="40572"/>
                  </a:cubicBezTo>
                  <a:cubicBezTo>
                    <a:pt x="3285" y="40572"/>
                    <a:pt x="3307" y="40572"/>
                    <a:pt x="3329" y="40572"/>
                  </a:cubicBezTo>
                  <a:lnTo>
                    <a:pt x="20692" y="40285"/>
                  </a:lnTo>
                  <a:lnTo>
                    <a:pt x="28634" y="55764"/>
                  </a:lnTo>
                  <a:cubicBezTo>
                    <a:pt x="29115" y="56701"/>
                    <a:pt x="30034" y="57179"/>
                    <a:pt x="30956" y="57179"/>
                  </a:cubicBezTo>
                  <a:cubicBezTo>
                    <a:pt x="31818" y="57179"/>
                    <a:pt x="32682" y="56761"/>
                    <a:pt x="33189" y="55908"/>
                  </a:cubicBezTo>
                  <a:lnTo>
                    <a:pt x="54130" y="21062"/>
                  </a:lnTo>
                  <a:cubicBezTo>
                    <a:pt x="54607" y="20275"/>
                    <a:pt x="54631" y="19321"/>
                    <a:pt x="54202" y="18534"/>
                  </a:cubicBezTo>
                  <a:cubicBezTo>
                    <a:pt x="53733" y="17585"/>
                    <a:pt x="52813" y="17107"/>
                    <a:pt x="51888" y="17107"/>
                  </a:cubicBezTo>
                  <a:cubicBezTo>
                    <a:pt x="51023" y="17107"/>
                    <a:pt x="50153" y="17525"/>
                    <a:pt x="49646" y="18367"/>
                  </a:cubicBezTo>
                  <a:lnTo>
                    <a:pt x="31138" y="49206"/>
                  </a:lnTo>
                  <a:lnTo>
                    <a:pt x="23888" y="35015"/>
                  </a:lnTo>
                  <a:lnTo>
                    <a:pt x="7932" y="35277"/>
                  </a:lnTo>
                  <a:lnTo>
                    <a:pt x="7932" y="35277"/>
                  </a:lnTo>
                  <a:lnTo>
                    <a:pt x="26726" y="3985"/>
                  </a:lnTo>
                  <a:cubicBezTo>
                    <a:pt x="27783" y="2224"/>
                    <a:pt x="26504" y="0"/>
                    <a:pt x="2446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3" name="Google Shape;823;g21e199055c3_0_614"/>
            <p:cNvSpPr/>
            <p:nvPr/>
          </p:nvSpPr>
          <p:spPr>
            <a:xfrm>
              <a:off x="2399525" y="270925"/>
              <a:ext cx="2851325" cy="2828525"/>
            </a:xfrm>
            <a:custGeom>
              <a:rect b="b" l="l" r="r" t="t"/>
              <a:pathLst>
                <a:path extrusionOk="0" h="113141" w="114053">
                  <a:moveTo>
                    <a:pt x="43527" y="6177"/>
                  </a:moveTo>
                  <a:lnTo>
                    <a:pt x="54189" y="13022"/>
                  </a:lnTo>
                  <a:lnTo>
                    <a:pt x="55381" y="13809"/>
                  </a:lnTo>
                  <a:cubicBezTo>
                    <a:pt x="55870" y="14119"/>
                    <a:pt x="56436" y="14274"/>
                    <a:pt x="57003" y="14274"/>
                  </a:cubicBezTo>
                  <a:cubicBezTo>
                    <a:pt x="57569" y="14274"/>
                    <a:pt x="58136" y="14119"/>
                    <a:pt x="58625" y="13809"/>
                  </a:cubicBezTo>
                  <a:lnTo>
                    <a:pt x="59817" y="13022"/>
                  </a:lnTo>
                  <a:lnTo>
                    <a:pt x="70502" y="6201"/>
                  </a:lnTo>
                  <a:lnTo>
                    <a:pt x="76322" y="17482"/>
                  </a:lnTo>
                  <a:lnTo>
                    <a:pt x="76966" y="18722"/>
                  </a:lnTo>
                  <a:cubicBezTo>
                    <a:pt x="77504" y="19752"/>
                    <a:pt x="78571" y="20369"/>
                    <a:pt x="79737" y="20369"/>
                  </a:cubicBezTo>
                  <a:cubicBezTo>
                    <a:pt x="79760" y="20369"/>
                    <a:pt x="79782" y="20368"/>
                    <a:pt x="79804" y="20368"/>
                  </a:cubicBezTo>
                  <a:lnTo>
                    <a:pt x="81211" y="20297"/>
                  </a:lnTo>
                  <a:lnTo>
                    <a:pt x="93875" y="19700"/>
                  </a:lnTo>
                  <a:lnTo>
                    <a:pt x="93279" y="32389"/>
                  </a:lnTo>
                  <a:lnTo>
                    <a:pt x="93208" y="33772"/>
                  </a:lnTo>
                  <a:cubicBezTo>
                    <a:pt x="93160" y="34941"/>
                    <a:pt x="93780" y="36038"/>
                    <a:pt x="94853" y="36610"/>
                  </a:cubicBezTo>
                  <a:lnTo>
                    <a:pt x="96117" y="37278"/>
                  </a:lnTo>
                  <a:lnTo>
                    <a:pt x="107375" y="43074"/>
                  </a:lnTo>
                  <a:lnTo>
                    <a:pt x="100530" y="53759"/>
                  </a:lnTo>
                  <a:lnTo>
                    <a:pt x="99743" y="54951"/>
                  </a:lnTo>
                  <a:cubicBezTo>
                    <a:pt x="99123" y="55929"/>
                    <a:pt x="99123" y="57217"/>
                    <a:pt x="99743" y="58195"/>
                  </a:cubicBezTo>
                  <a:lnTo>
                    <a:pt x="100530" y="59387"/>
                  </a:lnTo>
                  <a:lnTo>
                    <a:pt x="107351" y="70049"/>
                  </a:lnTo>
                  <a:lnTo>
                    <a:pt x="96070" y="75868"/>
                  </a:lnTo>
                  <a:lnTo>
                    <a:pt x="94829" y="76536"/>
                  </a:lnTo>
                  <a:cubicBezTo>
                    <a:pt x="93780" y="77061"/>
                    <a:pt x="93160" y="78158"/>
                    <a:pt x="93184" y="79350"/>
                  </a:cubicBezTo>
                  <a:lnTo>
                    <a:pt x="93232" y="80781"/>
                  </a:lnTo>
                  <a:lnTo>
                    <a:pt x="93828" y="93470"/>
                  </a:lnTo>
                  <a:lnTo>
                    <a:pt x="81163" y="92873"/>
                  </a:lnTo>
                  <a:lnTo>
                    <a:pt x="79756" y="92802"/>
                  </a:lnTo>
                  <a:cubicBezTo>
                    <a:pt x="79715" y="92800"/>
                    <a:pt x="79674" y="92799"/>
                    <a:pt x="79633" y="92799"/>
                  </a:cubicBezTo>
                  <a:cubicBezTo>
                    <a:pt x="78531" y="92799"/>
                    <a:pt x="77471" y="93413"/>
                    <a:pt x="76942" y="94448"/>
                  </a:cubicBezTo>
                  <a:lnTo>
                    <a:pt x="76274" y="95688"/>
                  </a:lnTo>
                  <a:lnTo>
                    <a:pt x="70502" y="106921"/>
                  </a:lnTo>
                  <a:lnTo>
                    <a:pt x="59817" y="100052"/>
                  </a:lnTo>
                  <a:lnTo>
                    <a:pt x="58625" y="99289"/>
                  </a:lnTo>
                  <a:cubicBezTo>
                    <a:pt x="58136" y="98967"/>
                    <a:pt x="57569" y="98806"/>
                    <a:pt x="57003" y="98806"/>
                  </a:cubicBezTo>
                  <a:cubicBezTo>
                    <a:pt x="56436" y="98806"/>
                    <a:pt x="55870" y="98967"/>
                    <a:pt x="55381" y="99289"/>
                  </a:cubicBezTo>
                  <a:lnTo>
                    <a:pt x="54189" y="100052"/>
                  </a:lnTo>
                  <a:lnTo>
                    <a:pt x="43527" y="106921"/>
                  </a:lnTo>
                  <a:lnTo>
                    <a:pt x="37708" y="95640"/>
                  </a:lnTo>
                  <a:lnTo>
                    <a:pt x="36158" y="92659"/>
                  </a:lnTo>
                  <a:lnTo>
                    <a:pt x="32819" y="92802"/>
                  </a:lnTo>
                  <a:lnTo>
                    <a:pt x="20154" y="93398"/>
                  </a:lnTo>
                  <a:lnTo>
                    <a:pt x="20154" y="93398"/>
                  </a:lnTo>
                  <a:lnTo>
                    <a:pt x="20750" y="80734"/>
                  </a:lnTo>
                  <a:lnTo>
                    <a:pt x="20798" y="79303"/>
                  </a:lnTo>
                  <a:cubicBezTo>
                    <a:pt x="20870" y="78134"/>
                    <a:pt x="20226" y="77037"/>
                    <a:pt x="19152" y="76512"/>
                  </a:cubicBezTo>
                  <a:lnTo>
                    <a:pt x="17912" y="75844"/>
                  </a:lnTo>
                  <a:lnTo>
                    <a:pt x="6631" y="70025"/>
                  </a:lnTo>
                  <a:lnTo>
                    <a:pt x="13476" y="59364"/>
                  </a:lnTo>
                  <a:lnTo>
                    <a:pt x="14239" y="58171"/>
                  </a:lnTo>
                  <a:cubicBezTo>
                    <a:pt x="14859" y="57193"/>
                    <a:pt x="14859" y="55905"/>
                    <a:pt x="14239" y="54927"/>
                  </a:cubicBezTo>
                  <a:lnTo>
                    <a:pt x="13476" y="53735"/>
                  </a:lnTo>
                  <a:lnTo>
                    <a:pt x="6631" y="43050"/>
                  </a:lnTo>
                  <a:lnTo>
                    <a:pt x="17912" y="37230"/>
                  </a:lnTo>
                  <a:lnTo>
                    <a:pt x="19152" y="36586"/>
                  </a:lnTo>
                  <a:cubicBezTo>
                    <a:pt x="20202" y="36038"/>
                    <a:pt x="20822" y="34941"/>
                    <a:pt x="20798" y="33748"/>
                  </a:cubicBezTo>
                  <a:lnTo>
                    <a:pt x="20750" y="32341"/>
                  </a:lnTo>
                  <a:lnTo>
                    <a:pt x="20154" y="19676"/>
                  </a:lnTo>
                  <a:lnTo>
                    <a:pt x="32819" y="20273"/>
                  </a:lnTo>
                  <a:lnTo>
                    <a:pt x="34226" y="20344"/>
                  </a:lnTo>
                  <a:cubicBezTo>
                    <a:pt x="34267" y="20346"/>
                    <a:pt x="34308" y="20347"/>
                    <a:pt x="34349" y="20347"/>
                  </a:cubicBezTo>
                  <a:cubicBezTo>
                    <a:pt x="35450" y="20347"/>
                    <a:pt x="36511" y="19733"/>
                    <a:pt x="37040" y="18699"/>
                  </a:cubicBezTo>
                  <a:lnTo>
                    <a:pt x="37708" y="17434"/>
                  </a:lnTo>
                  <a:lnTo>
                    <a:pt x="43527" y="6177"/>
                  </a:lnTo>
                  <a:close/>
                  <a:moveTo>
                    <a:pt x="42676" y="1"/>
                  </a:moveTo>
                  <a:cubicBezTo>
                    <a:pt x="41593" y="1"/>
                    <a:pt x="40534" y="588"/>
                    <a:pt x="39998" y="1645"/>
                  </a:cubicBezTo>
                  <a:lnTo>
                    <a:pt x="33057" y="15049"/>
                  </a:lnTo>
                  <a:lnTo>
                    <a:pt x="17960" y="14382"/>
                  </a:lnTo>
                  <a:cubicBezTo>
                    <a:pt x="17906" y="14379"/>
                    <a:pt x="17852" y="14377"/>
                    <a:pt x="17798" y="14377"/>
                  </a:cubicBezTo>
                  <a:cubicBezTo>
                    <a:pt x="16128" y="14377"/>
                    <a:pt x="14742" y="15797"/>
                    <a:pt x="14812" y="17530"/>
                  </a:cubicBezTo>
                  <a:lnTo>
                    <a:pt x="15527" y="32627"/>
                  </a:lnTo>
                  <a:lnTo>
                    <a:pt x="2099" y="39568"/>
                  </a:lnTo>
                  <a:cubicBezTo>
                    <a:pt x="525" y="40379"/>
                    <a:pt x="1" y="42358"/>
                    <a:pt x="955" y="43861"/>
                  </a:cubicBezTo>
                  <a:lnTo>
                    <a:pt x="9087" y="56597"/>
                  </a:lnTo>
                  <a:lnTo>
                    <a:pt x="955" y="69309"/>
                  </a:lnTo>
                  <a:cubicBezTo>
                    <a:pt x="1" y="70812"/>
                    <a:pt x="525" y="72815"/>
                    <a:pt x="2099" y="73602"/>
                  </a:cubicBezTo>
                  <a:lnTo>
                    <a:pt x="15527" y="80567"/>
                  </a:lnTo>
                  <a:lnTo>
                    <a:pt x="14812" y="95640"/>
                  </a:lnTo>
                  <a:cubicBezTo>
                    <a:pt x="14718" y="97377"/>
                    <a:pt x="16125" y="98813"/>
                    <a:pt x="17874" y="98813"/>
                  </a:cubicBezTo>
                  <a:cubicBezTo>
                    <a:pt x="17903" y="98813"/>
                    <a:pt x="17931" y="98813"/>
                    <a:pt x="17960" y="98812"/>
                  </a:cubicBezTo>
                  <a:lnTo>
                    <a:pt x="33057" y="98097"/>
                  </a:lnTo>
                  <a:lnTo>
                    <a:pt x="39998" y="111501"/>
                  </a:lnTo>
                  <a:cubicBezTo>
                    <a:pt x="40537" y="112547"/>
                    <a:pt x="41602" y="113140"/>
                    <a:pt x="42691" y="113140"/>
                  </a:cubicBezTo>
                  <a:cubicBezTo>
                    <a:pt x="43240" y="113140"/>
                    <a:pt x="43795" y="112989"/>
                    <a:pt x="44291" y="112669"/>
                  </a:cubicBezTo>
                  <a:lnTo>
                    <a:pt x="57027" y="104536"/>
                  </a:lnTo>
                  <a:lnTo>
                    <a:pt x="69763" y="112669"/>
                  </a:lnTo>
                  <a:cubicBezTo>
                    <a:pt x="70259" y="112989"/>
                    <a:pt x="70813" y="113140"/>
                    <a:pt x="71362" y="113140"/>
                  </a:cubicBezTo>
                  <a:cubicBezTo>
                    <a:pt x="72451" y="113140"/>
                    <a:pt x="73517" y="112547"/>
                    <a:pt x="74056" y="111501"/>
                  </a:cubicBezTo>
                  <a:lnTo>
                    <a:pt x="80996" y="98097"/>
                  </a:lnTo>
                  <a:lnTo>
                    <a:pt x="96070" y="98812"/>
                  </a:lnTo>
                  <a:cubicBezTo>
                    <a:pt x="96111" y="98814"/>
                    <a:pt x="96153" y="98815"/>
                    <a:pt x="96194" y="98815"/>
                  </a:cubicBezTo>
                  <a:cubicBezTo>
                    <a:pt x="97903" y="98815"/>
                    <a:pt x="99288" y="97387"/>
                    <a:pt x="99242" y="95640"/>
                  </a:cubicBezTo>
                  <a:lnTo>
                    <a:pt x="98526" y="80567"/>
                  </a:lnTo>
                  <a:lnTo>
                    <a:pt x="111930" y="73602"/>
                  </a:lnTo>
                  <a:cubicBezTo>
                    <a:pt x="113528" y="72815"/>
                    <a:pt x="114053" y="70812"/>
                    <a:pt x="113099" y="69309"/>
                  </a:cubicBezTo>
                  <a:lnTo>
                    <a:pt x="104966" y="56597"/>
                  </a:lnTo>
                  <a:lnTo>
                    <a:pt x="113099" y="43861"/>
                  </a:lnTo>
                  <a:cubicBezTo>
                    <a:pt x="114053" y="42358"/>
                    <a:pt x="113528" y="40379"/>
                    <a:pt x="111930" y="39568"/>
                  </a:cubicBezTo>
                  <a:lnTo>
                    <a:pt x="98526" y="32627"/>
                  </a:lnTo>
                  <a:lnTo>
                    <a:pt x="99242" y="17530"/>
                  </a:lnTo>
                  <a:cubicBezTo>
                    <a:pt x="99336" y="15793"/>
                    <a:pt x="97905" y="14357"/>
                    <a:pt x="96155" y="14357"/>
                  </a:cubicBezTo>
                  <a:cubicBezTo>
                    <a:pt x="96127" y="14357"/>
                    <a:pt x="96098" y="14357"/>
                    <a:pt x="96070" y="14358"/>
                  </a:cubicBezTo>
                  <a:lnTo>
                    <a:pt x="80996" y="15049"/>
                  </a:lnTo>
                  <a:lnTo>
                    <a:pt x="74056" y="1645"/>
                  </a:lnTo>
                  <a:cubicBezTo>
                    <a:pt x="73503" y="588"/>
                    <a:pt x="72439" y="1"/>
                    <a:pt x="71347" y="1"/>
                  </a:cubicBezTo>
                  <a:cubicBezTo>
                    <a:pt x="70789" y="1"/>
                    <a:pt x="70223" y="154"/>
                    <a:pt x="69715" y="477"/>
                  </a:cubicBezTo>
                  <a:lnTo>
                    <a:pt x="57003" y="8610"/>
                  </a:lnTo>
                  <a:lnTo>
                    <a:pt x="44291" y="477"/>
                  </a:lnTo>
                  <a:cubicBezTo>
                    <a:pt x="43790" y="154"/>
                    <a:pt x="43230" y="1"/>
                    <a:pt x="4267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4" name="Google Shape;824;g21e199055c3_0_614"/>
            <p:cNvSpPr/>
            <p:nvPr/>
          </p:nvSpPr>
          <p:spPr>
            <a:xfrm>
              <a:off x="2979100" y="812300"/>
              <a:ext cx="1729175" cy="1728000"/>
            </a:xfrm>
            <a:custGeom>
              <a:rect b="b" l="l" r="r" t="t"/>
              <a:pathLst>
                <a:path extrusionOk="0" h="69120" w="69167">
                  <a:moveTo>
                    <a:pt x="34583" y="5200"/>
                  </a:moveTo>
                  <a:cubicBezTo>
                    <a:pt x="50777" y="5200"/>
                    <a:pt x="63919" y="18390"/>
                    <a:pt x="63919" y="34536"/>
                  </a:cubicBezTo>
                  <a:cubicBezTo>
                    <a:pt x="63919" y="50707"/>
                    <a:pt x="50777" y="63872"/>
                    <a:pt x="34583" y="63872"/>
                  </a:cubicBezTo>
                  <a:cubicBezTo>
                    <a:pt x="18436" y="63872"/>
                    <a:pt x="5247" y="50731"/>
                    <a:pt x="5247" y="34536"/>
                  </a:cubicBezTo>
                  <a:cubicBezTo>
                    <a:pt x="5247" y="18390"/>
                    <a:pt x="18389" y="5200"/>
                    <a:pt x="34583" y="5200"/>
                  </a:cubicBezTo>
                  <a:close/>
                  <a:moveTo>
                    <a:pt x="34583" y="1"/>
                  </a:moveTo>
                  <a:cubicBezTo>
                    <a:pt x="15503" y="1"/>
                    <a:pt x="0" y="15456"/>
                    <a:pt x="0" y="34536"/>
                  </a:cubicBezTo>
                  <a:cubicBezTo>
                    <a:pt x="0" y="53617"/>
                    <a:pt x="15527" y="69120"/>
                    <a:pt x="34583" y="69120"/>
                  </a:cubicBezTo>
                  <a:cubicBezTo>
                    <a:pt x="53639" y="69120"/>
                    <a:pt x="69166" y="53664"/>
                    <a:pt x="69166" y="34584"/>
                  </a:cubicBezTo>
                  <a:cubicBezTo>
                    <a:pt x="69166" y="15504"/>
                    <a:pt x="53639" y="1"/>
                    <a:pt x="3458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25" name="Google Shape;825;g21e199055c3_0_614"/>
            <p:cNvSpPr/>
            <p:nvPr/>
          </p:nvSpPr>
          <p:spPr>
            <a:xfrm>
              <a:off x="3378575" y="1247125"/>
              <a:ext cx="927800" cy="856175"/>
            </a:xfrm>
            <a:custGeom>
              <a:rect b="b" l="l" r="r" t="t"/>
              <a:pathLst>
                <a:path extrusionOk="0" h="34247" w="37112">
                  <a:moveTo>
                    <a:pt x="18628" y="8915"/>
                  </a:moveTo>
                  <a:lnTo>
                    <a:pt x="21466" y="14735"/>
                  </a:lnTo>
                  <a:lnTo>
                    <a:pt x="27882" y="15641"/>
                  </a:lnTo>
                  <a:lnTo>
                    <a:pt x="23207" y="20125"/>
                  </a:lnTo>
                  <a:lnTo>
                    <a:pt x="24328" y="26517"/>
                  </a:lnTo>
                  <a:lnTo>
                    <a:pt x="18604" y="23464"/>
                  </a:lnTo>
                  <a:lnTo>
                    <a:pt x="12928" y="26517"/>
                  </a:lnTo>
                  <a:lnTo>
                    <a:pt x="14072" y="20125"/>
                  </a:lnTo>
                  <a:lnTo>
                    <a:pt x="9398" y="15641"/>
                  </a:lnTo>
                  <a:lnTo>
                    <a:pt x="15814" y="14735"/>
                  </a:lnTo>
                  <a:lnTo>
                    <a:pt x="18628" y="8915"/>
                  </a:lnTo>
                  <a:close/>
                  <a:moveTo>
                    <a:pt x="18568" y="1"/>
                  </a:moveTo>
                  <a:cubicBezTo>
                    <a:pt x="17734" y="1"/>
                    <a:pt x="16899" y="436"/>
                    <a:pt x="16481" y="1307"/>
                  </a:cubicBezTo>
                  <a:lnTo>
                    <a:pt x="12260" y="10012"/>
                  </a:lnTo>
                  <a:lnTo>
                    <a:pt x="2696" y="11324"/>
                  </a:lnTo>
                  <a:cubicBezTo>
                    <a:pt x="788" y="11610"/>
                    <a:pt x="1" y="13971"/>
                    <a:pt x="1408" y="15307"/>
                  </a:cubicBezTo>
                  <a:lnTo>
                    <a:pt x="8372" y="22009"/>
                  </a:lnTo>
                  <a:lnTo>
                    <a:pt x="6679" y="31525"/>
                  </a:lnTo>
                  <a:cubicBezTo>
                    <a:pt x="6416" y="33026"/>
                    <a:pt x="7600" y="34246"/>
                    <a:pt x="8952" y="34246"/>
                  </a:cubicBezTo>
                  <a:cubicBezTo>
                    <a:pt x="9319" y="34246"/>
                    <a:pt x="9699" y="34157"/>
                    <a:pt x="10066" y="33958"/>
                  </a:cubicBezTo>
                  <a:lnTo>
                    <a:pt x="18604" y="29403"/>
                  </a:lnTo>
                  <a:lnTo>
                    <a:pt x="27071" y="33958"/>
                  </a:lnTo>
                  <a:cubicBezTo>
                    <a:pt x="27432" y="34157"/>
                    <a:pt x="27808" y="34246"/>
                    <a:pt x="28172" y="34246"/>
                  </a:cubicBezTo>
                  <a:cubicBezTo>
                    <a:pt x="29513" y="34246"/>
                    <a:pt x="30696" y="33026"/>
                    <a:pt x="30434" y="31525"/>
                  </a:cubicBezTo>
                  <a:lnTo>
                    <a:pt x="28740" y="22009"/>
                  </a:lnTo>
                  <a:lnTo>
                    <a:pt x="35729" y="15307"/>
                  </a:lnTo>
                  <a:cubicBezTo>
                    <a:pt x="37112" y="13971"/>
                    <a:pt x="36349" y="11610"/>
                    <a:pt x="34441" y="11324"/>
                  </a:cubicBezTo>
                  <a:lnTo>
                    <a:pt x="24877" y="10012"/>
                  </a:lnTo>
                  <a:lnTo>
                    <a:pt x="20655" y="1307"/>
                  </a:lnTo>
                  <a:cubicBezTo>
                    <a:pt x="20238" y="436"/>
                    <a:pt x="19403" y="1"/>
                    <a:pt x="1856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826" name="Google Shape;826;g21e199055c3_0_614"/>
          <p:cNvSpPr/>
          <p:nvPr/>
        </p:nvSpPr>
        <p:spPr>
          <a:xfrm>
            <a:off x="1724077" y="7244685"/>
            <a:ext cx="1442787" cy="1056422"/>
          </a:xfrm>
          <a:custGeom>
            <a:rect b="b" l="l" r="r" t="t"/>
            <a:pathLst>
              <a:path extrusionOk="0" h="95002" w="129747">
                <a:moveTo>
                  <a:pt x="33988" y="6039"/>
                </a:moveTo>
                <a:cubicBezTo>
                  <a:pt x="42049" y="7184"/>
                  <a:pt x="48465" y="13600"/>
                  <a:pt x="49586" y="21637"/>
                </a:cubicBezTo>
                <a:lnTo>
                  <a:pt x="33988" y="21637"/>
                </a:lnTo>
                <a:lnTo>
                  <a:pt x="33988" y="6039"/>
                </a:lnTo>
                <a:close/>
                <a:moveTo>
                  <a:pt x="31459" y="720"/>
                </a:moveTo>
                <a:cubicBezTo>
                  <a:pt x="30028" y="720"/>
                  <a:pt x="28860" y="1865"/>
                  <a:pt x="28860" y="3296"/>
                </a:cubicBezTo>
                <a:lnTo>
                  <a:pt x="28860" y="24213"/>
                </a:lnTo>
                <a:cubicBezTo>
                  <a:pt x="28836" y="25644"/>
                  <a:pt x="30005" y="26789"/>
                  <a:pt x="31436" y="26789"/>
                </a:cubicBezTo>
                <a:lnTo>
                  <a:pt x="52352" y="26789"/>
                </a:lnTo>
                <a:cubicBezTo>
                  <a:pt x="53783" y="26789"/>
                  <a:pt x="54952" y="25644"/>
                  <a:pt x="54952" y="24213"/>
                </a:cubicBezTo>
                <a:cubicBezTo>
                  <a:pt x="54952" y="11238"/>
                  <a:pt x="44410" y="720"/>
                  <a:pt x="31459" y="720"/>
                </a:cubicBezTo>
                <a:close/>
                <a:moveTo>
                  <a:pt x="20941" y="13981"/>
                </a:moveTo>
                <a:lnTo>
                  <a:pt x="20941" y="32131"/>
                </a:lnTo>
                <a:cubicBezTo>
                  <a:pt x="20941" y="33562"/>
                  <a:pt x="22110" y="34731"/>
                  <a:pt x="23541" y="34731"/>
                </a:cubicBezTo>
                <a:lnTo>
                  <a:pt x="41691" y="34731"/>
                </a:lnTo>
                <a:cubicBezTo>
                  <a:pt x="40427" y="43603"/>
                  <a:pt x="32771" y="50496"/>
                  <a:pt x="23541" y="50496"/>
                </a:cubicBezTo>
                <a:cubicBezTo>
                  <a:pt x="13405" y="50472"/>
                  <a:pt x="5176" y="42244"/>
                  <a:pt x="5176" y="32131"/>
                </a:cubicBezTo>
                <a:cubicBezTo>
                  <a:pt x="5176" y="22901"/>
                  <a:pt x="12021" y="15221"/>
                  <a:pt x="20941" y="13981"/>
                </a:cubicBezTo>
                <a:close/>
                <a:moveTo>
                  <a:pt x="23493" y="8615"/>
                </a:moveTo>
                <a:cubicBezTo>
                  <a:pt x="10543" y="8615"/>
                  <a:pt x="1" y="19157"/>
                  <a:pt x="1" y="32108"/>
                </a:cubicBezTo>
                <a:cubicBezTo>
                  <a:pt x="1" y="45035"/>
                  <a:pt x="10567" y="55600"/>
                  <a:pt x="23493" y="55600"/>
                </a:cubicBezTo>
                <a:cubicBezTo>
                  <a:pt x="23508" y="55600"/>
                  <a:pt x="23523" y="55600"/>
                  <a:pt x="23537" y="55600"/>
                </a:cubicBezTo>
                <a:cubicBezTo>
                  <a:pt x="36492" y="55600"/>
                  <a:pt x="47010" y="45091"/>
                  <a:pt x="47010" y="32131"/>
                </a:cubicBezTo>
                <a:cubicBezTo>
                  <a:pt x="47010" y="30700"/>
                  <a:pt x="45865" y="29532"/>
                  <a:pt x="44434" y="29532"/>
                </a:cubicBezTo>
                <a:lnTo>
                  <a:pt x="26093" y="29532"/>
                </a:lnTo>
                <a:lnTo>
                  <a:pt x="26093" y="11215"/>
                </a:lnTo>
                <a:cubicBezTo>
                  <a:pt x="26093" y="9784"/>
                  <a:pt x="24924" y="8615"/>
                  <a:pt x="23493" y="8615"/>
                </a:cubicBezTo>
                <a:close/>
                <a:moveTo>
                  <a:pt x="127086" y="0"/>
                </a:moveTo>
                <a:cubicBezTo>
                  <a:pt x="127035" y="0"/>
                  <a:pt x="126984" y="2"/>
                  <a:pt x="126932" y="5"/>
                </a:cubicBezTo>
                <a:lnTo>
                  <a:pt x="116367" y="553"/>
                </a:lnTo>
                <a:cubicBezTo>
                  <a:pt x="114936" y="649"/>
                  <a:pt x="113839" y="1841"/>
                  <a:pt x="113934" y="3272"/>
                </a:cubicBezTo>
                <a:cubicBezTo>
                  <a:pt x="114003" y="4659"/>
                  <a:pt x="115170" y="5732"/>
                  <a:pt x="116544" y="5732"/>
                </a:cubicBezTo>
                <a:cubicBezTo>
                  <a:pt x="116588" y="5732"/>
                  <a:pt x="116632" y="5731"/>
                  <a:pt x="116677" y="5729"/>
                </a:cubicBezTo>
                <a:lnTo>
                  <a:pt x="119897" y="5538"/>
                </a:lnTo>
                <a:lnTo>
                  <a:pt x="119897" y="5538"/>
                </a:lnTo>
                <a:cubicBezTo>
                  <a:pt x="96809" y="25668"/>
                  <a:pt x="69358" y="41338"/>
                  <a:pt x="38233" y="52190"/>
                </a:cubicBezTo>
                <a:cubicBezTo>
                  <a:pt x="36897" y="52667"/>
                  <a:pt x="36182" y="54145"/>
                  <a:pt x="36659" y="55481"/>
                </a:cubicBezTo>
                <a:cubicBezTo>
                  <a:pt x="37040" y="56554"/>
                  <a:pt x="38018" y="57198"/>
                  <a:pt x="39092" y="57198"/>
                </a:cubicBezTo>
                <a:cubicBezTo>
                  <a:pt x="39354" y="57198"/>
                  <a:pt x="39664" y="57151"/>
                  <a:pt x="39926" y="57055"/>
                </a:cubicBezTo>
                <a:cubicBezTo>
                  <a:pt x="71767" y="45989"/>
                  <a:pt x="99815" y="29937"/>
                  <a:pt x="123474" y="9259"/>
                </a:cubicBezTo>
                <a:lnTo>
                  <a:pt x="123474" y="9259"/>
                </a:lnTo>
                <a:lnTo>
                  <a:pt x="122997" y="12646"/>
                </a:lnTo>
                <a:cubicBezTo>
                  <a:pt x="122782" y="14029"/>
                  <a:pt x="123760" y="15341"/>
                  <a:pt x="125167" y="15555"/>
                </a:cubicBezTo>
                <a:cubicBezTo>
                  <a:pt x="125311" y="15579"/>
                  <a:pt x="125430" y="15579"/>
                  <a:pt x="125549" y="15579"/>
                </a:cubicBezTo>
                <a:cubicBezTo>
                  <a:pt x="126837" y="15579"/>
                  <a:pt x="127934" y="14673"/>
                  <a:pt x="128125" y="13385"/>
                </a:cubicBezTo>
                <a:lnTo>
                  <a:pt x="129627" y="2938"/>
                </a:lnTo>
                <a:cubicBezTo>
                  <a:pt x="129747" y="2175"/>
                  <a:pt x="129508" y="1388"/>
                  <a:pt x="128984" y="840"/>
                </a:cubicBezTo>
                <a:cubicBezTo>
                  <a:pt x="128472" y="306"/>
                  <a:pt x="127794" y="0"/>
                  <a:pt x="127086" y="0"/>
                </a:cubicBezTo>
                <a:close/>
                <a:moveTo>
                  <a:pt x="51088" y="69696"/>
                </a:moveTo>
                <a:lnTo>
                  <a:pt x="51088" y="89826"/>
                </a:lnTo>
                <a:lnTo>
                  <a:pt x="43051" y="89826"/>
                </a:lnTo>
                <a:lnTo>
                  <a:pt x="43051" y="69696"/>
                </a:lnTo>
                <a:close/>
                <a:moveTo>
                  <a:pt x="75535" y="56459"/>
                </a:moveTo>
                <a:lnTo>
                  <a:pt x="75535" y="89826"/>
                </a:lnTo>
                <a:lnTo>
                  <a:pt x="67497" y="89826"/>
                </a:lnTo>
                <a:lnTo>
                  <a:pt x="67497" y="56459"/>
                </a:lnTo>
                <a:close/>
                <a:moveTo>
                  <a:pt x="100005" y="42626"/>
                </a:moveTo>
                <a:lnTo>
                  <a:pt x="100005" y="89826"/>
                </a:lnTo>
                <a:lnTo>
                  <a:pt x="91992" y="89826"/>
                </a:lnTo>
                <a:lnTo>
                  <a:pt x="91992" y="42626"/>
                </a:lnTo>
                <a:close/>
                <a:moveTo>
                  <a:pt x="124476" y="30176"/>
                </a:moveTo>
                <a:lnTo>
                  <a:pt x="124476" y="89826"/>
                </a:lnTo>
                <a:lnTo>
                  <a:pt x="116462" y="89826"/>
                </a:lnTo>
                <a:lnTo>
                  <a:pt x="116462" y="30176"/>
                </a:lnTo>
                <a:close/>
                <a:moveTo>
                  <a:pt x="40475" y="64544"/>
                </a:moveTo>
                <a:cubicBezTo>
                  <a:pt x="39044" y="64544"/>
                  <a:pt x="37875" y="65713"/>
                  <a:pt x="37875" y="67144"/>
                </a:cubicBezTo>
                <a:lnTo>
                  <a:pt x="37875" y="92425"/>
                </a:lnTo>
                <a:cubicBezTo>
                  <a:pt x="37875" y="93856"/>
                  <a:pt x="39044" y="95001"/>
                  <a:pt x="40475" y="95001"/>
                </a:cubicBezTo>
                <a:lnTo>
                  <a:pt x="53640" y="95001"/>
                </a:lnTo>
                <a:cubicBezTo>
                  <a:pt x="55071" y="95001"/>
                  <a:pt x="56240" y="93856"/>
                  <a:pt x="56240" y="92425"/>
                </a:cubicBezTo>
                <a:lnTo>
                  <a:pt x="56240" y="67144"/>
                </a:lnTo>
                <a:cubicBezTo>
                  <a:pt x="56240" y="65713"/>
                  <a:pt x="55071" y="64544"/>
                  <a:pt x="53640" y="64544"/>
                </a:cubicBezTo>
                <a:close/>
                <a:moveTo>
                  <a:pt x="78111" y="51283"/>
                </a:moveTo>
                <a:lnTo>
                  <a:pt x="64945" y="51307"/>
                </a:lnTo>
                <a:cubicBezTo>
                  <a:pt x="63514" y="51307"/>
                  <a:pt x="62346" y="52476"/>
                  <a:pt x="62346" y="53907"/>
                </a:cubicBezTo>
                <a:lnTo>
                  <a:pt x="62346" y="92401"/>
                </a:lnTo>
                <a:cubicBezTo>
                  <a:pt x="62346" y="93833"/>
                  <a:pt x="63514" y="95001"/>
                  <a:pt x="64945" y="95001"/>
                </a:cubicBezTo>
                <a:lnTo>
                  <a:pt x="78111" y="95001"/>
                </a:lnTo>
                <a:cubicBezTo>
                  <a:pt x="79542" y="95001"/>
                  <a:pt x="80710" y="93833"/>
                  <a:pt x="80710" y="92401"/>
                </a:cubicBezTo>
                <a:lnTo>
                  <a:pt x="80710" y="53859"/>
                </a:lnTo>
                <a:cubicBezTo>
                  <a:pt x="80710" y="52428"/>
                  <a:pt x="79542" y="51283"/>
                  <a:pt x="78111" y="51283"/>
                </a:cubicBezTo>
                <a:close/>
                <a:moveTo>
                  <a:pt x="102605" y="37450"/>
                </a:moveTo>
                <a:lnTo>
                  <a:pt x="89416" y="37474"/>
                </a:lnTo>
                <a:cubicBezTo>
                  <a:pt x="87985" y="37474"/>
                  <a:pt x="86816" y="38643"/>
                  <a:pt x="86816" y="40050"/>
                </a:cubicBezTo>
                <a:lnTo>
                  <a:pt x="86816" y="92401"/>
                </a:lnTo>
                <a:cubicBezTo>
                  <a:pt x="86816" y="93833"/>
                  <a:pt x="87985" y="95001"/>
                  <a:pt x="89416" y="95001"/>
                </a:cubicBezTo>
                <a:lnTo>
                  <a:pt x="102605" y="95001"/>
                </a:lnTo>
                <a:cubicBezTo>
                  <a:pt x="104036" y="95001"/>
                  <a:pt x="105181" y="93833"/>
                  <a:pt x="105181" y="92401"/>
                </a:cubicBezTo>
                <a:lnTo>
                  <a:pt x="105181" y="40026"/>
                </a:lnTo>
                <a:cubicBezTo>
                  <a:pt x="105181" y="38595"/>
                  <a:pt x="104036" y="37450"/>
                  <a:pt x="102605" y="37450"/>
                </a:cubicBezTo>
                <a:close/>
                <a:moveTo>
                  <a:pt x="113862" y="25000"/>
                </a:moveTo>
                <a:cubicBezTo>
                  <a:pt x="112431" y="25000"/>
                  <a:pt x="111263" y="26169"/>
                  <a:pt x="111263" y="27600"/>
                </a:cubicBezTo>
                <a:lnTo>
                  <a:pt x="111263" y="92425"/>
                </a:lnTo>
                <a:cubicBezTo>
                  <a:pt x="111263" y="93856"/>
                  <a:pt x="112431" y="95001"/>
                  <a:pt x="113862" y="95001"/>
                </a:cubicBezTo>
                <a:lnTo>
                  <a:pt x="127028" y="95001"/>
                </a:lnTo>
                <a:cubicBezTo>
                  <a:pt x="128459" y="95001"/>
                  <a:pt x="129627" y="93856"/>
                  <a:pt x="129627" y="92425"/>
                </a:cubicBezTo>
                <a:lnTo>
                  <a:pt x="129627" y="27600"/>
                </a:lnTo>
                <a:cubicBezTo>
                  <a:pt x="129627" y="26169"/>
                  <a:pt x="128483" y="25000"/>
                  <a:pt x="127028" y="2500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0" name="Shape 830"/>
        <p:cNvGrpSpPr/>
        <p:nvPr/>
      </p:nvGrpSpPr>
      <p:grpSpPr>
        <a:xfrm>
          <a:off x="0" y="0"/>
          <a:ext cx="0" cy="0"/>
          <a:chOff x="0" y="0"/>
          <a:chExt cx="0" cy="0"/>
        </a:xfrm>
      </p:grpSpPr>
      <p:sp>
        <p:nvSpPr>
          <p:cNvPr id="831" name="Google Shape;831;g21e199055c3_0_66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a:ea typeface="Roboto"/>
                <a:cs typeface="Roboto"/>
                <a:sym typeface="Roboto"/>
              </a:rPr>
              <a:t>The Investment Environment is Conducive</a:t>
            </a:r>
            <a:endParaRPr sz="5800">
              <a:solidFill>
                <a:srgbClr val="00A54F"/>
              </a:solidFill>
              <a:latin typeface="Roboto"/>
              <a:ea typeface="Roboto"/>
              <a:cs typeface="Roboto"/>
              <a:sym typeface="Roboto"/>
            </a:endParaRPr>
          </a:p>
        </p:txBody>
      </p:sp>
      <p:sp>
        <p:nvSpPr>
          <p:cNvPr id="832" name="Google Shape;832;g21e199055c3_0_667"/>
          <p:cNvSpPr txBox="1"/>
          <p:nvPr/>
        </p:nvSpPr>
        <p:spPr>
          <a:xfrm>
            <a:off x="831211" y="12468600"/>
            <a:ext cx="7422600" cy="584700"/>
          </a:xfrm>
          <a:prstGeom prst="rect">
            <a:avLst/>
          </a:prstGeom>
          <a:noFill/>
          <a:ln>
            <a:noFill/>
          </a:ln>
        </p:spPr>
        <p:txBody>
          <a:bodyPr anchorCtr="0" anchor="t" bIns="121850" lIns="243800" spcFirstLastPara="1" rIns="243800" wrap="square" tIns="12185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2"/>
                </a:solidFill>
                <a:latin typeface="Roboto"/>
                <a:ea typeface="Roboto"/>
                <a:cs typeface="Roboto"/>
                <a:sym typeface="Roboto"/>
              </a:rPr>
              <a:t>Source: World Bank, UNCTAD, CBK, KNBS</a:t>
            </a:r>
            <a:endParaRPr b="0" i="0" sz="2200" u="none" cap="none" strike="noStrike">
              <a:solidFill>
                <a:schemeClr val="dk2"/>
              </a:solidFill>
              <a:latin typeface="Roboto"/>
              <a:ea typeface="Roboto"/>
              <a:cs typeface="Roboto"/>
              <a:sym typeface="Roboto"/>
            </a:endParaRPr>
          </a:p>
        </p:txBody>
      </p:sp>
      <p:sp>
        <p:nvSpPr>
          <p:cNvPr id="833" name="Google Shape;833;g21e199055c3_0_667"/>
          <p:cNvSpPr txBox="1"/>
          <p:nvPr/>
        </p:nvSpPr>
        <p:spPr>
          <a:xfrm>
            <a:off x="12089405" y="325552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Guaranteed repatriation of capital and profits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Constitutional protection against expropriation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Investment guarantee against non-commercial risks: ICSID, MIGA and ATIA</a:t>
            </a:r>
            <a:endParaRPr b="0" i="0" sz="2600" u="none" cap="none" strike="noStrike">
              <a:solidFill>
                <a:schemeClr val="dk2"/>
              </a:solidFill>
              <a:latin typeface="Roboto"/>
              <a:ea typeface="Roboto"/>
              <a:cs typeface="Roboto"/>
              <a:sym typeface="Roboto"/>
            </a:endParaRPr>
          </a:p>
        </p:txBody>
      </p:sp>
      <p:sp>
        <p:nvSpPr>
          <p:cNvPr id="834" name="Google Shape;834;g21e199055c3_0_667"/>
          <p:cNvSpPr txBox="1"/>
          <p:nvPr/>
        </p:nvSpPr>
        <p:spPr>
          <a:xfrm>
            <a:off x="12109923" y="577733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One stop shop facilitation</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Periodic Presidential roundtables with private sector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Digitization of government services</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Facilitative Industrial zone programs - EPZs  &amp; SEZs</a:t>
            </a:r>
            <a:endParaRPr b="0" i="0" sz="2600" u="none" cap="none" strike="noStrike">
              <a:solidFill>
                <a:schemeClr val="dk2"/>
              </a:solidFill>
              <a:latin typeface="Roboto"/>
              <a:ea typeface="Roboto"/>
              <a:cs typeface="Roboto"/>
              <a:sym typeface="Roboto"/>
            </a:endParaRPr>
          </a:p>
        </p:txBody>
      </p:sp>
      <p:sp>
        <p:nvSpPr>
          <p:cNvPr id="835" name="Google Shape;835;g21e199055c3_0_667"/>
          <p:cNvSpPr txBox="1"/>
          <p:nvPr/>
        </p:nvSpPr>
        <p:spPr>
          <a:xfrm>
            <a:off x="12148357" y="8299131"/>
            <a:ext cx="10444800" cy="40020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Political and macroeconomic stability.</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High labour productivity: a large pool of youthful, trainable and literate workforce</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Globally competitive:</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56th in the Ease of Doing Business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for five years in a row in financial inclusion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globally in protection of minority investors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Nairobi – Africa’s leading business travel destination and hub for impact investors.</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2nd in Africa in the logistics performance index </a:t>
            </a:r>
            <a:endParaRPr b="0" i="0" sz="2600" u="none" cap="none" strike="noStrike">
              <a:solidFill>
                <a:schemeClr val="dk2"/>
              </a:solidFill>
              <a:latin typeface="Roboto"/>
              <a:ea typeface="Roboto"/>
              <a:cs typeface="Roboto"/>
              <a:sym typeface="Roboto"/>
            </a:endParaRPr>
          </a:p>
        </p:txBody>
      </p:sp>
      <p:sp>
        <p:nvSpPr>
          <p:cNvPr id="836" name="Google Shape;836;g21e199055c3_0_667"/>
          <p:cNvSpPr/>
          <p:nvPr/>
        </p:nvSpPr>
        <p:spPr>
          <a:xfrm rot="-3280680">
            <a:off x="3979037" y="5824998"/>
            <a:ext cx="2927508" cy="2923183"/>
          </a:xfrm>
          <a:prstGeom prst="ellipse">
            <a:avLst/>
          </a:prstGeom>
          <a:solidFill>
            <a:srgbClr val="EDA29B"/>
          </a:solidFill>
          <a:ln>
            <a:noFill/>
          </a:ln>
        </p:spPr>
        <p:txBody>
          <a:bodyPr anchorCtr="0" anchor="ctr"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837" name="Google Shape;837;g21e199055c3_0_667"/>
          <p:cNvGrpSpPr/>
          <p:nvPr/>
        </p:nvGrpSpPr>
        <p:grpSpPr>
          <a:xfrm>
            <a:off x="4596197" y="4969578"/>
            <a:ext cx="6546468" cy="7298583"/>
            <a:chOff x="4184863" y="1520199"/>
            <a:chExt cx="2958454" cy="3298347"/>
          </a:xfrm>
        </p:grpSpPr>
        <p:sp>
          <p:nvSpPr>
            <p:cNvPr id="838" name="Google Shape;838;g21e199055c3_0_667"/>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39" name="Google Shape;839;g21e199055c3_0_667"/>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D83829"/>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0" name="Google Shape;840;g21e199055c3_0_667"/>
            <p:cNvSpPr txBox="1"/>
            <p:nvPr/>
          </p:nvSpPr>
          <p:spPr>
            <a:xfrm rot="1307">
              <a:off x="4478386" y="3179220"/>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facilitation</a:t>
              </a:r>
              <a:endParaRPr b="0" i="0" sz="2600" u="none" cap="none" strike="noStrike">
                <a:solidFill>
                  <a:srgbClr val="FFFFFF"/>
                </a:solidFill>
                <a:latin typeface="Roboto"/>
                <a:ea typeface="Roboto"/>
                <a:cs typeface="Roboto"/>
                <a:sym typeface="Roboto"/>
              </a:endParaRPr>
            </a:p>
          </p:txBody>
        </p:sp>
      </p:grpSp>
      <p:grpSp>
        <p:nvGrpSpPr>
          <p:cNvPr id="841" name="Google Shape;841;g21e199055c3_0_667"/>
          <p:cNvGrpSpPr/>
          <p:nvPr/>
        </p:nvGrpSpPr>
        <p:grpSpPr>
          <a:xfrm>
            <a:off x="1659524" y="1447837"/>
            <a:ext cx="7288026" cy="7131668"/>
            <a:chOff x="2857731" y="-71332"/>
            <a:chExt cx="3293577" cy="3222916"/>
          </a:xfrm>
        </p:grpSpPr>
        <p:sp>
          <p:nvSpPr>
            <p:cNvPr id="842" name="Google Shape;842;g21e199055c3_0_667"/>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3" name="Google Shape;843;g21e199055c3_0_667"/>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B02C20"/>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4" name="Google Shape;844;g21e199055c3_0_667"/>
            <p:cNvSpPr txBox="1"/>
            <p:nvPr/>
          </p:nvSpPr>
          <p:spPr>
            <a:xfrm>
              <a:off x="4002125" y="1153125"/>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Economic liberalization</a:t>
              </a:r>
              <a:endParaRPr b="0" i="0" sz="2600" u="none" cap="none" strike="noStrike">
                <a:solidFill>
                  <a:srgbClr val="FFFFFF"/>
                </a:solidFill>
                <a:latin typeface="Roboto"/>
                <a:ea typeface="Roboto"/>
                <a:cs typeface="Roboto"/>
                <a:sym typeface="Roboto"/>
              </a:endParaRPr>
            </a:p>
          </p:txBody>
        </p:sp>
      </p:grpSp>
      <p:grpSp>
        <p:nvGrpSpPr>
          <p:cNvPr id="845" name="Google Shape;845;g21e199055c3_0_667"/>
          <p:cNvGrpSpPr/>
          <p:nvPr/>
        </p:nvGrpSpPr>
        <p:grpSpPr>
          <a:xfrm>
            <a:off x="-327229" y="5333521"/>
            <a:ext cx="7577586" cy="6908977"/>
            <a:chOff x="1959887" y="1684671"/>
            <a:chExt cx="3424433" cy="3122278"/>
          </a:xfrm>
        </p:grpSpPr>
        <p:sp>
          <p:nvSpPr>
            <p:cNvPr id="846" name="Google Shape;846;g21e199055c3_0_667"/>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7" name="Google Shape;847;g21e199055c3_0_667"/>
            <p:cNvSpPr/>
            <p:nvPr/>
          </p:nvSpPr>
          <p:spPr>
            <a:xfrm rot="-3280090">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802017"/>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48" name="Google Shape;848;g21e199055c3_0_667"/>
            <p:cNvSpPr txBox="1"/>
            <p:nvPr/>
          </p:nvSpPr>
          <p:spPr>
            <a:xfrm flipH="1" rot="121605">
              <a:off x="3085358" y="3179330"/>
              <a:ext cx="1577787" cy="563148"/>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attractiveness</a:t>
              </a:r>
              <a:endParaRPr b="0" i="0" sz="2600" u="none" cap="none" strike="noStrike">
                <a:solidFill>
                  <a:srgbClr val="FFFFFF"/>
                </a:solidFill>
                <a:latin typeface="Roboto"/>
                <a:ea typeface="Roboto"/>
                <a:cs typeface="Roboto"/>
                <a:sym typeface="Roboto"/>
              </a:endParaRPr>
            </a:p>
          </p:txBody>
        </p:sp>
      </p:grpSp>
      <p:grpSp>
        <p:nvGrpSpPr>
          <p:cNvPr id="849" name="Google Shape;849;g21e199055c3_0_667"/>
          <p:cNvGrpSpPr/>
          <p:nvPr/>
        </p:nvGrpSpPr>
        <p:grpSpPr>
          <a:xfrm>
            <a:off x="10817118" y="3493798"/>
            <a:ext cx="1164803" cy="1222232"/>
            <a:chOff x="1230625" y="2035900"/>
            <a:chExt cx="436812" cy="458349"/>
          </a:xfrm>
        </p:grpSpPr>
        <p:sp>
          <p:nvSpPr>
            <p:cNvPr id="850" name="Google Shape;850;g21e199055c3_0_667"/>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51" name="Google Shape;851;g21e199055c3_0_667"/>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1</a:t>
              </a:r>
              <a:endParaRPr b="1" i="0" sz="4200" u="none" cap="none" strike="noStrike">
                <a:solidFill>
                  <a:srgbClr val="00A54F"/>
                </a:solidFill>
                <a:latin typeface="Roboto"/>
                <a:ea typeface="Roboto"/>
                <a:cs typeface="Roboto"/>
                <a:sym typeface="Roboto"/>
              </a:endParaRPr>
            </a:p>
          </p:txBody>
        </p:sp>
      </p:grpSp>
      <p:grpSp>
        <p:nvGrpSpPr>
          <p:cNvPr id="852" name="Google Shape;852;g21e199055c3_0_667"/>
          <p:cNvGrpSpPr/>
          <p:nvPr/>
        </p:nvGrpSpPr>
        <p:grpSpPr>
          <a:xfrm>
            <a:off x="10817118" y="6018131"/>
            <a:ext cx="1164803" cy="1222232"/>
            <a:chOff x="1230625" y="2035900"/>
            <a:chExt cx="436812" cy="458349"/>
          </a:xfrm>
        </p:grpSpPr>
        <p:sp>
          <p:nvSpPr>
            <p:cNvPr id="853" name="Google Shape;853;g21e199055c3_0_667"/>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54" name="Google Shape;854;g21e199055c3_0_667"/>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2</a:t>
              </a:r>
              <a:endParaRPr b="1" i="0" sz="4200" u="none" cap="none" strike="noStrike">
                <a:solidFill>
                  <a:srgbClr val="00A54F"/>
                </a:solidFill>
                <a:latin typeface="Roboto"/>
                <a:ea typeface="Roboto"/>
                <a:cs typeface="Roboto"/>
                <a:sym typeface="Roboto"/>
              </a:endParaRPr>
            </a:p>
          </p:txBody>
        </p:sp>
      </p:grpSp>
      <p:grpSp>
        <p:nvGrpSpPr>
          <p:cNvPr id="855" name="Google Shape;855;g21e199055c3_0_667"/>
          <p:cNvGrpSpPr/>
          <p:nvPr/>
        </p:nvGrpSpPr>
        <p:grpSpPr>
          <a:xfrm>
            <a:off x="10817118" y="8298998"/>
            <a:ext cx="1164803" cy="1222232"/>
            <a:chOff x="1230625" y="2035900"/>
            <a:chExt cx="436812" cy="458349"/>
          </a:xfrm>
        </p:grpSpPr>
        <p:sp>
          <p:nvSpPr>
            <p:cNvPr id="856" name="Google Shape;856;g21e199055c3_0_667"/>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57" name="Google Shape;857;g21e199055c3_0_667"/>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3</a:t>
              </a:r>
              <a:endParaRPr b="1" i="0" sz="4200" u="none" cap="none" strike="noStrike">
                <a:solidFill>
                  <a:srgbClr val="00A54F"/>
                </a:solidFill>
                <a:latin typeface="Roboto"/>
                <a:ea typeface="Roboto"/>
                <a:cs typeface="Roboto"/>
                <a:sym typeface="Roboto"/>
              </a:endParaRPr>
            </a:p>
          </p:txBody>
        </p:sp>
      </p:grpSp>
      <p:cxnSp>
        <p:nvCxnSpPr>
          <p:cNvPr id="858" name="Google Shape;858;g21e199055c3_0_667"/>
          <p:cNvCxnSpPr/>
          <p:nvPr/>
        </p:nvCxnSpPr>
        <p:spPr>
          <a:xfrm rot="10800000">
            <a:off x="10817467" y="5376200"/>
            <a:ext cx="12573600" cy="0"/>
          </a:xfrm>
          <a:prstGeom prst="straightConnector1">
            <a:avLst/>
          </a:prstGeom>
          <a:noFill/>
          <a:ln cap="flat" cmpd="sng" w="9525">
            <a:solidFill>
              <a:srgbClr val="D9D9D9"/>
            </a:solidFill>
            <a:prstDash val="solid"/>
            <a:round/>
            <a:headEnd len="sm" w="sm" type="none"/>
            <a:tailEnd len="sm" w="sm" type="none"/>
          </a:ln>
        </p:spPr>
      </p:cxnSp>
      <p:cxnSp>
        <p:nvCxnSpPr>
          <p:cNvPr id="859" name="Google Shape;859;g21e199055c3_0_667"/>
          <p:cNvCxnSpPr/>
          <p:nvPr/>
        </p:nvCxnSpPr>
        <p:spPr>
          <a:xfrm rot="10800000">
            <a:off x="10817467" y="7916200"/>
            <a:ext cx="12573600" cy="0"/>
          </a:xfrm>
          <a:prstGeom prst="straightConnector1">
            <a:avLst/>
          </a:prstGeom>
          <a:noFill/>
          <a:ln cap="flat" cmpd="sng" w="9525">
            <a:solidFill>
              <a:srgbClr val="D9D9D9"/>
            </a:solidFill>
            <a:prstDash val="solid"/>
            <a:round/>
            <a:headEnd len="sm" w="sm" type="none"/>
            <a:tailEnd len="sm" w="sm" type="none"/>
          </a:ln>
        </p:spPr>
      </p:cxnSp>
      <p:sp>
        <p:nvSpPr>
          <p:cNvPr id="860" name="Google Shape;860;g21e199055c3_0_667"/>
          <p:cNvSpPr/>
          <p:nvPr/>
        </p:nvSpPr>
        <p:spPr>
          <a:xfrm>
            <a:off x="7346968" y="6857976"/>
            <a:ext cx="1044693" cy="1291867"/>
          </a:xfrm>
          <a:custGeom>
            <a:rect b="b" l="l" r="r" t="t"/>
            <a:pathLst>
              <a:path extrusionOk="0" h="163424" w="132156">
                <a:moveTo>
                  <a:pt x="82308" y="7514"/>
                </a:moveTo>
                <a:cubicBezTo>
                  <a:pt x="82952" y="7514"/>
                  <a:pt x="83548" y="7776"/>
                  <a:pt x="83977" y="8229"/>
                </a:cubicBezTo>
                <a:cubicBezTo>
                  <a:pt x="84431" y="8682"/>
                  <a:pt x="84669" y="9303"/>
                  <a:pt x="84645" y="9923"/>
                </a:cubicBezTo>
                <a:lnTo>
                  <a:pt x="84645" y="11425"/>
                </a:lnTo>
                <a:cubicBezTo>
                  <a:pt x="85957" y="11902"/>
                  <a:pt x="87054" y="12761"/>
                  <a:pt x="87841" y="13882"/>
                </a:cubicBezTo>
                <a:cubicBezTo>
                  <a:pt x="88604" y="15027"/>
                  <a:pt x="89034" y="16362"/>
                  <a:pt x="89034" y="17746"/>
                </a:cubicBezTo>
                <a:lnTo>
                  <a:pt x="89034" y="20655"/>
                </a:lnTo>
                <a:cubicBezTo>
                  <a:pt x="89058" y="21276"/>
                  <a:pt x="88819" y="21919"/>
                  <a:pt x="88366" y="22349"/>
                </a:cubicBezTo>
                <a:cubicBezTo>
                  <a:pt x="87913" y="22802"/>
                  <a:pt x="87316" y="23064"/>
                  <a:pt x="86696" y="23064"/>
                </a:cubicBezTo>
                <a:cubicBezTo>
                  <a:pt x="86076" y="23064"/>
                  <a:pt x="85480" y="22802"/>
                  <a:pt x="85027" y="22349"/>
                </a:cubicBezTo>
                <a:cubicBezTo>
                  <a:pt x="84574" y="21919"/>
                  <a:pt x="84335" y="21276"/>
                  <a:pt x="84383" y="20655"/>
                </a:cubicBezTo>
                <a:lnTo>
                  <a:pt x="84383" y="17746"/>
                </a:lnTo>
                <a:cubicBezTo>
                  <a:pt x="84383" y="16601"/>
                  <a:pt x="83453" y="15671"/>
                  <a:pt x="82308" y="15671"/>
                </a:cubicBezTo>
                <a:cubicBezTo>
                  <a:pt x="81187" y="15671"/>
                  <a:pt x="80257" y="16601"/>
                  <a:pt x="80257" y="17746"/>
                </a:cubicBezTo>
                <a:lnTo>
                  <a:pt x="80257" y="23017"/>
                </a:lnTo>
                <a:cubicBezTo>
                  <a:pt x="80257" y="24138"/>
                  <a:pt x="81187" y="25068"/>
                  <a:pt x="82308" y="25068"/>
                </a:cubicBezTo>
                <a:cubicBezTo>
                  <a:pt x="84097" y="25068"/>
                  <a:pt x="85814" y="25783"/>
                  <a:pt x="87054" y="27047"/>
                </a:cubicBezTo>
                <a:cubicBezTo>
                  <a:pt x="88318" y="28288"/>
                  <a:pt x="89034" y="29981"/>
                  <a:pt x="89034" y="31770"/>
                </a:cubicBezTo>
                <a:lnTo>
                  <a:pt x="89034" y="37017"/>
                </a:lnTo>
                <a:cubicBezTo>
                  <a:pt x="89034" y="38400"/>
                  <a:pt x="88604" y="39712"/>
                  <a:pt x="87841" y="40833"/>
                </a:cubicBezTo>
                <a:cubicBezTo>
                  <a:pt x="87054" y="41954"/>
                  <a:pt x="85957" y="42812"/>
                  <a:pt x="84669" y="43289"/>
                </a:cubicBezTo>
                <a:lnTo>
                  <a:pt x="84669" y="44768"/>
                </a:lnTo>
                <a:cubicBezTo>
                  <a:pt x="84693" y="45388"/>
                  <a:pt x="84454" y="46032"/>
                  <a:pt x="84025" y="46462"/>
                </a:cubicBezTo>
                <a:cubicBezTo>
                  <a:pt x="83572" y="46915"/>
                  <a:pt x="82976" y="47201"/>
                  <a:pt x="82356" y="47201"/>
                </a:cubicBezTo>
                <a:cubicBezTo>
                  <a:pt x="81712" y="47201"/>
                  <a:pt x="81115" y="46915"/>
                  <a:pt x="80686" y="46462"/>
                </a:cubicBezTo>
                <a:cubicBezTo>
                  <a:pt x="80233" y="46032"/>
                  <a:pt x="79994" y="45388"/>
                  <a:pt x="80018" y="44768"/>
                </a:cubicBezTo>
                <a:lnTo>
                  <a:pt x="80018" y="43289"/>
                </a:lnTo>
                <a:cubicBezTo>
                  <a:pt x="78730" y="42812"/>
                  <a:pt x="77633" y="41954"/>
                  <a:pt x="76798" y="40809"/>
                </a:cubicBezTo>
                <a:cubicBezTo>
                  <a:pt x="76035" y="39712"/>
                  <a:pt x="75606" y="38376"/>
                  <a:pt x="75606" y="36993"/>
                </a:cubicBezTo>
                <a:lnTo>
                  <a:pt x="75606" y="34083"/>
                </a:lnTo>
                <a:cubicBezTo>
                  <a:pt x="75606" y="32795"/>
                  <a:pt x="76655" y="31746"/>
                  <a:pt x="77943" y="31746"/>
                </a:cubicBezTo>
                <a:cubicBezTo>
                  <a:pt x="79207" y="31746"/>
                  <a:pt x="80257" y="32795"/>
                  <a:pt x="80257" y="34083"/>
                </a:cubicBezTo>
                <a:lnTo>
                  <a:pt x="80257" y="36993"/>
                </a:lnTo>
                <a:cubicBezTo>
                  <a:pt x="80257" y="38138"/>
                  <a:pt x="81187" y="39044"/>
                  <a:pt x="82308" y="39044"/>
                </a:cubicBezTo>
                <a:cubicBezTo>
                  <a:pt x="83453" y="39044"/>
                  <a:pt x="84383" y="38138"/>
                  <a:pt x="84383" y="36993"/>
                </a:cubicBezTo>
                <a:lnTo>
                  <a:pt x="84383" y="31746"/>
                </a:lnTo>
                <a:cubicBezTo>
                  <a:pt x="84335" y="30625"/>
                  <a:pt x="83453" y="29695"/>
                  <a:pt x="82308" y="29695"/>
                </a:cubicBezTo>
                <a:cubicBezTo>
                  <a:pt x="80519" y="29695"/>
                  <a:pt x="78826" y="28979"/>
                  <a:pt x="77585" y="27715"/>
                </a:cubicBezTo>
                <a:cubicBezTo>
                  <a:pt x="76321" y="26475"/>
                  <a:pt x="75606" y="24782"/>
                  <a:pt x="75606" y="22993"/>
                </a:cubicBezTo>
                <a:lnTo>
                  <a:pt x="75606" y="17746"/>
                </a:lnTo>
                <a:cubicBezTo>
                  <a:pt x="75606" y="16362"/>
                  <a:pt x="76035" y="15027"/>
                  <a:pt x="76798" y="13882"/>
                </a:cubicBezTo>
                <a:cubicBezTo>
                  <a:pt x="77609" y="12761"/>
                  <a:pt x="78706" y="11902"/>
                  <a:pt x="79994" y="11425"/>
                </a:cubicBezTo>
                <a:lnTo>
                  <a:pt x="79994" y="9923"/>
                </a:lnTo>
                <a:cubicBezTo>
                  <a:pt x="79971" y="9303"/>
                  <a:pt x="80209" y="8682"/>
                  <a:pt x="80638" y="8229"/>
                </a:cubicBezTo>
                <a:cubicBezTo>
                  <a:pt x="81091" y="7776"/>
                  <a:pt x="81688" y="7514"/>
                  <a:pt x="82308" y="7514"/>
                </a:cubicBezTo>
                <a:close/>
                <a:moveTo>
                  <a:pt x="82356" y="1"/>
                </a:moveTo>
                <a:cubicBezTo>
                  <a:pt x="72839" y="1"/>
                  <a:pt x="64039" y="4914"/>
                  <a:pt x="58911" y="12928"/>
                </a:cubicBezTo>
                <a:cubicBezTo>
                  <a:pt x="53926" y="21037"/>
                  <a:pt x="53497" y="31126"/>
                  <a:pt x="57790" y="39617"/>
                </a:cubicBezTo>
                <a:cubicBezTo>
                  <a:pt x="62083" y="48107"/>
                  <a:pt x="70430" y="53784"/>
                  <a:pt x="79899" y="54595"/>
                </a:cubicBezTo>
                <a:lnTo>
                  <a:pt x="79899" y="81736"/>
                </a:lnTo>
                <a:lnTo>
                  <a:pt x="77347" y="79113"/>
                </a:lnTo>
                <a:cubicBezTo>
                  <a:pt x="78778" y="73937"/>
                  <a:pt x="78325" y="69549"/>
                  <a:pt x="75988" y="66067"/>
                </a:cubicBezTo>
                <a:cubicBezTo>
                  <a:pt x="72720" y="61082"/>
                  <a:pt x="65947" y="58244"/>
                  <a:pt x="55357" y="57385"/>
                </a:cubicBezTo>
                <a:cubicBezTo>
                  <a:pt x="55303" y="57381"/>
                  <a:pt x="55249" y="57379"/>
                  <a:pt x="55194" y="57379"/>
                </a:cubicBezTo>
                <a:cubicBezTo>
                  <a:pt x="54598" y="57379"/>
                  <a:pt x="53981" y="57616"/>
                  <a:pt x="53544" y="58053"/>
                </a:cubicBezTo>
                <a:cubicBezTo>
                  <a:pt x="53067" y="58530"/>
                  <a:pt x="52829" y="59174"/>
                  <a:pt x="52853" y="59866"/>
                </a:cubicBezTo>
                <a:cubicBezTo>
                  <a:pt x="53497" y="70479"/>
                  <a:pt x="56144" y="77300"/>
                  <a:pt x="61033" y="80735"/>
                </a:cubicBezTo>
                <a:cubicBezTo>
                  <a:pt x="63255" y="82246"/>
                  <a:pt x="65917" y="83076"/>
                  <a:pt x="68596" y="83076"/>
                </a:cubicBezTo>
                <a:cubicBezTo>
                  <a:pt x="68707" y="83076"/>
                  <a:pt x="68817" y="83075"/>
                  <a:pt x="68928" y="83072"/>
                </a:cubicBezTo>
                <a:cubicBezTo>
                  <a:pt x="70669" y="83072"/>
                  <a:pt x="72386" y="82834"/>
                  <a:pt x="74056" y="82428"/>
                </a:cubicBezTo>
                <a:lnTo>
                  <a:pt x="79994" y="88510"/>
                </a:lnTo>
                <a:lnTo>
                  <a:pt x="79994" y="96142"/>
                </a:lnTo>
                <a:cubicBezTo>
                  <a:pt x="78969" y="95927"/>
                  <a:pt x="77967" y="95832"/>
                  <a:pt x="76942" y="95832"/>
                </a:cubicBezTo>
                <a:cubicBezTo>
                  <a:pt x="73698" y="95832"/>
                  <a:pt x="70550" y="96810"/>
                  <a:pt x="67831" y="98623"/>
                </a:cubicBezTo>
                <a:cubicBezTo>
                  <a:pt x="65112" y="100411"/>
                  <a:pt x="62989" y="102963"/>
                  <a:pt x="61749" y="105992"/>
                </a:cubicBezTo>
                <a:cubicBezTo>
                  <a:pt x="59602" y="104514"/>
                  <a:pt x="57098" y="103774"/>
                  <a:pt x="54498" y="103774"/>
                </a:cubicBezTo>
                <a:cubicBezTo>
                  <a:pt x="52209" y="103774"/>
                  <a:pt x="49943" y="104394"/>
                  <a:pt x="47940" y="105563"/>
                </a:cubicBezTo>
                <a:cubicBezTo>
                  <a:pt x="45960" y="106732"/>
                  <a:pt x="44314" y="108401"/>
                  <a:pt x="43169" y="110405"/>
                </a:cubicBezTo>
                <a:cubicBezTo>
                  <a:pt x="47105" y="110834"/>
                  <a:pt x="50992" y="111502"/>
                  <a:pt x="54808" y="112432"/>
                </a:cubicBezTo>
                <a:cubicBezTo>
                  <a:pt x="56621" y="112814"/>
                  <a:pt x="58458" y="113028"/>
                  <a:pt x="60342" y="113100"/>
                </a:cubicBezTo>
                <a:cubicBezTo>
                  <a:pt x="64253" y="112957"/>
                  <a:pt x="68117" y="112456"/>
                  <a:pt x="71933" y="111573"/>
                </a:cubicBezTo>
                <a:lnTo>
                  <a:pt x="72028" y="111573"/>
                </a:lnTo>
                <a:cubicBezTo>
                  <a:pt x="76059" y="110691"/>
                  <a:pt x="80114" y="110142"/>
                  <a:pt x="84216" y="110023"/>
                </a:cubicBezTo>
                <a:lnTo>
                  <a:pt x="84645" y="110023"/>
                </a:lnTo>
                <a:cubicBezTo>
                  <a:pt x="87626" y="110095"/>
                  <a:pt x="90417" y="111573"/>
                  <a:pt x="92087" y="114030"/>
                </a:cubicBezTo>
                <a:cubicBezTo>
                  <a:pt x="93756" y="116487"/>
                  <a:pt x="94138" y="119611"/>
                  <a:pt x="93136" y="122401"/>
                </a:cubicBezTo>
                <a:cubicBezTo>
                  <a:pt x="92087" y="125216"/>
                  <a:pt x="89773" y="127362"/>
                  <a:pt x="86911" y="128126"/>
                </a:cubicBezTo>
                <a:lnTo>
                  <a:pt x="72625" y="131775"/>
                </a:lnTo>
                <a:lnTo>
                  <a:pt x="73793" y="132013"/>
                </a:lnTo>
                <a:cubicBezTo>
                  <a:pt x="76393" y="132609"/>
                  <a:pt x="79040" y="132991"/>
                  <a:pt x="81712" y="133110"/>
                </a:cubicBezTo>
                <a:cubicBezTo>
                  <a:pt x="82308" y="133110"/>
                  <a:pt x="82952" y="133039"/>
                  <a:pt x="83548" y="132967"/>
                </a:cubicBezTo>
                <a:lnTo>
                  <a:pt x="123140" y="116510"/>
                </a:lnTo>
                <a:cubicBezTo>
                  <a:pt x="122138" y="113291"/>
                  <a:pt x="120182" y="110476"/>
                  <a:pt x="117487" y="108473"/>
                </a:cubicBezTo>
                <a:cubicBezTo>
                  <a:pt x="114816" y="106493"/>
                  <a:pt x="111572" y="105420"/>
                  <a:pt x="108233" y="105396"/>
                </a:cubicBezTo>
                <a:cubicBezTo>
                  <a:pt x="107875" y="105396"/>
                  <a:pt x="107518" y="105396"/>
                  <a:pt x="107160" y="105420"/>
                </a:cubicBezTo>
                <a:cubicBezTo>
                  <a:pt x="105204" y="102725"/>
                  <a:pt x="102342" y="100888"/>
                  <a:pt x="99099" y="100221"/>
                </a:cubicBezTo>
                <a:cubicBezTo>
                  <a:pt x="98246" y="100051"/>
                  <a:pt x="97385" y="99968"/>
                  <a:pt x="96527" y="99968"/>
                </a:cubicBezTo>
                <a:cubicBezTo>
                  <a:pt x="94123" y="99968"/>
                  <a:pt x="91746" y="100624"/>
                  <a:pt x="89654" y="101890"/>
                </a:cubicBezTo>
                <a:cubicBezTo>
                  <a:pt x="88270" y="100221"/>
                  <a:pt x="86577" y="98861"/>
                  <a:pt x="84669" y="97835"/>
                </a:cubicBezTo>
                <a:lnTo>
                  <a:pt x="84669" y="73985"/>
                </a:lnTo>
                <a:lnTo>
                  <a:pt x="91705" y="70097"/>
                </a:lnTo>
                <a:cubicBezTo>
                  <a:pt x="94424" y="71815"/>
                  <a:pt x="97524" y="72792"/>
                  <a:pt x="100720" y="72888"/>
                </a:cubicBezTo>
                <a:cubicBezTo>
                  <a:pt x="102056" y="72888"/>
                  <a:pt x="103392" y="72673"/>
                  <a:pt x="104679" y="72268"/>
                </a:cubicBezTo>
                <a:cubicBezTo>
                  <a:pt x="110332" y="70384"/>
                  <a:pt x="114864" y="64636"/>
                  <a:pt x="118513" y="54642"/>
                </a:cubicBezTo>
                <a:cubicBezTo>
                  <a:pt x="118751" y="53998"/>
                  <a:pt x="118680" y="53307"/>
                  <a:pt x="118370" y="52710"/>
                </a:cubicBezTo>
                <a:cubicBezTo>
                  <a:pt x="118036" y="52114"/>
                  <a:pt x="117463" y="51685"/>
                  <a:pt x="116819" y="51542"/>
                </a:cubicBezTo>
                <a:cubicBezTo>
                  <a:pt x="112961" y="50708"/>
                  <a:pt x="109524" y="50290"/>
                  <a:pt x="106494" y="50290"/>
                </a:cubicBezTo>
                <a:cubicBezTo>
                  <a:pt x="101377" y="50290"/>
                  <a:pt x="97419" y="51482"/>
                  <a:pt x="94543" y="53879"/>
                </a:cubicBezTo>
                <a:cubicBezTo>
                  <a:pt x="91323" y="56526"/>
                  <a:pt x="89630" y="60605"/>
                  <a:pt x="89463" y="65971"/>
                </a:cubicBezTo>
                <a:lnTo>
                  <a:pt x="84669" y="68619"/>
                </a:lnTo>
                <a:lnTo>
                  <a:pt x="84669" y="54666"/>
                </a:lnTo>
                <a:cubicBezTo>
                  <a:pt x="94161" y="53879"/>
                  <a:pt x="102509" y="48203"/>
                  <a:pt x="106802" y="39712"/>
                </a:cubicBezTo>
                <a:cubicBezTo>
                  <a:pt x="111071" y="31221"/>
                  <a:pt x="110642" y="21109"/>
                  <a:pt x="105657" y="13023"/>
                </a:cubicBezTo>
                <a:cubicBezTo>
                  <a:pt x="100673" y="4914"/>
                  <a:pt x="91848" y="1"/>
                  <a:pt x="82356" y="1"/>
                </a:cubicBezTo>
                <a:close/>
                <a:moveTo>
                  <a:pt x="84550" y="114745"/>
                </a:moveTo>
                <a:cubicBezTo>
                  <a:pt x="80614" y="114841"/>
                  <a:pt x="76679" y="115342"/>
                  <a:pt x="72863" y="116248"/>
                </a:cubicBezTo>
                <a:cubicBezTo>
                  <a:pt x="68847" y="117045"/>
                  <a:pt x="64714" y="117842"/>
                  <a:pt x="60386" y="117842"/>
                </a:cubicBezTo>
                <a:cubicBezTo>
                  <a:pt x="58236" y="117842"/>
                  <a:pt x="56039" y="117645"/>
                  <a:pt x="53783" y="117154"/>
                </a:cubicBezTo>
                <a:cubicBezTo>
                  <a:pt x="49082" y="116137"/>
                  <a:pt x="44304" y="115099"/>
                  <a:pt x="39663" y="115099"/>
                </a:cubicBezTo>
                <a:cubicBezTo>
                  <a:pt x="34298" y="115099"/>
                  <a:pt x="29115" y="116486"/>
                  <a:pt x="24447" y="120899"/>
                </a:cubicBezTo>
                <a:cubicBezTo>
                  <a:pt x="21823" y="123355"/>
                  <a:pt x="18723" y="126027"/>
                  <a:pt x="15455" y="128793"/>
                </a:cubicBezTo>
                <a:lnTo>
                  <a:pt x="14549" y="129557"/>
                </a:lnTo>
                <a:lnTo>
                  <a:pt x="29909" y="151451"/>
                </a:lnTo>
                <a:cubicBezTo>
                  <a:pt x="32599" y="149539"/>
                  <a:pt x="35662" y="147927"/>
                  <a:pt x="38765" y="147927"/>
                </a:cubicBezTo>
                <a:cubicBezTo>
                  <a:pt x="40035" y="147927"/>
                  <a:pt x="41312" y="148197"/>
                  <a:pt x="42573" y="148828"/>
                </a:cubicBezTo>
                <a:cubicBezTo>
                  <a:pt x="49443" y="152263"/>
                  <a:pt x="61062" y="154406"/>
                  <a:pt x="71524" y="154406"/>
                </a:cubicBezTo>
                <a:cubicBezTo>
                  <a:pt x="78934" y="154406"/>
                  <a:pt x="85763" y="153331"/>
                  <a:pt x="89916" y="150879"/>
                </a:cubicBezTo>
                <a:lnTo>
                  <a:pt x="129746" y="127362"/>
                </a:lnTo>
                <a:cubicBezTo>
                  <a:pt x="131511" y="126265"/>
                  <a:pt x="132155" y="124047"/>
                  <a:pt x="131273" y="122211"/>
                </a:cubicBezTo>
                <a:cubicBezTo>
                  <a:pt x="130594" y="120799"/>
                  <a:pt x="129192" y="119963"/>
                  <a:pt x="127720" y="119963"/>
                </a:cubicBezTo>
                <a:cubicBezTo>
                  <a:pt x="127227" y="119963"/>
                  <a:pt x="126725" y="120057"/>
                  <a:pt x="126240" y="120255"/>
                </a:cubicBezTo>
                <a:lnTo>
                  <a:pt x="85146" y="137356"/>
                </a:lnTo>
                <a:cubicBezTo>
                  <a:pt x="85003" y="137403"/>
                  <a:pt x="84860" y="137475"/>
                  <a:pt x="84693" y="137499"/>
                </a:cubicBezTo>
                <a:cubicBezTo>
                  <a:pt x="83744" y="137687"/>
                  <a:pt x="82770" y="137768"/>
                  <a:pt x="81762" y="137768"/>
                </a:cubicBezTo>
                <a:cubicBezTo>
                  <a:pt x="79071" y="137768"/>
                  <a:pt x="76150" y="137193"/>
                  <a:pt x="72887" y="136569"/>
                </a:cubicBezTo>
                <a:cubicBezTo>
                  <a:pt x="68958" y="135654"/>
                  <a:pt x="64918" y="135184"/>
                  <a:pt x="60857" y="135184"/>
                </a:cubicBezTo>
                <a:cubicBezTo>
                  <a:pt x="59939" y="135184"/>
                  <a:pt x="59019" y="135208"/>
                  <a:pt x="58100" y="135257"/>
                </a:cubicBezTo>
                <a:cubicBezTo>
                  <a:pt x="58022" y="135264"/>
                  <a:pt x="57945" y="135268"/>
                  <a:pt x="57869" y="135268"/>
                </a:cubicBezTo>
                <a:cubicBezTo>
                  <a:pt x="56747" y="135268"/>
                  <a:pt x="55773" y="134465"/>
                  <a:pt x="55572" y="133349"/>
                </a:cubicBezTo>
                <a:cubicBezTo>
                  <a:pt x="55357" y="132156"/>
                  <a:pt x="56096" y="130988"/>
                  <a:pt x="57289" y="130701"/>
                </a:cubicBezTo>
                <a:lnTo>
                  <a:pt x="85695" y="123451"/>
                </a:lnTo>
                <a:cubicBezTo>
                  <a:pt x="86720" y="123188"/>
                  <a:pt x="87650" y="122497"/>
                  <a:pt x="88247" y="121567"/>
                </a:cubicBezTo>
                <a:cubicBezTo>
                  <a:pt x="88819" y="120660"/>
                  <a:pt x="89058" y="119539"/>
                  <a:pt x="88843" y="118466"/>
                </a:cubicBezTo>
                <a:cubicBezTo>
                  <a:pt x="88700" y="117441"/>
                  <a:pt x="88199" y="116510"/>
                  <a:pt x="87388" y="115819"/>
                </a:cubicBezTo>
                <a:cubicBezTo>
                  <a:pt x="86601" y="115127"/>
                  <a:pt x="85599" y="114745"/>
                  <a:pt x="84550" y="114745"/>
                </a:cubicBezTo>
                <a:close/>
                <a:moveTo>
                  <a:pt x="8133" y="128913"/>
                </a:moveTo>
                <a:cubicBezTo>
                  <a:pt x="8014" y="128913"/>
                  <a:pt x="7871" y="128960"/>
                  <a:pt x="7776" y="129032"/>
                </a:cubicBezTo>
                <a:lnTo>
                  <a:pt x="310" y="134279"/>
                </a:lnTo>
                <a:cubicBezTo>
                  <a:pt x="143" y="134398"/>
                  <a:pt x="72" y="134541"/>
                  <a:pt x="24" y="134684"/>
                </a:cubicBezTo>
                <a:cubicBezTo>
                  <a:pt x="0" y="134875"/>
                  <a:pt x="24" y="135018"/>
                  <a:pt x="120" y="135161"/>
                </a:cubicBezTo>
                <a:lnTo>
                  <a:pt x="19748" y="163162"/>
                </a:lnTo>
                <a:cubicBezTo>
                  <a:pt x="19852" y="163325"/>
                  <a:pt x="20038" y="163423"/>
                  <a:pt x="20239" y="163423"/>
                </a:cubicBezTo>
                <a:cubicBezTo>
                  <a:pt x="20361" y="163423"/>
                  <a:pt x="20489" y="163386"/>
                  <a:pt x="20607" y="163305"/>
                </a:cubicBezTo>
                <a:lnTo>
                  <a:pt x="28096" y="158058"/>
                </a:lnTo>
                <a:cubicBezTo>
                  <a:pt x="28358" y="157891"/>
                  <a:pt x="28454" y="157509"/>
                  <a:pt x="28239" y="157199"/>
                </a:cubicBezTo>
                <a:lnTo>
                  <a:pt x="8682" y="129175"/>
                </a:lnTo>
                <a:cubicBezTo>
                  <a:pt x="8563" y="129032"/>
                  <a:pt x="8419" y="128936"/>
                  <a:pt x="8253" y="128913"/>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861" name="Google Shape;861;g21e199055c3_0_667"/>
          <p:cNvGrpSpPr/>
          <p:nvPr/>
        </p:nvGrpSpPr>
        <p:grpSpPr>
          <a:xfrm>
            <a:off x="2238975" y="6947172"/>
            <a:ext cx="1164717" cy="1113501"/>
            <a:chOff x="1816375" y="421750"/>
            <a:chExt cx="3986025" cy="3810750"/>
          </a:xfrm>
        </p:grpSpPr>
        <p:sp>
          <p:nvSpPr>
            <p:cNvPr id="862" name="Google Shape;862;g21e199055c3_0_667"/>
            <p:cNvSpPr/>
            <p:nvPr/>
          </p:nvSpPr>
          <p:spPr>
            <a:xfrm>
              <a:off x="1816375" y="421750"/>
              <a:ext cx="1761975" cy="1757225"/>
            </a:xfrm>
            <a:custGeom>
              <a:rect b="b" l="l" r="r" t="t"/>
              <a:pathLst>
                <a:path extrusionOk="0" h="70289" w="70479">
                  <a:moveTo>
                    <a:pt x="37231" y="11497"/>
                  </a:moveTo>
                  <a:cubicBezTo>
                    <a:pt x="37756" y="11497"/>
                    <a:pt x="38257" y="11998"/>
                    <a:pt x="38257" y="12499"/>
                  </a:cubicBezTo>
                  <a:lnTo>
                    <a:pt x="38257" y="16863"/>
                  </a:lnTo>
                  <a:cubicBezTo>
                    <a:pt x="43599" y="17030"/>
                    <a:pt x="48083" y="21204"/>
                    <a:pt x="48608" y="26380"/>
                  </a:cubicBezTo>
                  <a:cubicBezTo>
                    <a:pt x="48608" y="26880"/>
                    <a:pt x="48274" y="27381"/>
                    <a:pt x="47582" y="27381"/>
                  </a:cubicBezTo>
                  <a:lnTo>
                    <a:pt x="43599" y="27381"/>
                  </a:lnTo>
                  <a:cubicBezTo>
                    <a:pt x="43075" y="27381"/>
                    <a:pt x="42741" y="27071"/>
                    <a:pt x="42574" y="26546"/>
                  </a:cubicBezTo>
                  <a:cubicBezTo>
                    <a:pt x="42240" y="24376"/>
                    <a:pt x="40236" y="22563"/>
                    <a:pt x="37899" y="22563"/>
                  </a:cubicBezTo>
                  <a:lnTo>
                    <a:pt x="32557" y="22563"/>
                  </a:lnTo>
                  <a:cubicBezTo>
                    <a:pt x="30052" y="22563"/>
                    <a:pt x="27739" y="24567"/>
                    <a:pt x="27739" y="27071"/>
                  </a:cubicBezTo>
                  <a:cubicBezTo>
                    <a:pt x="27548" y="29742"/>
                    <a:pt x="29718" y="32056"/>
                    <a:pt x="32557" y="32056"/>
                  </a:cubicBezTo>
                  <a:lnTo>
                    <a:pt x="37756" y="32056"/>
                  </a:lnTo>
                  <a:cubicBezTo>
                    <a:pt x="43599" y="32056"/>
                    <a:pt x="48608" y="36898"/>
                    <a:pt x="48608" y="42741"/>
                  </a:cubicBezTo>
                  <a:cubicBezTo>
                    <a:pt x="48608" y="48417"/>
                    <a:pt x="43909" y="53092"/>
                    <a:pt x="38257" y="53259"/>
                  </a:cubicBezTo>
                  <a:lnTo>
                    <a:pt x="38257" y="57624"/>
                  </a:lnTo>
                  <a:cubicBezTo>
                    <a:pt x="38257" y="58124"/>
                    <a:pt x="37756" y="58625"/>
                    <a:pt x="37231" y="58625"/>
                  </a:cubicBezTo>
                  <a:lnTo>
                    <a:pt x="33248" y="58625"/>
                  </a:lnTo>
                  <a:cubicBezTo>
                    <a:pt x="32747" y="58625"/>
                    <a:pt x="32223" y="58124"/>
                    <a:pt x="32223" y="57624"/>
                  </a:cubicBezTo>
                  <a:lnTo>
                    <a:pt x="32223" y="53259"/>
                  </a:lnTo>
                  <a:cubicBezTo>
                    <a:pt x="26904" y="53092"/>
                    <a:pt x="22396" y="48918"/>
                    <a:pt x="21872" y="43767"/>
                  </a:cubicBezTo>
                  <a:cubicBezTo>
                    <a:pt x="21872" y="43242"/>
                    <a:pt x="22206" y="42741"/>
                    <a:pt x="22897" y="42741"/>
                  </a:cubicBezTo>
                  <a:lnTo>
                    <a:pt x="26904" y="42741"/>
                  </a:lnTo>
                  <a:cubicBezTo>
                    <a:pt x="27405" y="42741"/>
                    <a:pt x="27739" y="43075"/>
                    <a:pt x="27906" y="43576"/>
                  </a:cubicBezTo>
                  <a:cubicBezTo>
                    <a:pt x="28240" y="45746"/>
                    <a:pt x="30243" y="47583"/>
                    <a:pt x="32580" y="47583"/>
                  </a:cubicBezTo>
                  <a:lnTo>
                    <a:pt x="37923" y="47583"/>
                  </a:lnTo>
                  <a:cubicBezTo>
                    <a:pt x="40427" y="47583"/>
                    <a:pt x="42741" y="45579"/>
                    <a:pt x="42741" y="43075"/>
                  </a:cubicBezTo>
                  <a:cubicBezTo>
                    <a:pt x="42931" y="40380"/>
                    <a:pt x="40761" y="38066"/>
                    <a:pt x="37923" y="38066"/>
                  </a:cubicBezTo>
                  <a:lnTo>
                    <a:pt x="32580" y="38066"/>
                  </a:lnTo>
                  <a:cubicBezTo>
                    <a:pt x="26737" y="38066"/>
                    <a:pt x="21729" y="33225"/>
                    <a:pt x="21729" y="27381"/>
                  </a:cubicBezTo>
                  <a:cubicBezTo>
                    <a:pt x="21895" y="21705"/>
                    <a:pt x="26546" y="17054"/>
                    <a:pt x="32223" y="16863"/>
                  </a:cubicBezTo>
                  <a:lnTo>
                    <a:pt x="32223" y="12499"/>
                  </a:lnTo>
                  <a:cubicBezTo>
                    <a:pt x="32223" y="11998"/>
                    <a:pt x="32747" y="11497"/>
                    <a:pt x="33248" y="11497"/>
                  </a:cubicBezTo>
                  <a:close/>
                  <a:moveTo>
                    <a:pt x="35252" y="1"/>
                  </a:moveTo>
                  <a:cubicBezTo>
                    <a:pt x="15885" y="1"/>
                    <a:pt x="1" y="15695"/>
                    <a:pt x="1" y="35228"/>
                  </a:cubicBezTo>
                  <a:cubicBezTo>
                    <a:pt x="1" y="54762"/>
                    <a:pt x="15694" y="70288"/>
                    <a:pt x="35252" y="70288"/>
                  </a:cubicBezTo>
                  <a:cubicBezTo>
                    <a:pt x="54618" y="70288"/>
                    <a:pt x="70479" y="54618"/>
                    <a:pt x="70479" y="35037"/>
                  </a:cubicBezTo>
                  <a:cubicBezTo>
                    <a:pt x="70479" y="15480"/>
                    <a:pt x="54594" y="1"/>
                    <a:pt x="3525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3" name="Google Shape;863;g21e199055c3_0_667"/>
            <p:cNvSpPr/>
            <p:nvPr/>
          </p:nvSpPr>
          <p:spPr>
            <a:xfrm>
              <a:off x="2025075" y="464300"/>
              <a:ext cx="3777325" cy="2465950"/>
            </a:xfrm>
            <a:custGeom>
              <a:rect b="b" l="l" r="r" t="t"/>
              <a:pathLst>
                <a:path extrusionOk="0" h="98638" w="151093">
                  <a:moveTo>
                    <a:pt x="133722" y="0"/>
                  </a:moveTo>
                  <a:cubicBezTo>
                    <a:pt x="132999" y="0"/>
                    <a:pt x="132269" y="114"/>
                    <a:pt x="131559" y="350"/>
                  </a:cubicBezTo>
                  <a:lnTo>
                    <a:pt x="102533" y="10033"/>
                  </a:lnTo>
                  <a:cubicBezTo>
                    <a:pt x="98860" y="11202"/>
                    <a:pt x="97024" y="15042"/>
                    <a:pt x="98169" y="18715"/>
                  </a:cubicBezTo>
                  <a:cubicBezTo>
                    <a:pt x="99101" y="21644"/>
                    <a:pt x="101732" y="23406"/>
                    <a:pt x="104623" y="23406"/>
                  </a:cubicBezTo>
                  <a:cubicBezTo>
                    <a:pt x="105356" y="23406"/>
                    <a:pt x="106107" y="23292"/>
                    <a:pt x="106850" y="23056"/>
                  </a:cubicBezTo>
                  <a:lnTo>
                    <a:pt x="120039" y="18691"/>
                  </a:lnTo>
                  <a:lnTo>
                    <a:pt x="120039" y="18691"/>
                  </a:lnTo>
                  <a:cubicBezTo>
                    <a:pt x="97668" y="59237"/>
                    <a:pt x="54928" y="84447"/>
                    <a:pt x="6869" y="84781"/>
                  </a:cubicBezTo>
                  <a:cubicBezTo>
                    <a:pt x="3006" y="84781"/>
                    <a:pt x="0" y="87929"/>
                    <a:pt x="0" y="91793"/>
                  </a:cubicBezTo>
                  <a:cubicBezTo>
                    <a:pt x="0" y="95633"/>
                    <a:pt x="3173" y="98638"/>
                    <a:pt x="6869" y="98638"/>
                  </a:cubicBezTo>
                  <a:cubicBezTo>
                    <a:pt x="60461" y="98137"/>
                    <a:pt x="107685" y="69922"/>
                    <a:pt x="132394" y="24534"/>
                  </a:cubicBezTo>
                  <a:lnTo>
                    <a:pt x="136901" y="38058"/>
                  </a:lnTo>
                  <a:cubicBezTo>
                    <a:pt x="137927" y="40896"/>
                    <a:pt x="140574" y="42732"/>
                    <a:pt x="143413" y="42732"/>
                  </a:cubicBezTo>
                  <a:cubicBezTo>
                    <a:pt x="144057" y="42732"/>
                    <a:pt x="144891" y="42565"/>
                    <a:pt x="145583" y="42422"/>
                  </a:cubicBezTo>
                  <a:cubicBezTo>
                    <a:pt x="149232" y="41254"/>
                    <a:pt x="151092" y="37390"/>
                    <a:pt x="149924" y="33741"/>
                  </a:cubicBezTo>
                  <a:lnTo>
                    <a:pt x="140241" y="4691"/>
                  </a:lnTo>
                  <a:cubicBezTo>
                    <a:pt x="139308" y="1761"/>
                    <a:pt x="136571" y="0"/>
                    <a:pt x="133722"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4" name="Google Shape;864;g21e199055c3_0_667"/>
            <p:cNvSpPr/>
            <p:nvPr/>
          </p:nvSpPr>
          <p:spPr>
            <a:xfrm>
              <a:off x="2045950" y="3385175"/>
              <a:ext cx="684525" cy="842550"/>
            </a:xfrm>
            <a:custGeom>
              <a:rect b="b" l="l" r="r" t="t"/>
              <a:pathLst>
                <a:path extrusionOk="0" h="33702" w="27381">
                  <a:moveTo>
                    <a:pt x="5009" y="1"/>
                  </a:moveTo>
                  <a:cubicBezTo>
                    <a:pt x="2338" y="1"/>
                    <a:pt x="0" y="2171"/>
                    <a:pt x="0" y="5009"/>
                  </a:cubicBezTo>
                  <a:lnTo>
                    <a:pt x="0" y="28693"/>
                  </a:lnTo>
                  <a:cubicBezTo>
                    <a:pt x="0" y="31388"/>
                    <a:pt x="2171" y="33701"/>
                    <a:pt x="5009" y="33701"/>
                  </a:cubicBezTo>
                  <a:lnTo>
                    <a:pt x="22372" y="33701"/>
                  </a:lnTo>
                  <a:cubicBezTo>
                    <a:pt x="25043" y="33701"/>
                    <a:pt x="27380" y="31531"/>
                    <a:pt x="27380" y="28693"/>
                  </a:cubicBezTo>
                  <a:lnTo>
                    <a:pt x="27380" y="5009"/>
                  </a:lnTo>
                  <a:cubicBezTo>
                    <a:pt x="27380" y="2171"/>
                    <a:pt x="25234"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5" name="Google Shape;865;g21e199055c3_0_667"/>
            <p:cNvSpPr/>
            <p:nvPr/>
          </p:nvSpPr>
          <p:spPr>
            <a:xfrm>
              <a:off x="3042900" y="3201525"/>
              <a:ext cx="685125" cy="1027400"/>
            </a:xfrm>
            <a:custGeom>
              <a:rect b="b" l="l" r="r" t="t"/>
              <a:pathLst>
                <a:path extrusionOk="0" h="41096" w="27405">
                  <a:moveTo>
                    <a:pt x="5009" y="1"/>
                  </a:moveTo>
                  <a:cubicBezTo>
                    <a:pt x="2337" y="1"/>
                    <a:pt x="0" y="2171"/>
                    <a:pt x="0" y="5009"/>
                  </a:cubicBezTo>
                  <a:lnTo>
                    <a:pt x="0" y="36086"/>
                  </a:lnTo>
                  <a:cubicBezTo>
                    <a:pt x="0" y="38758"/>
                    <a:pt x="2194" y="41095"/>
                    <a:pt x="5009" y="41095"/>
                  </a:cubicBezTo>
                  <a:lnTo>
                    <a:pt x="22372" y="41095"/>
                  </a:lnTo>
                  <a:cubicBezTo>
                    <a:pt x="25067" y="41095"/>
                    <a:pt x="27380" y="38901"/>
                    <a:pt x="27380" y="36086"/>
                  </a:cubicBezTo>
                  <a:lnTo>
                    <a:pt x="27380" y="5009"/>
                  </a:lnTo>
                  <a:cubicBezTo>
                    <a:pt x="27404" y="2338"/>
                    <a:pt x="25234" y="1"/>
                    <a:pt x="2256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6" name="Google Shape;866;g21e199055c3_0_667"/>
            <p:cNvSpPr/>
            <p:nvPr/>
          </p:nvSpPr>
          <p:spPr>
            <a:xfrm>
              <a:off x="4041025" y="2842575"/>
              <a:ext cx="688700" cy="1389925"/>
            </a:xfrm>
            <a:custGeom>
              <a:rect b="b" l="l" r="r" t="t"/>
              <a:pathLst>
                <a:path extrusionOk="0" h="55597" w="27548">
                  <a:moveTo>
                    <a:pt x="5009" y="1"/>
                  </a:moveTo>
                  <a:cubicBezTo>
                    <a:pt x="2338" y="1"/>
                    <a:pt x="1" y="2171"/>
                    <a:pt x="1" y="5009"/>
                  </a:cubicBezTo>
                  <a:lnTo>
                    <a:pt x="1" y="50588"/>
                  </a:lnTo>
                  <a:cubicBezTo>
                    <a:pt x="1" y="53259"/>
                    <a:pt x="2195" y="55596"/>
                    <a:pt x="5009" y="55596"/>
                  </a:cubicBezTo>
                  <a:lnTo>
                    <a:pt x="22372" y="55596"/>
                  </a:lnTo>
                  <a:cubicBezTo>
                    <a:pt x="25043" y="55596"/>
                    <a:pt x="27381" y="53426"/>
                    <a:pt x="27381" y="50588"/>
                  </a:cubicBezTo>
                  <a:lnTo>
                    <a:pt x="27381" y="4842"/>
                  </a:lnTo>
                  <a:cubicBezTo>
                    <a:pt x="27548" y="2171"/>
                    <a:pt x="25210"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7" name="Google Shape;867;g21e199055c3_0_667"/>
            <p:cNvSpPr/>
            <p:nvPr/>
          </p:nvSpPr>
          <p:spPr>
            <a:xfrm>
              <a:off x="5042750" y="2116325"/>
              <a:ext cx="684525" cy="2116175"/>
            </a:xfrm>
            <a:custGeom>
              <a:rect b="b" l="l" r="r" t="t"/>
              <a:pathLst>
                <a:path extrusionOk="0" h="84647" w="27381">
                  <a:moveTo>
                    <a:pt x="5009" y="1"/>
                  </a:moveTo>
                  <a:cubicBezTo>
                    <a:pt x="2337" y="1"/>
                    <a:pt x="0" y="2171"/>
                    <a:pt x="0" y="5009"/>
                  </a:cubicBezTo>
                  <a:lnTo>
                    <a:pt x="0" y="79638"/>
                  </a:lnTo>
                  <a:cubicBezTo>
                    <a:pt x="0" y="82309"/>
                    <a:pt x="2170" y="84646"/>
                    <a:pt x="5009" y="84646"/>
                  </a:cubicBezTo>
                  <a:lnTo>
                    <a:pt x="22372" y="84646"/>
                  </a:lnTo>
                  <a:cubicBezTo>
                    <a:pt x="25043" y="84646"/>
                    <a:pt x="27380" y="82476"/>
                    <a:pt x="27380" y="79638"/>
                  </a:cubicBezTo>
                  <a:lnTo>
                    <a:pt x="27380" y="4843"/>
                  </a:lnTo>
                  <a:cubicBezTo>
                    <a:pt x="27380" y="2171"/>
                    <a:pt x="25043" y="1"/>
                    <a:pt x="2237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868" name="Google Shape;868;g21e199055c3_0_667"/>
          <p:cNvGrpSpPr/>
          <p:nvPr/>
        </p:nvGrpSpPr>
        <p:grpSpPr>
          <a:xfrm>
            <a:off x="3670627" y="4504339"/>
            <a:ext cx="925647" cy="902842"/>
            <a:chOff x="1926700" y="499125"/>
            <a:chExt cx="3744525" cy="3652275"/>
          </a:xfrm>
        </p:grpSpPr>
        <p:sp>
          <p:nvSpPr>
            <p:cNvPr id="869" name="Google Shape;869;g21e199055c3_0_667"/>
            <p:cNvSpPr/>
            <p:nvPr/>
          </p:nvSpPr>
          <p:spPr>
            <a:xfrm>
              <a:off x="1926700" y="2077275"/>
              <a:ext cx="2159075" cy="2074125"/>
            </a:xfrm>
            <a:custGeom>
              <a:rect b="b" l="l" r="r" t="t"/>
              <a:pathLst>
                <a:path extrusionOk="0" h="82965" w="86363">
                  <a:moveTo>
                    <a:pt x="51120" y="1"/>
                  </a:moveTo>
                  <a:cubicBezTo>
                    <a:pt x="46425" y="1"/>
                    <a:pt x="41726" y="1825"/>
                    <a:pt x="38065" y="5474"/>
                  </a:cubicBezTo>
                  <a:lnTo>
                    <a:pt x="7298" y="36241"/>
                  </a:lnTo>
                  <a:cubicBezTo>
                    <a:pt x="0" y="43540"/>
                    <a:pt x="0" y="55012"/>
                    <a:pt x="7298" y="62334"/>
                  </a:cubicBezTo>
                  <a:lnTo>
                    <a:pt x="22443" y="77479"/>
                  </a:lnTo>
                  <a:cubicBezTo>
                    <a:pt x="25854" y="81128"/>
                    <a:pt x="30552" y="82964"/>
                    <a:pt x="35513" y="82964"/>
                  </a:cubicBezTo>
                  <a:cubicBezTo>
                    <a:pt x="40188" y="82964"/>
                    <a:pt x="44910" y="81128"/>
                    <a:pt x="48536" y="77479"/>
                  </a:cubicBezTo>
                  <a:lnTo>
                    <a:pt x="79064" y="46974"/>
                  </a:lnTo>
                  <a:cubicBezTo>
                    <a:pt x="86362" y="39676"/>
                    <a:pt x="86362" y="28180"/>
                    <a:pt x="79064" y="20882"/>
                  </a:cubicBezTo>
                  <a:cubicBezTo>
                    <a:pt x="77621" y="19320"/>
                    <a:pt x="75659" y="18538"/>
                    <a:pt x="73668" y="18538"/>
                  </a:cubicBezTo>
                  <a:cubicBezTo>
                    <a:pt x="71676" y="18538"/>
                    <a:pt x="69655" y="19320"/>
                    <a:pt x="68093" y="20882"/>
                  </a:cubicBezTo>
                  <a:cubicBezTo>
                    <a:pt x="64969" y="23768"/>
                    <a:pt x="64969" y="28729"/>
                    <a:pt x="68093" y="31853"/>
                  </a:cubicBezTo>
                  <a:cubicBezTo>
                    <a:pt x="69142" y="32902"/>
                    <a:pt x="69142" y="34715"/>
                    <a:pt x="68093" y="35764"/>
                  </a:cubicBezTo>
                  <a:lnTo>
                    <a:pt x="37326" y="66532"/>
                  </a:lnTo>
                  <a:cubicBezTo>
                    <a:pt x="36801" y="67056"/>
                    <a:pt x="36086" y="67319"/>
                    <a:pt x="35370" y="67319"/>
                  </a:cubicBezTo>
                  <a:cubicBezTo>
                    <a:pt x="34655" y="67319"/>
                    <a:pt x="33939" y="67056"/>
                    <a:pt x="33415" y="66532"/>
                  </a:cubicBezTo>
                  <a:lnTo>
                    <a:pt x="18270" y="51386"/>
                  </a:lnTo>
                  <a:cubicBezTo>
                    <a:pt x="17244" y="50337"/>
                    <a:pt x="17244" y="48524"/>
                    <a:pt x="18270" y="47475"/>
                  </a:cubicBezTo>
                  <a:lnTo>
                    <a:pt x="49275" y="16446"/>
                  </a:lnTo>
                  <a:cubicBezTo>
                    <a:pt x="49800" y="15921"/>
                    <a:pt x="50515" y="15659"/>
                    <a:pt x="51231" y="15659"/>
                  </a:cubicBezTo>
                  <a:cubicBezTo>
                    <a:pt x="51946" y="15659"/>
                    <a:pt x="52662" y="15921"/>
                    <a:pt x="53186" y="16446"/>
                  </a:cubicBezTo>
                  <a:cubicBezTo>
                    <a:pt x="54601" y="17977"/>
                    <a:pt x="56514" y="18700"/>
                    <a:pt x="58464" y="18700"/>
                  </a:cubicBezTo>
                  <a:cubicBezTo>
                    <a:pt x="60494" y="18700"/>
                    <a:pt x="62564" y="17917"/>
                    <a:pt x="64158" y="16446"/>
                  </a:cubicBezTo>
                  <a:cubicBezTo>
                    <a:pt x="67282" y="13560"/>
                    <a:pt x="67282" y="8599"/>
                    <a:pt x="64158" y="5474"/>
                  </a:cubicBezTo>
                  <a:cubicBezTo>
                    <a:pt x="60509" y="1825"/>
                    <a:pt x="55816" y="1"/>
                    <a:pt x="5112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70" name="Google Shape;870;g21e199055c3_0_667"/>
            <p:cNvSpPr/>
            <p:nvPr/>
          </p:nvSpPr>
          <p:spPr>
            <a:xfrm>
              <a:off x="3510950" y="499125"/>
              <a:ext cx="2160275" cy="2067400"/>
            </a:xfrm>
            <a:custGeom>
              <a:rect b="b" l="l" r="r" t="t"/>
              <a:pathLst>
                <a:path extrusionOk="0" h="82696" w="86411">
                  <a:moveTo>
                    <a:pt x="50921" y="1"/>
                  </a:moveTo>
                  <a:cubicBezTo>
                    <a:pt x="46223" y="1"/>
                    <a:pt x="41524" y="1831"/>
                    <a:pt x="37875" y="5492"/>
                  </a:cubicBezTo>
                  <a:lnTo>
                    <a:pt x="7323" y="36021"/>
                  </a:lnTo>
                  <a:cubicBezTo>
                    <a:pt x="1" y="43319"/>
                    <a:pt x="1" y="54791"/>
                    <a:pt x="7323" y="62089"/>
                  </a:cubicBezTo>
                  <a:cubicBezTo>
                    <a:pt x="8737" y="63632"/>
                    <a:pt x="10650" y="64362"/>
                    <a:pt x="12601" y="64362"/>
                  </a:cubicBezTo>
                  <a:cubicBezTo>
                    <a:pt x="14631" y="64362"/>
                    <a:pt x="16701" y="63573"/>
                    <a:pt x="18294" y="62089"/>
                  </a:cubicBezTo>
                  <a:cubicBezTo>
                    <a:pt x="21418" y="59203"/>
                    <a:pt x="21418" y="54266"/>
                    <a:pt x="18294" y="51118"/>
                  </a:cubicBezTo>
                  <a:cubicBezTo>
                    <a:pt x="17244" y="50092"/>
                    <a:pt x="17244" y="48256"/>
                    <a:pt x="18294" y="47230"/>
                  </a:cubicBezTo>
                  <a:lnTo>
                    <a:pt x="48822" y="16416"/>
                  </a:lnTo>
                  <a:cubicBezTo>
                    <a:pt x="49347" y="15903"/>
                    <a:pt x="50062" y="15646"/>
                    <a:pt x="50778" y="15646"/>
                  </a:cubicBezTo>
                  <a:cubicBezTo>
                    <a:pt x="51493" y="15646"/>
                    <a:pt x="52209" y="15903"/>
                    <a:pt x="52734" y="16416"/>
                  </a:cubicBezTo>
                  <a:lnTo>
                    <a:pt x="67879" y="31561"/>
                  </a:lnTo>
                  <a:cubicBezTo>
                    <a:pt x="68904" y="32610"/>
                    <a:pt x="68904" y="34423"/>
                    <a:pt x="67879" y="35472"/>
                  </a:cubicBezTo>
                  <a:lnTo>
                    <a:pt x="37064" y="66239"/>
                  </a:lnTo>
                  <a:cubicBezTo>
                    <a:pt x="36551" y="66764"/>
                    <a:pt x="35836" y="67026"/>
                    <a:pt x="35120" y="67026"/>
                  </a:cubicBezTo>
                  <a:cubicBezTo>
                    <a:pt x="34405" y="67026"/>
                    <a:pt x="33689" y="66764"/>
                    <a:pt x="33176" y="66239"/>
                  </a:cubicBezTo>
                  <a:cubicBezTo>
                    <a:pt x="31750" y="64708"/>
                    <a:pt x="29837" y="63984"/>
                    <a:pt x="27889" y="63984"/>
                  </a:cubicBezTo>
                  <a:cubicBezTo>
                    <a:pt x="25863" y="63984"/>
                    <a:pt x="23798" y="64768"/>
                    <a:pt x="22205" y="66239"/>
                  </a:cubicBezTo>
                  <a:cubicBezTo>
                    <a:pt x="19057" y="69125"/>
                    <a:pt x="19057" y="74086"/>
                    <a:pt x="22205" y="77210"/>
                  </a:cubicBezTo>
                  <a:cubicBezTo>
                    <a:pt x="25592" y="80883"/>
                    <a:pt x="30314" y="82696"/>
                    <a:pt x="35251" y="82696"/>
                  </a:cubicBezTo>
                  <a:cubicBezTo>
                    <a:pt x="40212" y="82696"/>
                    <a:pt x="44911" y="80883"/>
                    <a:pt x="48560" y="77210"/>
                  </a:cubicBezTo>
                  <a:lnTo>
                    <a:pt x="79112" y="46706"/>
                  </a:lnTo>
                  <a:cubicBezTo>
                    <a:pt x="86410" y="39407"/>
                    <a:pt x="86410" y="27935"/>
                    <a:pt x="79112" y="20613"/>
                  </a:cubicBezTo>
                  <a:lnTo>
                    <a:pt x="63967" y="5492"/>
                  </a:lnTo>
                  <a:cubicBezTo>
                    <a:pt x="60318" y="1831"/>
                    <a:pt x="55620" y="1"/>
                    <a:pt x="50921"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71" name="Google Shape;871;g21e199055c3_0_667"/>
            <p:cNvSpPr/>
            <p:nvPr/>
          </p:nvSpPr>
          <p:spPr>
            <a:xfrm>
              <a:off x="2338100" y="953625"/>
              <a:ext cx="665450" cy="621925"/>
            </a:xfrm>
            <a:custGeom>
              <a:rect b="b" l="l" r="r" t="t"/>
              <a:pathLst>
                <a:path extrusionOk="0" h="24877" w="26618">
                  <a:moveTo>
                    <a:pt x="8656" y="1"/>
                  </a:moveTo>
                  <a:cubicBezTo>
                    <a:pt x="6733" y="1"/>
                    <a:pt x="4843" y="716"/>
                    <a:pt x="3412" y="2147"/>
                  </a:cubicBezTo>
                  <a:cubicBezTo>
                    <a:pt x="1" y="5033"/>
                    <a:pt x="1" y="9994"/>
                    <a:pt x="2863" y="13118"/>
                  </a:cubicBezTo>
                  <a:lnTo>
                    <a:pt x="12260" y="22515"/>
                  </a:lnTo>
                  <a:cubicBezTo>
                    <a:pt x="13572" y="24089"/>
                    <a:pt x="15647" y="24877"/>
                    <a:pt x="17746" y="24877"/>
                  </a:cubicBezTo>
                  <a:cubicBezTo>
                    <a:pt x="19821" y="24877"/>
                    <a:pt x="21919" y="23827"/>
                    <a:pt x="23494" y="22253"/>
                  </a:cubicBezTo>
                  <a:cubicBezTo>
                    <a:pt x="26618" y="19343"/>
                    <a:pt x="26618" y="14406"/>
                    <a:pt x="23494" y="11282"/>
                  </a:cubicBezTo>
                  <a:lnTo>
                    <a:pt x="14096" y="2147"/>
                  </a:lnTo>
                  <a:cubicBezTo>
                    <a:pt x="12534" y="716"/>
                    <a:pt x="10579" y="1"/>
                    <a:pt x="8656"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72" name="Google Shape;872;g21e199055c3_0_667"/>
            <p:cNvSpPr/>
            <p:nvPr/>
          </p:nvSpPr>
          <p:spPr>
            <a:xfrm>
              <a:off x="3049450" y="635975"/>
              <a:ext cx="423950" cy="717775"/>
            </a:xfrm>
            <a:custGeom>
              <a:rect b="b" l="l" r="r" t="t"/>
              <a:pathLst>
                <a:path extrusionOk="0" h="28711" w="16958">
                  <a:moveTo>
                    <a:pt x="7827" y="0"/>
                  </a:moveTo>
                  <a:cubicBezTo>
                    <a:pt x="7651" y="0"/>
                    <a:pt x="7475" y="6"/>
                    <a:pt x="7299" y="18"/>
                  </a:cubicBezTo>
                  <a:cubicBezTo>
                    <a:pt x="3125" y="280"/>
                    <a:pt x="0" y="3906"/>
                    <a:pt x="263" y="8366"/>
                  </a:cubicBezTo>
                  <a:lnTo>
                    <a:pt x="1312" y="21412"/>
                  </a:lnTo>
                  <a:cubicBezTo>
                    <a:pt x="1813" y="25323"/>
                    <a:pt x="4937" y="28448"/>
                    <a:pt x="9111" y="28448"/>
                  </a:cubicBezTo>
                  <a:cubicBezTo>
                    <a:pt x="9374" y="28448"/>
                    <a:pt x="9660" y="28448"/>
                    <a:pt x="9636" y="28710"/>
                  </a:cubicBezTo>
                  <a:cubicBezTo>
                    <a:pt x="13810" y="28185"/>
                    <a:pt x="16958" y="24536"/>
                    <a:pt x="16672" y="20100"/>
                  </a:cubicBezTo>
                  <a:lnTo>
                    <a:pt x="15646" y="7054"/>
                  </a:lnTo>
                  <a:cubicBezTo>
                    <a:pt x="15395" y="3057"/>
                    <a:pt x="11797" y="0"/>
                    <a:pt x="7827"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73" name="Google Shape;873;g21e199055c3_0_667"/>
            <p:cNvSpPr/>
            <p:nvPr/>
          </p:nvSpPr>
          <p:spPr>
            <a:xfrm>
              <a:off x="2025075" y="1646625"/>
              <a:ext cx="738200" cy="417850"/>
            </a:xfrm>
            <a:custGeom>
              <a:rect b="b" l="l" r="r" t="t"/>
              <a:pathLst>
                <a:path extrusionOk="0" h="16714" w="29528">
                  <a:moveTo>
                    <a:pt x="8370" y="1"/>
                  </a:moveTo>
                  <a:cubicBezTo>
                    <a:pt x="4420" y="1"/>
                    <a:pt x="1052" y="3057"/>
                    <a:pt x="549" y="7054"/>
                  </a:cubicBezTo>
                  <a:cubicBezTo>
                    <a:pt x="0" y="11491"/>
                    <a:pt x="3411" y="15116"/>
                    <a:pt x="7585" y="15664"/>
                  </a:cubicBezTo>
                  <a:lnTo>
                    <a:pt x="20631" y="16714"/>
                  </a:lnTo>
                  <a:lnTo>
                    <a:pt x="21418" y="16714"/>
                  </a:lnTo>
                  <a:cubicBezTo>
                    <a:pt x="25592" y="16714"/>
                    <a:pt x="28692" y="13566"/>
                    <a:pt x="28979" y="9678"/>
                  </a:cubicBezTo>
                  <a:cubicBezTo>
                    <a:pt x="29527" y="5218"/>
                    <a:pt x="26379" y="1330"/>
                    <a:pt x="21943" y="1044"/>
                  </a:cubicBezTo>
                  <a:lnTo>
                    <a:pt x="8897" y="19"/>
                  </a:lnTo>
                  <a:cubicBezTo>
                    <a:pt x="8720" y="6"/>
                    <a:pt x="8545" y="1"/>
                    <a:pt x="837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74" name="Google Shape;874;g21e199055c3_0_667"/>
            <p:cNvSpPr/>
            <p:nvPr/>
          </p:nvSpPr>
          <p:spPr>
            <a:xfrm>
              <a:off x="4600900" y="3085625"/>
              <a:ext cx="658900" cy="615600"/>
            </a:xfrm>
            <a:custGeom>
              <a:rect b="b" l="l" r="r" t="t"/>
              <a:pathLst>
                <a:path extrusionOk="0" h="24624" w="26356">
                  <a:moveTo>
                    <a:pt x="8477" y="1"/>
                  </a:moveTo>
                  <a:cubicBezTo>
                    <a:pt x="6588" y="1"/>
                    <a:pt x="4696" y="716"/>
                    <a:pt x="3125" y="2156"/>
                  </a:cubicBezTo>
                  <a:cubicBezTo>
                    <a:pt x="1" y="5066"/>
                    <a:pt x="1" y="10003"/>
                    <a:pt x="2863" y="13127"/>
                  </a:cubicBezTo>
                  <a:lnTo>
                    <a:pt x="12260" y="22262"/>
                  </a:lnTo>
                  <a:cubicBezTo>
                    <a:pt x="13572" y="23836"/>
                    <a:pt x="15647" y="24623"/>
                    <a:pt x="17746" y="24623"/>
                  </a:cubicBezTo>
                  <a:cubicBezTo>
                    <a:pt x="19821" y="24623"/>
                    <a:pt x="21919" y="23836"/>
                    <a:pt x="23231" y="22262"/>
                  </a:cubicBezTo>
                  <a:cubicBezTo>
                    <a:pt x="26356" y="19376"/>
                    <a:pt x="26356" y="14415"/>
                    <a:pt x="23231" y="11291"/>
                  </a:cubicBezTo>
                  <a:lnTo>
                    <a:pt x="13834" y="2156"/>
                  </a:lnTo>
                  <a:cubicBezTo>
                    <a:pt x="12269" y="722"/>
                    <a:pt x="10374" y="1"/>
                    <a:pt x="8477"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75" name="Google Shape;875;g21e199055c3_0_667"/>
            <p:cNvSpPr/>
            <p:nvPr/>
          </p:nvSpPr>
          <p:spPr>
            <a:xfrm>
              <a:off x="4111975" y="3301475"/>
              <a:ext cx="437675" cy="725900"/>
            </a:xfrm>
            <a:custGeom>
              <a:rect b="b" l="l" r="r" t="t"/>
              <a:pathLst>
                <a:path extrusionOk="0" h="29036" w="17507">
                  <a:moveTo>
                    <a:pt x="8541" y="0"/>
                  </a:moveTo>
                  <a:cubicBezTo>
                    <a:pt x="8227" y="0"/>
                    <a:pt x="7908" y="19"/>
                    <a:pt x="7585" y="57"/>
                  </a:cubicBezTo>
                  <a:cubicBezTo>
                    <a:pt x="3173" y="582"/>
                    <a:pt x="1" y="4493"/>
                    <a:pt x="549" y="8667"/>
                  </a:cubicBezTo>
                  <a:lnTo>
                    <a:pt x="1575" y="21737"/>
                  </a:lnTo>
                  <a:cubicBezTo>
                    <a:pt x="2100" y="25649"/>
                    <a:pt x="5224" y="28773"/>
                    <a:pt x="9398" y="28773"/>
                  </a:cubicBezTo>
                  <a:cubicBezTo>
                    <a:pt x="9660" y="28773"/>
                    <a:pt x="9899" y="28773"/>
                    <a:pt x="10209" y="29036"/>
                  </a:cubicBezTo>
                  <a:cubicBezTo>
                    <a:pt x="14382" y="28511"/>
                    <a:pt x="17507" y="24862"/>
                    <a:pt x="17245" y="20426"/>
                  </a:cubicBezTo>
                  <a:lnTo>
                    <a:pt x="16195" y="7356"/>
                  </a:lnTo>
                  <a:lnTo>
                    <a:pt x="16195" y="7093"/>
                  </a:lnTo>
                  <a:cubicBezTo>
                    <a:pt x="15687" y="3004"/>
                    <a:pt x="12515" y="0"/>
                    <a:pt x="8541"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76" name="Google Shape;876;g21e199055c3_0_667"/>
            <p:cNvSpPr/>
            <p:nvPr/>
          </p:nvSpPr>
          <p:spPr>
            <a:xfrm>
              <a:off x="4835850" y="2585725"/>
              <a:ext cx="731025" cy="417875"/>
            </a:xfrm>
            <a:custGeom>
              <a:rect b="b" l="l" r="r" t="t"/>
              <a:pathLst>
                <a:path extrusionOk="0" h="16715" w="29241">
                  <a:moveTo>
                    <a:pt x="8084" y="1"/>
                  </a:moveTo>
                  <a:cubicBezTo>
                    <a:pt x="4135" y="1"/>
                    <a:pt x="788" y="3058"/>
                    <a:pt x="262" y="7055"/>
                  </a:cubicBezTo>
                  <a:cubicBezTo>
                    <a:pt x="0" y="11229"/>
                    <a:pt x="3124" y="15116"/>
                    <a:pt x="7298" y="15665"/>
                  </a:cubicBezTo>
                  <a:lnTo>
                    <a:pt x="20368" y="16714"/>
                  </a:lnTo>
                  <a:lnTo>
                    <a:pt x="21131" y="16714"/>
                  </a:lnTo>
                  <a:cubicBezTo>
                    <a:pt x="25305" y="16714"/>
                    <a:pt x="28716" y="13566"/>
                    <a:pt x="28716" y="9392"/>
                  </a:cubicBezTo>
                  <a:cubicBezTo>
                    <a:pt x="29241" y="5218"/>
                    <a:pt x="26116" y="1307"/>
                    <a:pt x="21656" y="1045"/>
                  </a:cubicBezTo>
                  <a:lnTo>
                    <a:pt x="8610" y="19"/>
                  </a:lnTo>
                  <a:cubicBezTo>
                    <a:pt x="8433" y="7"/>
                    <a:pt x="8258" y="1"/>
                    <a:pt x="8084"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0" name="Shape 880"/>
        <p:cNvGrpSpPr/>
        <p:nvPr/>
      </p:nvGrpSpPr>
      <p:grpSpPr>
        <a:xfrm>
          <a:off x="0" y="0"/>
          <a:ext cx="0" cy="0"/>
          <a:chOff x="0" y="0"/>
          <a:chExt cx="0" cy="0"/>
        </a:xfrm>
      </p:grpSpPr>
      <p:sp>
        <p:nvSpPr>
          <p:cNvPr id="881" name="Google Shape;881;g21e199055c3_0_71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a:ea typeface="Roboto"/>
                <a:cs typeface="Roboto"/>
                <a:sym typeface="Roboto"/>
              </a:rPr>
              <a:t>Wide Market Access &amp; Good Trade Relations</a:t>
            </a:r>
            <a:endParaRPr sz="5800">
              <a:solidFill>
                <a:srgbClr val="00A54F"/>
              </a:solidFill>
              <a:latin typeface="Roboto"/>
              <a:ea typeface="Roboto"/>
              <a:cs typeface="Roboto"/>
              <a:sym typeface="Roboto"/>
            </a:endParaRPr>
          </a:p>
        </p:txBody>
      </p:sp>
      <p:pic>
        <p:nvPicPr>
          <p:cNvPr id="882" name="Google Shape;882;g21e199055c3_0_716" title="Points scored"/>
          <p:cNvPicPr preferRelativeResize="0"/>
          <p:nvPr/>
        </p:nvPicPr>
        <p:blipFill rotWithShape="1">
          <a:blip r:embed="rId3">
            <a:alphaModFix/>
          </a:blip>
          <a:srcRect b="0" l="0" r="0" t="0"/>
          <a:stretch/>
        </p:blipFill>
        <p:spPr>
          <a:xfrm>
            <a:off x="11461192" y="4012997"/>
            <a:ext cx="11026398" cy="6818001"/>
          </a:xfrm>
          <a:prstGeom prst="rect">
            <a:avLst/>
          </a:prstGeom>
          <a:noFill/>
          <a:ln>
            <a:noFill/>
          </a:ln>
        </p:spPr>
      </p:pic>
      <p:sp>
        <p:nvSpPr>
          <p:cNvPr id="883" name="Google Shape;883;g21e199055c3_0_716"/>
          <p:cNvSpPr/>
          <p:nvPr/>
        </p:nvSpPr>
        <p:spPr>
          <a:xfrm>
            <a:off x="885859" y="7309733"/>
            <a:ext cx="8863200" cy="864000"/>
          </a:xfrm>
          <a:prstGeom prst="rect">
            <a:avLst/>
          </a:prstGeom>
          <a:solidFill>
            <a:srgbClr val="FFFFFF"/>
          </a:solid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B02C20"/>
                </a:solidFill>
                <a:latin typeface="Roboto"/>
                <a:ea typeface="Roboto"/>
                <a:cs typeface="Roboto"/>
                <a:sym typeface="Roboto"/>
              </a:rPr>
              <a:t>Preferential Trade Agreements </a:t>
            </a:r>
            <a:endParaRPr b="0" i="0" sz="3800" u="none" cap="none" strike="noStrike">
              <a:solidFill>
                <a:srgbClr val="B02C20"/>
              </a:solidFill>
              <a:latin typeface="Roboto"/>
              <a:ea typeface="Roboto"/>
              <a:cs typeface="Roboto"/>
              <a:sym typeface="Roboto"/>
            </a:endParaRPr>
          </a:p>
        </p:txBody>
      </p:sp>
      <p:sp>
        <p:nvSpPr>
          <p:cNvPr id="884" name="Google Shape;884;g21e199055c3_0_716"/>
          <p:cNvSpPr/>
          <p:nvPr/>
        </p:nvSpPr>
        <p:spPr>
          <a:xfrm>
            <a:off x="5099459" y="4278576"/>
            <a:ext cx="3240000" cy="11982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US$ 6.09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Exports</a:t>
            </a:r>
            <a:endParaRPr b="0" i="0" sz="2600" u="none" cap="none" strike="noStrike">
              <a:solidFill>
                <a:schemeClr val="dk2"/>
              </a:solidFill>
              <a:latin typeface="Roboto"/>
              <a:ea typeface="Roboto"/>
              <a:cs typeface="Roboto"/>
              <a:sym typeface="Roboto"/>
            </a:endParaRPr>
          </a:p>
        </p:txBody>
      </p:sp>
      <p:sp>
        <p:nvSpPr>
          <p:cNvPr id="885" name="Google Shape;885;g21e199055c3_0_716"/>
          <p:cNvSpPr/>
          <p:nvPr/>
        </p:nvSpPr>
        <p:spPr>
          <a:xfrm>
            <a:off x="1163792" y="4278576"/>
            <a:ext cx="3640200" cy="10626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US$ 17.43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Imports</a:t>
            </a:r>
            <a:endParaRPr b="0" i="0" sz="2600" u="none" cap="none" strike="noStrike">
              <a:solidFill>
                <a:schemeClr val="dk2"/>
              </a:solidFill>
              <a:latin typeface="Roboto"/>
              <a:ea typeface="Roboto"/>
              <a:cs typeface="Roboto"/>
              <a:sym typeface="Roboto"/>
            </a:endParaRPr>
          </a:p>
        </p:txBody>
      </p:sp>
      <p:sp>
        <p:nvSpPr>
          <p:cNvPr id="886" name="Google Shape;886;g21e199055c3_0_716"/>
          <p:cNvSpPr/>
          <p:nvPr/>
        </p:nvSpPr>
        <p:spPr>
          <a:xfrm>
            <a:off x="1889659" y="11596883"/>
            <a:ext cx="3640200" cy="10626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2"/>
                </a:solidFill>
                <a:latin typeface="Roboto"/>
                <a:ea typeface="Roboto"/>
                <a:cs typeface="Roboto"/>
                <a:sym typeface="Roboto"/>
              </a:rPr>
              <a:t>Kenya’s untapped export potential</a:t>
            </a:r>
            <a:endParaRPr b="0" i="0" sz="3000" u="none" cap="none" strike="noStrike">
              <a:solidFill>
                <a:schemeClr val="dk2"/>
              </a:solidFill>
              <a:latin typeface="Roboto"/>
              <a:ea typeface="Roboto"/>
              <a:cs typeface="Roboto"/>
              <a:sym typeface="Roboto"/>
            </a:endParaRPr>
          </a:p>
        </p:txBody>
      </p:sp>
      <p:sp>
        <p:nvSpPr>
          <p:cNvPr id="887" name="Google Shape;887;g21e199055c3_0_716"/>
          <p:cNvSpPr/>
          <p:nvPr/>
        </p:nvSpPr>
        <p:spPr>
          <a:xfrm>
            <a:off x="5244725" y="11696083"/>
            <a:ext cx="5106600" cy="864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US$ 4.1 Bn (ITC)</a:t>
            </a:r>
            <a:endParaRPr b="0" i="0" sz="3800" u="none" cap="none" strike="noStrike">
              <a:solidFill>
                <a:srgbClr val="00A54F"/>
              </a:solidFill>
              <a:latin typeface="Roboto"/>
              <a:ea typeface="Roboto"/>
              <a:cs typeface="Roboto"/>
              <a:sym typeface="Roboto"/>
            </a:endParaRPr>
          </a:p>
        </p:txBody>
      </p:sp>
      <p:pic>
        <p:nvPicPr>
          <p:cNvPr id="888" name="Google Shape;888;g21e199055c3_0_716"/>
          <p:cNvPicPr preferRelativeResize="0"/>
          <p:nvPr/>
        </p:nvPicPr>
        <p:blipFill rotWithShape="1">
          <a:blip r:embed="rId4">
            <a:alphaModFix/>
          </a:blip>
          <a:srcRect b="0" l="0" r="0" t="0"/>
          <a:stretch/>
        </p:blipFill>
        <p:spPr>
          <a:xfrm>
            <a:off x="2708240" y="9545621"/>
            <a:ext cx="2127702" cy="1198400"/>
          </a:xfrm>
          <a:prstGeom prst="rect">
            <a:avLst/>
          </a:prstGeom>
          <a:noFill/>
          <a:ln>
            <a:noFill/>
          </a:ln>
        </p:spPr>
      </p:pic>
      <p:pic>
        <p:nvPicPr>
          <p:cNvPr id="889" name="Google Shape;889;g21e199055c3_0_716"/>
          <p:cNvPicPr preferRelativeResize="0"/>
          <p:nvPr/>
        </p:nvPicPr>
        <p:blipFill rotWithShape="1">
          <a:blip r:embed="rId5">
            <a:alphaModFix/>
          </a:blip>
          <a:srcRect b="0" l="0" r="0" t="0"/>
          <a:stretch/>
        </p:blipFill>
        <p:spPr>
          <a:xfrm>
            <a:off x="885853" y="9655517"/>
            <a:ext cx="1509053" cy="978608"/>
          </a:xfrm>
          <a:prstGeom prst="rect">
            <a:avLst/>
          </a:prstGeom>
          <a:noFill/>
          <a:ln>
            <a:noFill/>
          </a:ln>
        </p:spPr>
      </p:pic>
      <p:pic>
        <p:nvPicPr>
          <p:cNvPr id="890" name="Google Shape;890;g21e199055c3_0_716"/>
          <p:cNvPicPr preferRelativeResize="0"/>
          <p:nvPr/>
        </p:nvPicPr>
        <p:blipFill rotWithShape="1">
          <a:blip r:embed="rId6">
            <a:alphaModFix/>
          </a:blip>
          <a:srcRect b="0" l="0" r="0" t="0"/>
          <a:stretch/>
        </p:blipFill>
        <p:spPr>
          <a:xfrm>
            <a:off x="5131584" y="9643459"/>
            <a:ext cx="1787249" cy="1002727"/>
          </a:xfrm>
          <a:prstGeom prst="rect">
            <a:avLst/>
          </a:prstGeom>
          <a:noFill/>
          <a:ln>
            <a:noFill/>
          </a:ln>
        </p:spPr>
      </p:pic>
      <p:pic>
        <p:nvPicPr>
          <p:cNvPr id="891" name="Google Shape;891;g21e199055c3_0_716"/>
          <p:cNvPicPr preferRelativeResize="0"/>
          <p:nvPr/>
        </p:nvPicPr>
        <p:blipFill rotWithShape="1">
          <a:blip r:embed="rId7">
            <a:alphaModFix/>
          </a:blip>
          <a:srcRect b="5444" l="20015" r="14250" t="5453"/>
          <a:stretch/>
        </p:blipFill>
        <p:spPr>
          <a:xfrm>
            <a:off x="7038517" y="9610904"/>
            <a:ext cx="1132544" cy="1067835"/>
          </a:xfrm>
          <a:prstGeom prst="rect">
            <a:avLst/>
          </a:prstGeom>
          <a:noFill/>
          <a:ln>
            <a:noFill/>
          </a:ln>
        </p:spPr>
      </p:pic>
      <p:pic>
        <p:nvPicPr>
          <p:cNvPr id="892" name="Google Shape;892;g21e199055c3_0_716"/>
          <p:cNvPicPr preferRelativeResize="0"/>
          <p:nvPr/>
        </p:nvPicPr>
        <p:blipFill rotWithShape="1">
          <a:blip r:embed="rId8">
            <a:alphaModFix/>
          </a:blip>
          <a:srcRect b="5390" l="2450" r="59901" t="3700"/>
          <a:stretch/>
        </p:blipFill>
        <p:spPr>
          <a:xfrm>
            <a:off x="8616155" y="9575301"/>
            <a:ext cx="1132527" cy="1139039"/>
          </a:xfrm>
          <a:prstGeom prst="rect">
            <a:avLst/>
          </a:prstGeom>
          <a:noFill/>
          <a:ln>
            <a:noFill/>
          </a:ln>
        </p:spPr>
      </p:pic>
      <p:grpSp>
        <p:nvGrpSpPr>
          <p:cNvPr id="893" name="Google Shape;893;g21e199055c3_0_716"/>
          <p:cNvGrpSpPr/>
          <p:nvPr/>
        </p:nvGrpSpPr>
        <p:grpSpPr>
          <a:xfrm>
            <a:off x="2480885" y="3009405"/>
            <a:ext cx="998760" cy="1132810"/>
            <a:chOff x="1455650" y="408650"/>
            <a:chExt cx="4305000" cy="4882800"/>
          </a:xfrm>
        </p:grpSpPr>
        <p:sp>
          <p:nvSpPr>
            <p:cNvPr id="894" name="Google Shape;894;g21e199055c3_0_716"/>
            <p:cNvSpPr/>
            <p:nvPr/>
          </p:nvSpPr>
          <p:spPr>
            <a:xfrm>
              <a:off x="1455650" y="1599275"/>
              <a:ext cx="2349275" cy="1627500"/>
            </a:xfrm>
            <a:custGeom>
              <a:rect b="b" l="l" r="r" t="t"/>
              <a:pathLst>
                <a:path extrusionOk="0" h="65100" w="93971">
                  <a:moveTo>
                    <a:pt x="4381" y="1"/>
                  </a:moveTo>
                  <a:cubicBezTo>
                    <a:pt x="2140" y="1"/>
                    <a:pt x="189" y="1783"/>
                    <a:pt x="96" y="4131"/>
                  </a:cubicBezTo>
                  <a:cubicBezTo>
                    <a:pt x="0" y="6563"/>
                    <a:pt x="1813" y="8615"/>
                    <a:pt x="4246" y="8710"/>
                  </a:cubicBezTo>
                  <a:cubicBezTo>
                    <a:pt x="34488" y="10046"/>
                    <a:pt x="60843" y="26956"/>
                    <a:pt x="73960" y="53000"/>
                  </a:cubicBezTo>
                  <a:lnTo>
                    <a:pt x="65780" y="49924"/>
                  </a:lnTo>
                  <a:cubicBezTo>
                    <a:pt x="65265" y="49749"/>
                    <a:pt x="64745" y="49664"/>
                    <a:pt x="64238" y="49664"/>
                  </a:cubicBezTo>
                  <a:cubicBezTo>
                    <a:pt x="62464" y="49664"/>
                    <a:pt x="60848" y="50695"/>
                    <a:pt x="60199" y="52476"/>
                  </a:cubicBezTo>
                  <a:cubicBezTo>
                    <a:pt x="59364" y="54741"/>
                    <a:pt x="60461" y="57198"/>
                    <a:pt x="62727" y="58033"/>
                  </a:cubicBezTo>
                  <a:lnTo>
                    <a:pt x="80805" y="64830"/>
                  </a:lnTo>
                  <a:cubicBezTo>
                    <a:pt x="81292" y="65012"/>
                    <a:pt x="81799" y="65099"/>
                    <a:pt x="82301" y="65099"/>
                  </a:cubicBezTo>
                  <a:cubicBezTo>
                    <a:pt x="84035" y="65099"/>
                    <a:pt x="85715" y="64059"/>
                    <a:pt x="86363" y="62302"/>
                  </a:cubicBezTo>
                  <a:lnTo>
                    <a:pt x="93160" y="44223"/>
                  </a:lnTo>
                  <a:cubicBezTo>
                    <a:pt x="93971" y="41934"/>
                    <a:pt x="92898" y="39501"/>
                    <a:pt x="90632" y="38666"/>
                  </a:cubicBezTo>
                  <a:cubicBezTo>
                    <a:pt x="90226" y="38547"/>
                    <a:pt x="89678" y="38428"/>
                    <a:pt x="89272" y="38380"/>
                  </a:cubicBezTo>
                  <a:cubicBezTo>
                    <a:pt x="89235" y="38379"/>
                    <a:pt x="89197" y="38378"/>
                    <a:pt x="89160" y="38378"/>
                  </a:cubicBezTo>
                  <a:cubicBezTo>
                    <a:pt x="87412" y="38378"/>
                    <a:pt x="85751" y="39466"/>
                    <a:pt x="85051" y="41194"/>
                  </a:cubicBezTo>
                  <a:lnTo>
                    <a:pt x="81903" y="49613"/>
                  </a:lnTo>
                  <a:cubicBezTo>
                    <a:pt x="67401" y="20444"/>
                    <a:pt x="38304" y="1579"/>
                    <a:pt x="4556" y="5"/>
                  </a:cubicBezTo>
                  <a:cubicBezTo>
                    <a:pt x="4497" y="2"/>
                    <a:pt x="4439" y="1"/>
                    <a:pt x="4381"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5" name="Google Shape;895;g21e199055c3_0_716"/>
            <p:cNvSpPr/>
            <p:nvPr/>
          </p:nvSpPr>
          <p:spPr>
            <a:xfrm>
              <a:off x="1818175" y="408650"/>
              <a:ext cx="3942475" cy="4882800"/>
            </a:xfrm>
            <a:custGeom>
              <a:rect b="b" l="l" r="r" t="t"/>
              <a:pathLst>
                <a:path extrusionOk="0" h="195312" w="157699">
                  <a:moveTo>
                    <a:pt x="31984" y="0"/>
                  </a:moveTo>
                  <a:cubicBezTo>
                    <a:pt x="31125" y="0"/>
                    <a:pt x="30314" y="334"/>
                    <a:pt x="29646" y="883"/>
                  </a:cubicBezTo>
                  <a:lnTo>
                    <a:pt x="3268" y="23350"/>
                  </a:lnTo>
                  <a:cubicBezTo>
                    <a:pt x="2529" y="23970"/>
                    <a:pt x="2075" y="24876"/>
                    <a:pt x="2028" y="25854"/>
                  </a:cubicBezTo>
                  <a:cubicBezTo>
                    <a:pt x="1956" y="26832"/>
                    <a:pt x="2314" y="27786"/>
                    <a:pt x="2982" y="28502"/>
                  </a:cubicBezTo>
                  <a:lnTo>
                    <a:pt x="10423" y="36563"/>
                  </a:lnTo>
                  <a:lnTo>
                    <a:pt x="10900" y="42144"/>
                  </a:lnTo>
                  <a:cubicBezTo>
                    <a:pt x="11080" y="43987"/>
                    <a:pt x="12615" y="45428"/>
                    <a:pt x="14449" y="45428"/>
                  </a:cubicBezTo>
                  <a:cubicBezTo>
                    <a:pt x="14561" y="45428"/>
                    <a:pt x="14674" y="45422"/>
                    <a:pt x="14788" y="45411"/>
                  </a:cubicBezTo>
                  <a:cubicBezTo>
                    <a:pt x="16743" y="45245"/>
                    <a:pt x="18246" y="43503"/>
                    <a:pt x="18055" y="41548"/>
                  </a:cubicBezTo>
                  <a:lnTo>
                    <a:pt x="17483" y="34750"/>
                  </a:lnTo>
                  <a:cubicBezTo>
                    <a:pt x="17411" y="33939"/>
                    <a:pt x="17077" y="33200"/>
                    <a:pt x="16529" y="32604"/>
                  </a:cubicBezTo>
                  <a:lnTo>
                    <a:pt x="10781" y="26403"/>
                  </a:lnTo>
                  <a:lnTo>
                    <a:pt x="33319" y="7203"/>
                  </a:lnTo>
                  <a:lnTo>
                    <a:pt x="37684" y="7203"/>
                  </a:lnTo>
                  <a:lnTo>
                    <a:pt x="41810" y="22587"/>
                  </a:lnTo>
                  <a:cubicBezTo>
                    <a:pt x="42216" y="24041"/>
                    <a:pt x="43527" y="25115"/>
                    <a:pt x="45030" y="25210"/>
                  </a:cubicBezTo>
                  <a:lnTo>
                    <a:pt x="61057" y="26212"/>
                  </a:lnTo>
                  <a:lnTo>
                    <a:pt x="81211" y="39568"/>
                  </a:lnTo>
                  <a:cubicBezTo>
                    <a:pt x="81640" y="39878"/>
                    <a:pt x="82117" y="40045"/>
                    <a:pt x="82666" y="40141"/>
                  </a:cubicBezTo>
                  <a:lnTo>
                    <a:pt x="111453" y="44291"/>
                  </a:lnTo>
                  <a:cubicBezTo>
                    <a:pt x="111612" y="44311"/>
                    <a:pt x="111771" y="44321"/>
                    <a:pt x="111928" y="44321"/>
                  </a:cubicBezTo>
                  <a:cubicBezTo>
                    <a:pt x="113236" y="44321"/>
                    <a:pt x="114464" y="43630"/>
                    <a:pt x="115102" y="42502"/>
                  </a:cubicBezTo>
                  <a:lnTo>
                    <a:pt x="118584" y="36229"/>
                  </a:lnTo>
                  <a:lnTo>
                    <a:pt x="132895" y="29145"/>
                  </a:lnTo>
                  <a:lnTo>
                    <a:pt x="138738" y="33916"/>
                  </a:lnTo>
                  <a:cubicBezTo>
                    <a:pt x="139338" y="34405"/>
                    <a:pt x="140125" y="34707"/>
                    <a:pt x="140925" y="34707"/>
                  </a:cubicBezTo>
                  <a:cubicBezTo>
                    <a:pt x="140983" y="34707"/>
                    <a:pt x="141041" y="34706"/>
                    <a:pt x="141099" y="34703"/>
                  </a:cubicBezTo>
                  <a:lnTo>
                    <a:pt x="147062" y="34536"/>
                  </a:lnTo>
                  <a:lnTo>
                    <a:pt x="147062" y="34536"/>
                  </a:lnTo>
                  <a:lnTo>
                    <a:pt x="134278" y="53282"/>
                  </a:lnTo>
                  <a:cubicBezTo>
                    <a:pt x="133849" y="53878"/>
                    <a:pt x="133634" y="54594"/>
                    <a:pt x="133634" y="55309"/>
                  </a:cubicBezTo>
                  <a:lnTo>
                    <a:pt x="133944" y="120206"/>
                  </a:lnTo>
                  <a:cubicBezTo>
                    <a:pt x="133944" y="120898"/>
                    <a:pt x="134135" y="121590"/>
                    <a:pt x="134516" y="122162"/>
                  </a:cubicBezTo>
                  <a:lnTo>
                    <a:pt x="143031" y="135328"/>
                  </a:lnTo>
                  <a:lnTo>
                    <a:pt x="139787" y="138762"/>
                  </a:lnTo>
                  <a:lnTo>
                    <a:pt x="135542" y="139024"/>
                  </a:lnTo>
                  <a:cubicBezTo>
                    <a:pt x="133872" y="139120"/>
                    <a:pt x="132465" y="140384"/>
                    <a:pt x="132227" y="142077"/>
                  </a:cubicBezTo>
                  <a:lnTo>
                    <a:pt x="131702" y="145822"/>
                  </a:lnTo>
                  <a:lnTo>
                    <a:pt x="128148" y="148779"/>
                  </a:lnTo>
                  <a:cubicBezTo>
                    <a:pt x="125739" y="149066"/>
                    <a:pt x="121089" y="150210"/>
                    <a:pt x="119252" y="154026"/>
                  </a:cubicBezTo>
                  <a:cubicBezTo>
                    <a:pt x="117845" y="156936"/>
                    <a:pt x="118083" y="159894"/>
                    <a:pt x="118465" y="161659"/>
                  </a:cubicBezTo>
                  <a:lnTo>
                    <a:pt x="107565" y="185127"/>
                  </a:lnTo>
                  <a:lnTo>
                    <a:pt x="104370" y="187345"/>
                  </a:lnTo>
                  <a:lnTo>
                    <a:pt x="79541" y="170030"/>
                  </a:lnTo>
                  <a:lnTo>
                    <a:pt x="79184" y="161802"/>
                  </a:lnTo>
                  <a:cubicBezTo>
                    <a:pt x="79112" y="160585"/>
                    <a:pt x="78420" y="159440"/>
                    <a:pt x="77347" y="158844"/>
                  </a:cubicBezTo>
                  <a:lnTo>
                    <a:pt x="9254" y="120397"/>
                  </a:lnTo>
                  <a:lnTo>
                    <a:pt x="8968" y="113528"/>
                  </a:lnTo>
                  <a:lnTo>
                    <a:pt x="9922" y="109474"/>
                  </a:lnTo>
                  <a:cubicBezTo>
                    <a:pt x="10065" y="108758"/>
                    <a:pt x="10041" y="108043"/>
                    <a:pt x="9779" y="107375"/>
                  </a:cubicBezTo>
                  <a:lnTo>
                    <a:pt x="8110" y="103010"/>
                  </a:lnTo>
                  <a:cubicBezTo>
                    <a:pt x="12331" y="98932"/>
                    <a:pt x="22324" y="88939"/>
                    <a:pt x="24614" y="83286"/>
                  </a:cubicBezTo>
                  <a:cubicBezTo>
                    <a:pt x="24829" y="82761"/>
                    <a:pt x="25043" y="82237"/>
                    <a:pt x="25282" y="81688"/>
                  </a:cubicBezTo>
                  <a:cubicBezTo>
                    <a:pt x="25592" y="80901"/>
                    <a:pt x="25950" y="80066"/>
                    <a:pt x="26307" y="79160"/>
                  </a:cubicBezTo>
                  <a:cubicBezTo>
                    <a:pt x="27071" y="77323"/>
                    <a:pt x="26164" y="75248"/>
                    <a:pt x="24328" y="74509"/>
                  </a:cubicBezTo>
                  <a:cubicBezTo>
                    <a:pt x="23883" y="74332"/>
                    <a:pt x="23426" y="74248"/>
                    <a:pt x="22980" y="74248"/>
                  </a:cubicBezTo>
                  <a:cubicBezTo>
                    <a:pt x="21561" y="74248"/>
                    <a:pt x="20239" y="75097"/>
                    <a:pt x="19677" y="76512"/>
                  </a:cubicBezTo>
                  <a:cubicBezTo>
                    <a:pt x="19319" y="77371"/>
                    <a:pt x="18985" y="78182"/>
                    <a:pt x="18651" y="78945"/>
                  </a:cubicBezTo>
                  <a:cubicBezTo>
                    <a:pt x="18413" y="79518"/>
                    <a:pt x="18174" y="80042"/>
                    <a:pt x="17960" y="80591"/>
                  </a:cubicBezTo>
                  <a:cubicBezTo>
                    <a:pt x="16290" y="84622"/>
                    <a:pt x="6941" y="94281"/>
                    <a:pt x="1431" y="99433"/>
                  </a:cubicBezTo>
                  <a:cubicBezTo>
                    <a:pt x="358" y="100458"/>
                    <a:pt x="0" y="101961"/>
                    <a:pt x="525" y="103344"/>
                  </a:cubicBezTo>
                  <a:lnTo>
                    <a:pt x="2672" y="108878"/>
                  </a:lnTo>
                  <a:lnTo>
                    <a:pt x="1861" y="112336"/>
                  </a:lnTo>
                  <a:cubicBezTo>
                    <a:pt x="1813" y="112670"/>
                    <a:pt x="1789" y="113004"/>
                    <a:pt x="1789" y="113338"/>
                  </a:cubicBezTo>
                  <a:lnTo>
                    <a:pt x="2171" y="122663"/>
                  </a:lnTo>
                  <a:cubicBezTo>
                    <a:pt x="2219" y="123903"/>
                    <a:pt x="2910" y="125048"/>
                    <a:pt x="3983" y="125644"/>
                  </a:cubicBezTo>
                  <a:lnTo>
                    <a:pt x="72076" y="164091"/>
                  </a:lnTo>
                  <a:lnTo>
                    <a:pt x="72434" y="172129"/>
                  </a:lnTo>
                  <a:cubicBezTo>
                    <a:pt x="72458" y="173226"/>
                    <a:pt x="73030" y="174275"/>
                    <a:pt x="73960" y="174896"/>
                  </a:cubicBezTo>
                  <a:lnTo>
                    <a:pt x="102271" y="194668"/>
                  </a:lnTo>
                  <a:cubicBezTo>
                    <a:pt x="102915" y="195097"/>
                    <a:pt x="103630" y="195312"/>
                    <a:pt x="104346" y="195312"/>
                  </a:cubicBezTo>
                  <a:cubicBezTo>
                    <a:pt x="105061" y="195312"/>
                    <a:pt x="105777" y="195097"/>
                    <a:pt x="106421" y="194691"/>
                  </a:cubicBezTo>
                  <a:lnTo>
                    <a:pt x="112455" y="190446"/>
                  </a:lnTo>
                  <a:cubicBezTo>
                    <a:pt x="112956" y="190064"/>
                    <a:pt x="113361" y="189587"/>
                    <a:pt x="113647" y="189015"/>
                  </a:cubicBezTo>
                  <a:lnTo>
                    <a:pt x="125501" y="163495"/>
                  </a:lnTo>
                  <a:cubicBezTo>
                    <a:pt x="125930" y="162613"/>
                    <a:pt x="125978" y="161659"/>
                    <a:pt x="125596" y="160728"/>
                  </a:cubicBezTo>
                  <a:cubicBezTo>
                    <a:pt x="125406" y="160156"/>
                    <a:pt x="125048" y="158486"/>
                    <a:pt x="125692" y="157175"/>
                  </a:cubicBezTo>
                  <a:cubicBezTo>
                    <a:pt x="125978" y="156555"/>
                    <a:pt x="128244" y="155887"/>
                    <a:pt x="129770" y="155815"/>
                  </a:cubicBezTo>
                  <a:cubicBezTo>
                    <a:pt x="130510" y="155744"/>
                    <a:pt x="131249" y="155481"/>
                    <a:pt x="131845" y="154980"/>
                  </a:cubicBezTo>
                  <a:lnTo>
                    <a:pt x="137307" y="150449"/>
                  </a:lnTo>
                  <a:cubicBezTo>
                    <a:pt x="137999" y="149876"/>
                    <a:pt x="138452" y="149066"/>
                    <a:pt x="138571" y="148207"/>
                  </a:cubicBezTo>
                  <a:lnTo>
                    <a:pt x="138857" y="145965"/>
                  </a:lnTo>
                  <a:lnTo>
                    <a:pt x="141600" y="145798"/>
                  </a:lnTo>
                  <a:cubicBezTo>
                    <a:pt x="142530" y="145726"/>
                    <a:pt x="143365" y="145345"/>
                    <a:pt x="143985" y="144701"/>
                  </a:cubicBezTo>
                  <a:lnTo>
                    <a:pt x="150115" y="138190"/>
                  </a:lnTo>
                  <a:cubicBezTo>
                    <a:pt x="151259" y="136973"/>
                    <a:pt x="151426" y="135161"/>
                    <a:pt x="150544" y="133777"/>
                  </a:cubicBezTo>
                  <a:lnTo>
                    <a:pt x="141075" y="119133"/>
                  </a:lnTo>
                  <a:lnTo>
                    <a:pt x="140765" y="56383"/>
                  </a:lnTo>
                  <a:lnTo>
                    <a:pt x="156864" y="32747"/>
                  </a:lnTo>
                  <a:cubicBezTo>
                    <a:pt x="157604" y="31650"/>
                    <a:pt x="157699" y="30219"/>
                    <a:pt x="157055" y="29026"/>
                  </a:cubicBezTo>
                  <a:cubicBezTo>
                    <a:pt x="156398" y="27876"/>
                    <a:pt x="155187" y="27165"/>
                    <a:pt x="153853" y="27165"/>
                  </a:cubicBezTo>
                  <a:cubicBezTo>
                    <a:pt x="153831" y="27165"/>
                    <a:pt x="153809" y="27165"/>
                    <a:pt x="153787" y="27166"/>
                  </a:cubicBezTo>
                  <a:lnTo>
                    <a:pt x="142172" y="27500"/>
                  </a:lnTo>
                  <a:lnTo>
                    <a:pt x="135590" y="22110"/>
                  </a:lnTo>
                  <a:cubicBezTo>
                    <a:pt x="134947" y="21581"/>
                    <a:pt x="134142" y="21309"/>
                    <a:pt x="133328" y="21309"/>
                  </a:cubicBezTo>
                  <a:cubicBezTo>
                    <a:pt x="132783" y="21309"/>
                    <a:pt x="132233" y="21431"/>
                    <a:pt x="131726" y="21680"/>
                  </a:cubicBezTo>
                  <a:lnTo>
                    <a:pt x="114387" y="30338"/>
                  </a:lnTo>
                  <a:cubicBezTo>
                    <a:pt x="113767" y="30648"/>
                    <a:pt x="113218" y="31173"/>
                    <a:pt x="112860" y="31793"/>
                  </a:cubicBezTo>
                  <a:lnTo>
                    <a:pt x="110022" y="36849"/>
                  </a:lnTo>
                  <a:lnTo>
                    <a:pt x="84455" y="33176"/>
                  </a:lnTo>
                  <a:lnTo>
                    <a:pt x="64206" y="19748"/>
                  </a:lnTo>
                  <a:cubicBezTo>
                    <a:pt x="63681" y="19391"/>
                    <a:pt x="63085" y="19176"/>
                    <a:pt x="62441" y="19152"/>
                  </a:cubicBezTo>
                  <a:lnTo>
                    <a:pt x="48059" y="18222"/>
                  </a:lnTo>
                  <a:lnTo>
                    <a:pt x="43837" y="2671"/>
                  </a:lnTo>
                  <a:cubicBezTo>
                    <a:pt x="43432" y="1073"/>
                    <a:pt x="42001" y="0"/>
                    <a:pt x="40379" y="0"/>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896" name="Google Shape;896;g21e199055c3_0_716"/>
          <p:cNvGrpSpPr/>
          <p:nvPr/>
        </p:nvGrpSpPr>
        <p:grpSpPr>
          <a:xfrm>
            <a:off x="6007842" y="3061195"/>
            <a:ext cx="999311" cy="1082161"/>
            <a:chOff x="1818775" y="407450"/>
            <a:chExt cx="4509525" cy="4883400"/>
          </a:xfrm>
        </p:grpSpPr>
        <p:sp>
          <p:nvSpPr>
            <p:cNvPr id="897" name="Google Shape;897;g21e199055c3_0_716"/>
            <p:cNvSpPr/>
            <p:nvPr/>
          </p:nvSpPr>
          <p:spPr>
            <a:xfrm>
              <a:off x="3956350" y="1655725"/>
              <a:ext cx="2371950" cy="1690100"/>
            </a:xfrm>
            <a:custGeom>
              <a:rect b="b" l="l" r="r" t="t"/>
              <a:pathLst>
                <a:path extrusionOk="0" h="67604" w="94878">
                  <a:moveTo>
                    <a:pt x="76859" y="1"/>
                  </a:moveTo>
                  <a:cubicBezTo>
                    <a:pt x="75806" y="1"/>
                    <a:pt x="74757" y="396"/>
                    <a:pt x="73937" y="1205"/>
                  </a:cubicBezTo>
                  <a:cubicBezTo>
                    <a:pt x="73627" y="1515"/>
                    <a:pt x="73293" y="1944"/>
                    <a:pt x="73102" y="2302"/>
                  </a:cubicBezTo>
                  <a:cubicBezTo>
                    <a:pt x="72243" y="3876"/>
                    <a:pt x="72458" y="5903"/>
                    <a:pt x="73746" y="7311"/>
                  </a:cubicBezTo>
                  <a:lnTo>
                    <a:pt x="79899" y="13869"/>
                  </a:lnTo>
                  <a:cubicBezTo>
                    <a:pt x="47296" y="13917"/>
                    <a:pt x="17507" y="31638"/>
                    <a:pt x="1098" y="61189"/>
                  </a:cubicBezTo>
                  <a:cubicBezTo>
                    <a:pt x="1" y="63240"/>
                    <a:pt x="716" y="65887"/>
                    <a:pt x="2839" y="67056"/>
                  </a:cubicBezTo>
                  <a:cubicBezTo>
                    <a:pt x="3516" y="67425"/>
                    <a:pt x="4255" y="67603"/>
                    <a:pt x="4983" y="67603"/>
                  </a:cubicBezTo>
                  <a:cubicBezTo>
                    <a:pt x="6512" y="67603"/>
                    <a:pt x="7994" y="66817"/>
                    <a:pt x="8754" y="65363"/>
                  </a:cubicBezTo>
                  <a:cubicBezTo>
                    <a:pt x="23374" y="38817"/>
                    <a:pt x="50206" y="22718"/>
                    <a:pt x="79399" y="22479"/>
                  </a:cubicBezTo>
                  <a:lnTo>
                    <a:pt x="79399" y="22479"/>
                  </a:lnTo>
                  <a:lnTo>
                    <a:pt x="73007" y="28466"/>
                  </a:lnTo>
                  <a:cubicBezTo>
                    <a:pt x="71242" y="30135"/>
                    <a:pt x="71123" y="32854"/>
                    <a:pt x="72792" y="34596"/>
                  </a:cubicBezTo>
                  <a:cubicBezTo>
                    <a:pt x="73665" y="35506"/>
                    <a:pt x="74824" y="35973"/>
                    <a:pt x="75977" y="35973"/>
                  </a:cubicBezTo>
                  <a:cubicBezTo>
                    <a:pt x="77030" y="35973"/>
                    <a:pt x="78078" y="35583"/>
                    <a:pt x="78898" y="34786"/>
                  </a:cubicBezTo>
                  <a:lnTo>
                    <a:pt x="93017" y="21621"/>
                  </a:lnTo>
                  <a:cubicBezTo>
                    <a:pt x="94710" y="20023"/>
                    <a:pt x="94877" y="17232"/>
                    <a:pt x="93232" y="15515"/>
                  </a:cubicBezTo>
                  <a:lnTo>
                    <a:pt x="80043" y="1396"/>
                  </a:lnTo>
                  <a:cubicBezTo>
                    <a:pt x="79170" y="474"/>
                    <a:pt x="78012" y="1"/>
                    <a:pt x="76859"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98" name="Google Shape;898;g21e199055c3_0_716"/>
            <p:cNvSpPr/>
            <p:nvPr/>
          </p:nvSpPr>
          <p:spPr>
            <a:xfrm>
              <a:off x="1818775" y="407450"/>
              <a:ext cx="3942475" cy="4883400"/>
            </a:xfrm>
            <a:custGeom>
              <a:rect b="b" l="l" r="r" t="t"/>
              <a:pathLst>
                <a:path extrusionOk="0" h="195336" w="157699">
                  <a:moveTo>
                    <a:pt x="31984" y="1"/>
                  </a:moveTo>
                  <a:cubicBezTo>
                    <a:pt x="31125" y="1"/>
                    <a:pt x="30314" y="287"/>
                    <a:pt x="29670" y="859"/>
                  </a:cubicBezTo>
                  <a:lnTo>
                    <a:pt x="3268" y="23326"/>
                  </a:lnTo>
                  <a:cubicBezTo>
                    <a:pt x="2528" y="23970"/>
                    <a:pt x="2075" y="24853"/>
                    <a:pt x="2028" y="25831"/>
                  </a:cubicBezTo>
                  <a:cubicBezTo>
                    <a:pt x="1956" y="26832"/>
                    <a:pt x="2314" y="27786"/>
                    <a:pt x="2982" y="28502"/>
                  </a:cubicBezTo>
                  <a:lnTo>
                    <a:pt x="10423" y="36539"/>
                  </a:lnTo>
                  <a:lnTo>
                    <a:pt x="10900" y="42120"/>
                  </a:lnTo>
                  <a:cubicBezTo>
                    <a:pt x="10948" y="42621"/>
                    <a:pt x="11115" y="43170"/>
                    <a:pt x="11377" y="43599"/>
                  </a:cubicBezTo>
                  <a:cubicBezTo>
                    <a:pt x="11425" y="43671"/>
                    <a:pt x="14668" y="49252"/>
                    <a:pt x="20058" y="58577"/>
                  </a:cubicBezTo>
                  <a:cubicBezTo>
                    <a:pt x="24185" y="65732"/>
                    <a:pt x="21108" y="73054"/>
                    <a:pt x="18627" y="78969"/>
                  </a:cubicBezTo>
                  <a:cubicBezTo>
                    <a:pt x="18389" y="79542"/>
                    <a:pt x="18150" y="80066"/>
                    <a:pt x="17936" y="80615"/>
                  </a:cubicBezTo>
                  <a:cubicBezTo>
                    <a:pt x="16314" y="84670"/>
                    <a:pt x="6941" y="94329"/>
                    <a:pt x="1431" y="99481"/>
                  </a:cubicBezTo>
                  <a:cubicBezTo>
                    <a:pt x="358" y="100482"/>
                    <a:pt x="0" y="102009"/>
                    <a:pt x="525" y="103392"/>
                  </a:cubicBezTo>
                  <a:lnTo>
                    <a:pt x="2672" y="108949"/>
                  </a:lnTo>
                  <a:lnTo>
                    <a:pt x="1837" y="112408"/>
                  </a:lnTo>
                  <a:cubicBezTo>
                    <a:pt x="1789" y="112742"/>
                    <a:pt x="1765" y="113075"/>
                    <a:pt x="1765" y="113409"/>
                  </a:cubicBezTo>
                  <a:lnTo>
                    <a:pt x="2147" y="122735"/>
                  </a:lnTo>
                  <a:cubicBezTo>
                    <a:pt x="2195" y="123999"/>
                    <a:pt x="2886" y="125120"/>
                    <a:pt x="3959" y="125716"/>
                  </a:cubicBezTo>
                  <a:lnTo>
                    <a:pt x="72028" y="164115"/>
                  </a:lnTo>
                  <a:lnTo>
                    <a:pt x="72386" y="172129"/>
                  </a:lnTo>
                  <a:cubicBezTo>
                    <a:pt x="72410" y="173226"/>
                    <a:pt x="72982" y="174276"/>
                    <a:pt x="73912" y="174920"/>
                  </a:cubicBezTo>
                  <a:lnTo>
                    <a:pt x="102223" y="194668"/>
                  </a:lnTo>
                  <a:cubicBezTo>
                    <a:pt x="102843" y="195121"/>
                    <a:pt x="103558" y="195336"/>
                    <a:pt x="104274" y="195336"/>
                  </a:cubicBezTo>
                  <a:cubicBezTo>
                    <a:pt x="104990" y="195336"/>
                    <a:pt x="105705" y="195121"/>
                    <a:pt x="106349" y="194668"/>
                  </a:cubicBezTo>
                  <a:lnTo>
                    <a:pt x="112335" y="190375"/>
                  </a:lnTo>
                  <a:cubicBezTo>
                    <a:pt x="112836" y="189993"/>
                    <a:pt x="113242" y="189516"/>
                    <a:pt x="113528" y="188944"/>
                  </a:cubicBezTo>
                  <a:lnTo>
                    <a:pt x="125382" y="163424"/>
                  </a:lnTo>
                  <a:cubicBezTo>
                    <a:pt x="125763" y="162565"/>
                    <a:pt x="125835" y="161563"/>
                    <a:pt x="125477" y="160657"/>
                  </a:cubicBezTo>
                  <a:cubicBezTo>
                    <a:pt x="125453" y="160633"/>
                    <a:pt x="124809" y="158654"/>
                    <a:pt x="125572" y="157103"/>
                  </a:cubicBezTo>
                  <a:cubicBezTo>
                    <a:pt x="125882" y="156507"/>
                    <a:pt x="128124" y="155863"/>
                    <a:pt x="129651" y="155768"/>
                  </a:cubicBezTo>
                  <a:cubicBezTo>
                    <a:pt x="130414" y="155744"/>
                    <a:pt x="131129" y="155434"/>
                    <a:pt x="131726" y="154957"/>
                  </a:cubicBezTo>
                  <a:lnTo>
                    <a:pt x="137187" y="150425"/>
                  </a:lnTo>
                  <a:cubicBezTo>
                    <a:pt x="137879" y="149877"/>
                    <a:pt x="138332" y="149066"/>
                    <a:pt x="138452" y="148183"/>
                  </a:cubicBezTo>
                  <a:lnTo>
                    <a:pt x="138762" y="145918"/>
                  </a:lnTo>
                  <a:lnTo>
                    <a:pt x="141504" y="145751"/>
                  </a:lnTo>
                  <a:cubicBezTo>
                    <a:pt x="142435" y="145727"/>
                    <a:pt x="143269" y="145297"/>
                    <a:pt x="143889" y="144653"/>
                  </a:cubicBezTo>
                  <a:lnTo>
                    <a:pt x="150043" y="138142"/>
                  </a:lnTo>
                  <a:cubicBezTo>
                    <a:pt x="151140" y="136950"/>
                    <a:pt x="151331" y="135137"/>
                    <a:pt x="150424" y="133778"/>
                  </a:cubicBezTo>
                  <a:lnTo>
                    <a:pt x="140956" y="119134"/>
                  </a:lnTo>
                  <a:lnTo>
                    <a:pt x="140837" y="90322"/>
                  </a:lnTo>
                  <a:cubicBezTo>
                    <a:pt x="140837" y="88366"/>
                    <a:pt x="139215" y="86768"/>
                    <a:pt x="137259" y="86768"/>
                  </a:cubicBezTo>
                  <a:lnTo>
                    <a:pt x="137211" y="86768"/>
                  </a:lnTo>
                  <a:cubicBezTo>
                    <a:pt x="135256" y="86816"/>
                    <a:pt x="133681" y="88414"/>
                    <a:pt x="133681" y="90394"/>
                  </a:cubicBezTo>
                  <a:lnTo>
                    <a:pt x="133825" y="120231"/>
                  </a:lnTo>
                  <a:cubicBezTo>
                    <a:pt x="133825" y="120922"/>
                    <a:pt x="134039" y="121614"/>
                    <a:pt x="134397" y="122163"/>
                  </a:cubicBezTo>
                  <a:lnTo>
                    <a:pt x="142912" y="135352"/>
                  </a:lnTo>
                  <a:lnTo>
                    <a:pt x="139692" y="138786"/>
                  </a:lnTo>
                  <a:lnTo>
                    <a:pt x="135470" y="139049"/>
                  </a:lnTo>
                  <a:cubicBezTo>
                    <a:pt x="133801" y="139144"/>
                    <a:pt x="132394" y="140408"/>
                    <a:pt x="132155" y="142078"/>
                  </a:cubicBezTo>
                  <a:lnTo>
                    <a:pt x="131583" y="145846"/>
                  </a:lnTo>
                  <a:lnTo>
                    <a:pt x="128029" y="148780"/>
                  </a:lnTo>
                  <a:cubicBezTo>
                    <a:pt x="125668" y="149114"/>
                    <a:pt x="121017" y="150234"/>
                    <a:pt x="119157" y="154074"/>
                  </a:cubicBezTo>
                  <a:cubicBezTo>
                    <a:pt x="117726" y="156984"/>
                    <a:pt x="117988" y="159918"/>
                    <a:pt x="118346" y="161683"/>
                  </a:cubicBezTo>
                  <a:lnTo>
                    <a:pt x="107446" y="185128"/>
                  </a:lnTo>
                  <a:lnTo>
                    <a:pt x="104250" y="187370"/>
                  </a:lnTo>
                  <a:lnTo>
                    <a:pt x="79446" y="170054"/>
                  </a:lnTo>
                  <a:lnTo>
                    <a:pt x="79064" y="161826"/>
                  </a:lnTo>
                  <a:cubicBezTo>
                    <a:pt x="78993" y="160609"/>
                    <a:pt x="78325" y="159465"/>
                    <a:pt x="77252" y="158868"/>
                  </a:cubicBezTo>
                  <a:lnTo>
                    <a:pt x="9207" y="120445"/>
                  </a:lnTo>
                  <a:lnTo>
                    <a:pt x="8944" y="113624"/>
                  </a:lnTo>
                  <a:lnTo>
                    <a:pt x="9922" y="109569"/>
                  </a:lnTo>
                  <a:cubicBezTo>
                    <a:pt x="10065" y="108830"/>
                    <a:pt x="10041" y="108138"/>
                    <a:pt x="9779" y="107447"/>
                  </a:cubicBezTo>
                  <a:lnTo>
                    <a:pt x="8109" y="103058"/>
                  </a:lnTo>
                  <a:cubicBezTo>
                    <a:pt x="12331" y="98980"/>
                    <a:pt x="22324" y="88987"/>
                    <a:pt x="24614" y="83334"/>
                  </a:cubicBezTo>
                  <a:cubicBezTo>
                    <a:pt x="24828" y="82809"/>
                    <a:pt x="25043" y="82285"/>
                    <a:pt x="25282" y="81736"/>
                  </a:cubicBezTo>
                  <a:cubicBezTo>
                    <a:pt x="28024" y="75153"/>
                    <a:pt x="32198" y="65231"/>
                    <a:pt x="26283" y="55000"/>
                  </a:cubicBezTo>
                  <a:cubicBezTo>
                    <a:pt x="21990" y="47558"/>
                    <a:pt x="19033" y="42478"/>
                    <a:pt x="18007" y="40713"/>
                  </a:cubicBezTo>
                  <a:lnTo>
                    <a:pt x="17506" y="34727"/>
                  </a:lnTo>
                  <a:cubicBezTo>
                    <a:pt x="17411" y="33964"/>
                    <a:pt x="17077" y="33200"/>
                    <a:pt x="16552" y="32604"/>
                  </a:cubicBezTo>
                  <a:lnTo>
                    <a:pt x="10781" y="26379"/>
                  </a:lnTo>
                  <a:lnTo>
                    <a:pt x="33319" y="7180"/>
                  </a:lnTo>
                  <a:lnTo>
                    <a:pt x="37660" y="7180"/>
                  </a:lnTo>
                  <a:lnTo>
                    <a:pt x="41786" y="22563"/>
                  </a:lnTo>
                  <a:cubicBezTo>
                    <a:pt x="42192" y="24066"/>
                    <a:pt x="43503" y="25139"/>
                    <a:pt x="45006" y="25210"/>
                  </a:cubicBezTo>
                  <a:lnTo>
                    <a:pt x="61033" y="26236"/>
                  </a:lnTo>
                  <a:lnTo>
                    <a:pt x="81139" y="39592"/>
                  </a:lnTo>
                  <a:cubicBezTo>
                    <a:pt x="81592" y="39878"/>
                    <a:pt x="82069" y="40069"/>
                    <a:pt x="82594" y="40165"/>
                  </a:cubicBezTo>
                  <a:lnTo>
                    <a:pt x="111405" y="44291"/>
                  </a:lnTo>
                  <a:cubicBezTo>
                    <a:pt x="111588" y="44321"/>
                    <a:pt x="111770" y="44335"/>
                    <a:pt x="111951" y="44335"/>
                  </a:cubicBezTo>
                  <a:cubicBezTo>
                    <a:pt x="113213" y="44335"/>
                    <a:pt x="114405" y="43628"/>
                    <a:pt x="115030" y="42502"/>
                  </a:cubicBezTo>
                  <a:lnTo>
                    <a:pt x="118536" y="36253"/>
                  </a:lnTo>
                  <a:lnTo>
                    <a:pt x="132847" y="29122"/>
                  </a:lnTo>
                  <a:lnTo>
                    <a:pt x="138690" y="33892"/>
                  </a:lnTo>
                  <a:cubicBezTo>
                    <a:pt x="139311" y="34398"/>
                    <a:pt x="140109" y="34704"/>
                    <a:pt x="140935" y="34704"/>
                  </a:cubicBezTo>
                  <a:cubicBezTo>
                    <a:pt x="140966" y="34704"/>
                    <a:pt x="140997" y="34704"/>
                    <a:pt x="141027" y="34703"/>
                  </a:cubicBezTo>
                  <a:lnTo>
                    <a:pt x="146990" y="34512"/>
                  </a:lnTo>
                  <a:lnTo>
                    <a:pt x="146990" y="34512"/>
                  </a:lnTo>
                  <a:lnTo>
                    <a:pt x="134206" y="53282"/>
                  </a:lnTo>
                  <a:cubicBezTo>
                    <a:pt x="133085" y="54904"/>
                    <a:pt x="133491" y="57146"/>
                    <a:pt x="135136" y="58243"/>
                  </a:cubicBezTo>
                  <a:cubicBezTo>
                    <a:pt x="135764" y="58680"/>
                    <a:pt x="136474" y="58887"/>
                    <a:pt x="137176" y="58887"/>
                  </a:cubicBezTo>
                  <a:cubicBezTo>
                    <a:pt x="138314" y="58887"/>
                    <a:pt x="139427" y="58340"/>
                    <a:pt x="140121" y="57337"/>
                  </a:cubicBezTo>
                  <a:lnTo>
                    <a:pt x="156864" y="32699"/>
                  </a:lnTo>
                  <a:cubicBezTo>
                    <a:pt x="157627" y="31602"/>
                    <a:pt x="157699" y="30171"/>
                    <a:pt x="157055" y="28979"/>
                  </a:cubicBezTo>
                  <a:cubicBezTo>
                    <a:pt x="156398" y="27829"/>
                    <a:pt x="155187" y="27118"/>
                    <a:pt x="153876" y="27118"/>
                  </a:cubicBezTo>
                  <a:cubicBezTo>
                    <a:pt x="153854" y="27118"/>
                    <a:pt x="153833" y="27118"/>
                    <a:pt x="153811" y="27118"/>
                  </a:cubicBezTo>
                  <a:lnTo>
                    <a:pt x="142172" y="27452"/>
                  </a:lnTo>
                  <a:lnTo>
                    <a:pt x="135566" y="22062"/>
                  </a:lnTo>
                  <a:cubicBezTo>
                    <a:pt x="134923" y="21534"/>
                    <a:pt x="134118" y="21262"/>
                    <a:pt x="133304" y="21262"/>
                  </a:cubicBezTo>
                  <a:cubicBezTo>
                    <a:pt x="132759" y="21262"/>
                    <a:pt x="132209" y="21384"/>
                    <a:pt x="131702" y="21633"/>
                  </a:cubicBezTo>
                  <a:lnTo>
                    <a:pt x="114363" y="30291"/>
                  </a:lnTo>
                  <a:cubicBezTo>
                    <a:pt x="113743" y="30601"/>
                    <a:pt x="113194" y="31125"/>
                    <a:pt x="112836" y="31745"/>
                  </a:cubicBezTo>
                  <a:lnTo>
                    <a:pt x="109998" y="36802"/>
                  </a:lnTo>
                  <a:lnTo>
                    <a:pt x="84431" y="33153"/>
                  </a:lnTo>
                  <a:lnTo>
                    <a:pt x="64182" y="19701"/>
                  </a:lnTo>
                  <a:cubicBezTo>
                    <a:pt x="63657" y="19343"/>
                    <a:pt x="63061" y="19129"/>
                    <a:pt x="62417" y="19105"/>
                  </a:cubicBezTo>
                  <a:lnTo>
                    <a:pt x="48035" y="18175"/>
                  </a:lnTo>
                  <a:lnTo>
                    <a:pt x="43861" y="2648"/>
                  </a:lnTo>
                  <a:cubicBezTo>
                    <a:pt x="43432" y="1074"/>
                    <a:pt x="42001" y="1"/>
                    <a:pt x="40403"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899" name="Google Shape;899;g21e199055c3_0_716"/>
          <p:cNvSpPr/>
          <p:nvPr/>
        </p:nvSpPr>
        <p:spPr>
          <a:xfrm>
            <a:off x="4524715" y="8037299"/>
            <a:ext cx="3240000" cy="1198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US$ 40Tn</a:t>
            </a:r>
            <a:endParaRPr b="0" i="0" sz="3800" u="none" cap="none" strike="noStrike">
              <a:solidFill>
                <a:srgbClr val="00A54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       Market value</a:t>
            </a:r>
            <a:endParaRPr b="0" i="0" sz="2600" u="none" cap="none" strike="noStrike">
              <a:solidFill>
                <a:schemeClr val="dk2"/>
              </a:solidFill>
              <a:latin typeface="Roboto"/>
              <a:ea typeface="Roboto"/>
              <a:cs typeface="Roboto"/>
              <a:sym typeface="Roboto"/>
            </a:endParaRPr>
          </a:p>
        </p:txBody>
      </p:sp>
      <p:sp>
        <p:nvSpPr>
          <p:cNvPr id="900" name="Google Shape;900;g21e199055c3_0_716"/>
          <p:cNvSpPr/>
          <p:nvPr/>
        </p:nvSpPr>
        <p:spPr>
          <a:xfrm>
            <a:off x="1064528" y="8037299"/>
            <a:ext cx="3640200" cy="1198200"/>
          </a:xfrm>
          <a:prstGeom prst="rect">
            <a:avLst/>
          </a:prstGeom>
          <a:noFill/>
          <a:ln>
            <a:noFill/>
          </a:ln>
        </p:spPr>
        <p:txBody>
          <a:bodyPr anchorCtr="0" anchor="t" bIns="121850" lIns="243800" spcFirstLastPara="1" rIns="243800" wrap="square" tIns="121850">
            <a:noAutofit/>
          </a:bodyPr>
          <a:lstStyle/>
          <a:p>
            <a:pPr indent="0" lvl="0" marL="0" marR="0" rtl="0" algn="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1.7Bn</a:t>
            </a:r>
            <a:endParaRPr b="0" i="0" sz="3800" u="none" cap="none" strike="noStrike">
              <a:solidFill>
                <a:srgbClr val="00A54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Population</a:t>
            </a:r>
            <a:endParaRPr b="0" i="0" sz="2600" u="none" cap="none" strike="noStrike">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g21e199055c3_0_739"/>
          <p:cNvSpPr txBox="1"/>
          <p:nvPr>
            <p:ph type="title"/>
          </p:nvPr>
        </p:nvSpPr>
        <p:spPr>
          <a:xfrm>
            <a:off x="831200" y="577125"/>
            <a:ext cx="18399000" cy="1527000"/>
          </a:xfrm>
          <a:prstGeom prst="rect">
            <a:avLst/>
          </a:prstGeom>
          <a:noFill/>
          <a:ln>
            <a:noFill/>
          </a:ln>
        </p:spPr>
        <p:txBody>
          <a:bodyPr anchorCtr="0" anchor="t" bIns="243800" lIns="243800" spcFirstLastPara="1" rIns="243800" wrap="square" tIns="243800">
            <a:normAutofit/>
          </a:bodyPr>
          <a:lstStyle/>
          <a:p>
            <a:pPr indent="0" lvl="0" marL="25400" rtl="0" algn="l">
              <a:spcBef>
                <a:spcPts val="0"/>
              </a:spcBef>
              <a:spcAft>
                <a:spcPts val="0"/>
              </a:spcAft>
              <a:buSzPts val="2200"/>
              <a:buNone/>
            </a:pPr>
            <a:r>
              <a:rPr lang="en-US" sz="5800">
                <a:solidFill>
                  <a:srgbClr val="00B050"/>
                </a:solidFill>
                <a:latin typeface="Roboto"/>
                <a:ea typeface="Roboto"/>
                <a:cs typeface="Roboto"/>
                <a:sym typeface="Roboto"/>
              </a:rPr>
              <a:t>Existing Bilateral Trade Treaties with United Kingdom</a:t>
            </a:r>
            <a:endParaRPr sz="5800">
              <a:solidFill>
                <a:srgbClr val="00A54F"/>
              </a:solidFill>
              <a:latin typeface="Roboto"/>
              <a:ea typeface="Roboto"/>
              <a:cs typeface="Roboto"/>
              <a:sym typeface="Roboto"/>
            </a:endParaRPr>
          </a:p>
        </p:txBody>
      </p:sp>
      <p:sp>
        <p:nvSpPr>
          <p:cNvPr id="906" name="Google Shape;906;g21e199055c3_0_739"/>
          <p:cNvSpPr/>
          <p:nvPr/>
        </p:nvSpPr>
        <p:spPr>
          <a:xfrm>
            <a:off x="6325425" y="2935000"/>
            <a:ext cx="14511900" cy="15273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None/>
            </a:pPr>
            <a:r>
              <a:rPr b="1" lang="en-US" sz="2800">
                <a:solidFill>
                  <a:srgbClr val="0B7140"/>
                </a:solidFill>
                <a:latin typeface="Roboto"/>
                <a:ea typeface="Roboto"/>
                <a:cs typeface="Roboto"/>
                <a:sym typeface="Roboto"/>
              </a:rPr>
              <a:t>Economic Partnership Agreement:</a:t>
            </a:r>
            <a:r>
              <a:rPr lang="en-US" sz="2800">
                <a:solidFill>
                  <a:srgbClr val="0B7140"/>
                </a:solidFill>
                <a:latin typeface="Roboto"/>
                <a:ea typeface="Roboto"/>
                <a:cs typeface="Roboto"/>
                <a:sym typeface="Roboto"/>
              </a:rPr>
              <a:t> In 2021, Kenya and the UK signed a trade agreement that seeks to deepen trade and investment ties between the two countries by providing a framework for the elimination of tariffs and non-tariff barriers.</a:t>
            </a:r>
            <a:endParaRPr sz="2800">
              <a:solidFill>
                <a:srgbClr val="0B7140"/>
              </a:solidFill>
              <a:latin typeface="Roboto"/>
              <a:ea typeface="Roboto"/>
              <a:cs typeface="Roboto"/>
              <a:sym typeface="Roboto"/>
            </a:endParaRPr>
          </a:p>
        </p:txBody>
      </p:sp>
      <p:sp>
        <p:nvSpPr>
          <p:cNvPr id="907" name="Google Shape;907;g21e199055c3_0_739"/>
          <p:cNvSpPr/>
          <p:nvPr/>
        </p:nvSpPr>
        <p:spPr>
          <a:xfrm>
            <a:off x="6408727" y="5654725"/>
            <a:ext cx="14428500" cy="18327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None/>
            </a:pPr>
            <a:r>
              <a:rPr b="1" lang="en-US" sz="2800">
                <a:solidFill>
                  <a:srgbClr val="0B7140"/>
                </a:solidFill>
                <a:latin typeface="Roboto"/>
                <a:ea typeface="Roboto"/>
                <a:cs typeface="Roboto"/>
                <a:sym typeface="Roboto"/>
              </a:rPr>
              <a:t>Development Cooperation Agreement:</a:t>
            </a:r>
            <a:r>
              <a:rPr lang="en-US" sz="2800">
                <a:solidFill>
                  <a:srgbClr val="0B7140"/>
                </a:solidFill>
                <a:latin typeface="Roboto"/>
                <a:ea typeface="Roboto"/>
                <a:cs typeface="Roboto"/>
                <a:sym typeface="Roboto"/>
              </a:rPr>
              <a:t> In 2018, Kenya and the UK signed a development cooperation agreement, which aims to strengthen cooperation in areas such as health, education, governance, and security.</a:t>
            </a:r>
            <a:endParaRPr sz="2800">
              <a:solidFill>
                <a:srgbClr val="0B7140"/>
              </a:solidFill>
              <a:latin typeface="Roboto"/>
              <a:ea typeface="Roboto"/>
              <a:cs typeface="Roboto"/>
              <a:sym typeface="Roboto"/>
            </a:endParaRPr>
          </a:p>
        </p:txBody>
      </p:sp>
      <p:sp>
        <p:nvSpPr>
          <p:cNvPr id="908" name="Google Shape;908;g21e199055c3_0_739"/>
          <p:cNvSpPr/>
          <p:nvPr/>
        </p:nvSpPr>
        <p:spPr>
          <a:xfrm>
            <a:off x="6325425" y="8234925"/>
            <a:ext cx="14511900" cy="15273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None/>
            </a:pPr>
            <a:r>
              <a:rPr b="1" lang="en-US" sz="2800">
                <a:solidFill>
                  <a:srgbClr val="0B7140"/>
                </a:solidFill>
                <a:latin typeface="Roboto"/>
                <a:ea typeface="Roboto"/>
                <a:cs typeface="Roboto"/>
                <a:sym typeface="Roboto"/>
              </a:rPr>
              <a:t>Double Taxation Agreement:</a:t>
            </a:r>
            <a:r>
              <a:rPr lang="en-US" sz="2800">
                <a:solidFill>
                  <a:srgbClr val="0B7140"/>
                </a:solidFill>
                <a:latin typeface="Roboto"/>
                <a:ea typeface="Roboto"/>
                <a:cs typeface="Roboto"/>
                <a:sym typeface="Roboto"/>
              </a:rPr>
              <a:t> In 1976, Kenya and the UK signed a double taxation agreement, which seeks to prevent double taxation of income earned by residents of the two countries.</a:t>
            </a:r>
            <a:endParaRPr sz="2800">
              <a:solidFill>
                <a:srgbClr val="0B7140"/>
              </a:solidFill>
              <a:latin typeface="Roboto"/>
              <a:ea typeface="Roboto"/>
              <a:cs typeface="Roboto"/>
              <a:sym typeface="Roboto"/>
            </a:endParaRPr>
          </a:p>
        </p:txBody>
      </p:sp>
      <p:sp>
        <p:nvSpPr>
          <p:cNvPr id="909" name="Google Shape;909;g21e199055c3_0_739"/>
          <p:cNvSpPr/>
          <p:nvPr/>
        </p:nvSpPr>
        <p:spPr>
          <a:xfrm>
            <a:off x="6408723" y="10733375"/>
            <a:ext cx="14428500" cy="21192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None/>
            </a:pPr>
            <a:r>
              <a:rPr b="1" lang="en-US" sz="2800">
                <a:solidFill>
                  <a:srgbClr val="0B7140"/>
                </a:solidFill>
                <a:latin typeface="Roboto"/>
                <a:ea typeface="Roboto"/>
                <a:cs typeface="Roboto"/>
                <a:sym typeface="Roboto"/>
              </a:rPr>
              <a:t>Air Services Agreement:</a:t>
            </a:r>
            <a:r>
              <a:rPr lang="en-US" sz="2800">
                <a:solidFill>
                  <a:srgbClr val="0B7140"/>
                </a:solidFill>
                <a:latin typeface="Roboto"/>
                <a:ea typeface="Roboto"/>
                <a:cs typeface="Roboto"/>
                <a:sym typeface="Roboto"/>
              </a:rPr>
              <a:t> In 1967, Kenya and the UK signed an air services agreement, which allows airlines from the two countries to operate scheduled services between them.</a:t>
            </a:r>
            <a:endParaRPr sz="2800">
              <a:solidFill>
                <a:srgbClr val="0B7140"/>
              </a:solidFill>
              <a:latin typeface="Roboto"/>
              <a:ea typeface="Roboto"/>
              <a:cs typeface="Roboto"/>
              <a:sym typeface="Roboto"/>
            </a:endParaRPr>
          </a:p>
        </p:txBody>
      </p:sp>
      <p:cxnSp>
        <p:nvCxnSpPr>
          <p:cNvPr id="910" name="Google Shape;910;g21e199055c3_0_739"/>
          <p:cNvCxnSpPr/>
          <p:nvPr/>
        </p:nvCxnSpPr>
        <p:spPr>
          <a:xfrm rot="10800000">
            <a:off x="7985770" y="5309717"/>
            <a:ext cx="12534600" cy="0"/>
          </a:xfrm>
          <a:prstGeom prst="straightConnector1">
            <a:avLst/>
          </a:prstGeom>
          <a:noFill/>
          <a:ln cap="flat" cmpd="sng" w="9525">
            <a:solidFill>
              <a:srgbClr val="D9D9D9"/>
            </a:solidFill>
            <a:prstDash val="solid"/>
            <a:round/>
            <a:headEnd len="med" w="med" type="none"/>
            <a:tailEnd len="med" w="med" type="none"/>
          </a:ln>
        </p:spPr>
      </p:cxnSp>
      <p:cxnSp>
        <p:nvCxnSpPr>
          <p:cNvPr id="911" name="Google Shape;911;g21e199055c3_0_739"/>
          <p:cNvCxnSpPr/>
          <p:nvPr/>
        </p:nvCxnSpPr>
        <p:spPr>
          <a:xfrm rot="10800000">
            <a:off x="7985770" y="10203942"/>
            <a:ext cx="12534600" cy="0"/>
          </a:xfrm>
          <a:prstGeom prst="straightConnector1">
            <a:avLst/>
          </a:prstGeom>
          <a:noFill/>
          <a:ln cap="flat" cmpd="sng" w="9525">
            <a:solidFill>
              <a:srgbClr val="D9D9D9"/>
            </a:solidFill>
            <a:prstDash val="solid"/>
            <a:round/>
            <a:headEnd len="med" w="med" type="none"/>
            <a:tailEnd len="med" w="med" type="none"/>
          </a:ln>
        </p:spPr>
      </p:cxnSp>
      <p:cxnSp>
        <p:nvCxnSpPr>
          <p:cNvPr id="912" name="Google Shape;912;g21e199055c3_0_739"/>
          <p:cNvCxnSpPr/>
          <p:nvPr/>
        </p:nvCxnSpPr>
        <p:spPr>
          <a:xfrm rot="10800000">
            <a:off x="7985770" y="7831817"/>
            <a:ext cx="12534600" cy="0"/>
          </a:xfrm>
          <a:prstGeom prst="straightConnector1">
            <a:avLst/>
          </a:prstGeom>
          <a:noFill/>
          <a:ln cap="flat" cmpd="sng" w="9525">
            <a:solidFill>
              <a:srgbClr val="D9D9D9"/>
            </a:solidFill>
            <a:prstDash val="solid"/>
            <a:round/>
            <a:headEnd len="med" w="med" type="none"/>
            <a:tailEnd len="med" w="med" type="none"/>
          </a:ln>
        </p:spPr>
      </p:cxnSp>
      <p:grpSp>
        <p:nvGrpSpPr>
          <p:cNvPr id="913" name="Google Shape;913;g21e199055c3_0_739"/>
          <p:cNvGrpSpPr/>
          <p:nvPr/>
        </p:nvGrpSpPr>
        <p:grpSpPr>
          <a:xfrm>
            <a:off x="1842609" y="6264325"/>
            <a:ext cx="3942491" cy="1832700"/>
            <a:chOff x="19596909" y="509575"/>
            <a:chExt cx="3942491" cy="1832700"/>
          </a:xfrm>
        </p:grpSpPr>
        <p:pic>
          <p:nvPicPr>
            <p:cNvPr descr="Kenya flag on button Royalty Free Vector Image" id="914" name="Google Shape;914;g21e199055c3_0_739"/>
            <p:cNvPicPr preferRelativeResize="0"/>
            <p:nvPr/>
          </p:nvPicPr>
          <p:blipFill rotWithShape="1">
            <a:blip r:embed="rId3">
              <a:alphaModFix/>
            </a:blip>
            <a:srcRect b="22016" l="15743" r="15267" t="15042"/>
            <a:stretch/>
          </p:blipFill>
          <p:spPr>
            <a:xfrm>
              <a:off x="19596909" y="523067"/>
              <a:ext cx="1832700" cy="1805700"/>
            </a:xfrm>
            <a:prstGeom prst="ellipse">
              <a:avLst/>
            </a:prstGeom>
            <a:noFill/>
            <a:ln cap="rnd" cmpd="sng" w="9525">
              <a:solidFill>
                <a:srgbClr val="333333"/>
              </a:solidFill>
              <a:prstDash val="solid"/>
              <a:round/>
              <a:headEnd len="sm" w="sm" type="none"/>
              <a:tailEnd len="sm" w="sm" type="none"/>
            </a:ln>
            <a:effectLst>
              <a:reflection blurRad="0" dir="5400000" dist="38100" endA="0" endPos="30000" fadeDir="5400012" kx="0" rotWithShape="0" algn="bl" stPos="0" sy="-100000" ky="0"/>
            </a:effectLst>
          </p:spPr>
        </p:pic>
        <p:pic>
          <p:nvPicPr>
            <p:cNvPr id="915" name="Google Shape;915;g21e199055c3_0_739"/>
            <p:cNvPicPr preferRelativeResize="0"/>
            <p:nvPr/>
          </p:nvPicPr>
          <p:blipFill>
            <a:blip r:embed="rId4">
              <a:alphaModFix/>
            </a:blip>
            <a:stretch>
              <a:fillRect/>
            </a:stretch>
          </p:blipFill>
          <p:spPr>
            <a:xfrm>
              <a:off x="21706700" y="509575"/>
              <a:ext cx="1832700" cy="1832700"/>
            </a:xfrm>
            <a:prstGeom prst="rect">
              <a:avLst/>
            </a:prstGeom>
            <a:noFill/>
            <a:ln>
              <a:noFill/>
            </a:ln>
            <a:effectLst>
              <a:reflection blurRad="0" dir="5400000" dist="38100" endA="0" endPos="30000" fadeDir="5400012" kx="0" rotWithShape="0" algn="bl" stA="51000" stPos="0" sy="-100000" ky="0"/>
            </a:effectLst>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grpSp>
        <p:nvGrpSpPr>
          <p:cNvPr id="920" name="Google Shape;920;g21e199055c3_0_753"/>
          <p:cNvGrpSpPr/>
          <p:nvPr/>
        </p:nvGrpSpPr>
        <p:grpSpPr>
          <a:xfrm>
            <a:off x="13922020" y="7887347"/>
            <a:ext cx="10461370" cy="1713560"/>
            <a:chOff x="5220888" y="1595367"/>
            <a:chExt cx="3923112" cy="642601"/>
          </a:xfrm>
        </p:grpSpPr>
        <p:sp>
          <p:nvSpPr>
            <p:cNvPr id="921" name="Google Shape;921;g21e199055c3_0_753"/>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None/>
              </a:pPr>
              <a:r>
                <a:t/>
              </a:r>
              <a:endParaRPr b="0" i="0" sz="3800" u="none" cap="none" strike="noStrike">
                <a:solidFill>
                  <a:srgbClr val="000000"/>
                </a:solidFill>
                <a:latin typeface="Arial"/>
                <a:ea typeface="Arial"/>
                <a:cs typeface="Arial"/>
                <a:sym typeface="Arial"/>
              </a:endParaRPr>
            </a:p>
          </p:txBody>
        </p:sp>
        <p:sp>
          <p:nvSpPr>
            <p:cNvPr id="922" name="Google Shape;922;g21e199055c3_0_753"/>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None/>
              </a:pPr>
              <a:r>
                <a:rPr b="0" i="0" lang="en-US" sz="3800" u="none" cap="none" strike="noStrike">
                  <a:solidFill>
                    <a:srgbClr val="FFFFFF"/>
                  </a:solidFill>
                  <a:latin typeface="Roboto"/>
                  <a:ea typeface="Roboto"/>
                  <a:cs typeface="Roboto"/>
                  <a:sym typeface="Roboto"/>
                </a:rPr>
                <a:t>Get Started </a:t>
              </a:r>
              <a:endParaRPr b="0" i="0" sz="2200" u="none" cap="none" strike="noStrike">
                <a:solidFill>
                  <a:srgbClr val="FFFFFF"/>
                </a:solidFill>
                <a:latin typeface="Roboto"/>
                <a:ea typeface="Roboto"/>
                <a:cs typeface="Roboto"/>
                <a:sym typeface="Roboto"/>
              </a:endParaRPr>
            </a:p>
          </p:txBody>
        </p:sp>
        <p:sp>
          <p:nvSpPr>
            <p:cNvPr id="923" name="Google Shape;923;g21e199055c3_0_753"/>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None/>
              </a:pPr>
              <a:r>
                <a:rPr b="0" i="0" lang="en-US" sz="7000" u="none" cap="none" strike="noStrike">
                  <a:solidFill>
                    <a:srgbClr val="FFFFFF"/>
                  </a:solidFill>
                  <a:latin typeface="Roboto"/>
                  <a:ea typeface="Roboto"/>
                  <a:cs typeface="Roboto"/>
                  <a:sym typeface="Roboto"/>
                </a:rPr>
                <a:t>03</a:t>
              </a:r>
              <a:endParaRPr b="0" i="0" sz="7000" u="none" cap="none" strike="noStrike">
                <a:solidFill>
                  <a:srgbClr val="FFFFFF"/>
                </a:solidFill>
                <a:latin typeface="Roboto"/>
                <a:ea typeface="Roboto"/>
                <a:cs typeface="Roboto"/>
                <a:sym typeface="Roboto"/>
              </a:endParaRPr>
            </a:p>
          </p:txBody>
        </p:sp>
      </p:grpSp>
      <p:grpSp>
        <p:nvGrpSpPr>
          <p:cNvPr id="924" name="Google Shape;924;g21e199055c3_0_753"/>
          <p:cNvGrpSpPr/>
          <p:nvPr/>
        </p:nvGrpSpPr>
        <p:grpSpPr>
          <a:xfrm>
            <a:off x="13922020" y="4383687"/>
            <a:ext cx="10461370" cy="1713581"/>
            <a:chOff x="5220888" y="940241"/>
            <a:chExt cx="3923112" cy="642609"/>
          </a:xfrm>
        </p:grpSpPr>
        <p:sp>
          <p:nvSpPr>
            <p:cNvPr id="925" name="Google Shape;925;g21e199055c3_0_753"/>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None/>
              </a:pPr>
              <a:r>
                <a:t/>
              </a:r>
              <a:endParaRPr b="0" i="0" sz="3800" u="none" cap="none" strike="noStrike">
                <a:solidFill>
                  <a:srgbClr val="000000"/>
                </a:solidFill>
                <a:latin typeface="Arial"/>
                <a:ea typeface="Arial"/>
                <a:cs typeface="Arial"/>
                <a:sym typeface="Arial"/>
              </a:endParaRPr>
            </a:p>
          </p:txBody>
        </p:sp>
        <p:sp>
          <p:nvSpPr>
            <p:cNvPr id="926" name="Google Shape;926;g21e199055c3_0_753"/>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None/>
              </a:pPr>
              <a:r>
                <a:rPr b="0" i="0" lang="en-US" sz="3800" u="none" cap="none" strike="noStrike">
                  <a:solidFill>
                    <a:srgbClr val="FFFFFF"/>
                  </a:solidFill>
                  <a:latin typeface="Roboto"/>
                  <a:ea typeface="Roboto"/>
                  <a:cs typeface="Roboto"/>
                  <a:sym typeface="Roboto"/>
                </a:rPr>
                <a:t>Why Kenya</a:t>
              </a:r>
              <a:endParaRPr b="0" i="0" sz="3800" u="none" cap="none" strike="noStrike">
                <a:solidFill>
                  <a:srgbClr val="FFFFFF"/>
                </a:solidFill>
                <a:latin typeface="Roboto"/>
                <a:ea typeface="Roboto"/>
                <a:cs typeface="Roboto"/>
                <a:sym typeface="Roboto"/>
              </a:endParaRPr>
            </a:p>
          </p:txBody>
        </p:sp>
        <p:sp>
          <p:nvSpPr>
            <p:cNvPr id="927" name="Google Shape;927;g21e199055c3_0_753"/>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None/>
              </a:pPr>
              <a:r>
                <a:rPr b="0" i="0" lang="en-US" sz="7000" u="none" cap="none" strike="noStrike">
                  <a:solidFill>
                    <a:srgbClr val="FFFFFF"/>
                  </a:solidFill>
                  <a:latin typeface="Roboto"/>
                  <a:ea typeface="Roboto"/>
                  <a:cs typeface="Roboto"/>
                  <a:sym typeface="Roboto"/>
                </a:rPr>
                <a:t>01</a:t>
              </a:r>
              <a:endParaRPr b="0" i="0" sz="7000" u="none" cap="none" strike="noStrike">
                <a:solidFill>
                  <a:srgbClr val="FFFFFF"/>
                </a:solidFill>
                <a:latin typeface="Roboto"/>
                <a:ea typeface="Roboto"/>
                <a:cs typeface="Roboto"/>
                <a:sym typeface="Roboto"/>
              </a:endParaRPr>
            </a:p>
          </p:txBody>
        </p:sp>
      </p:grpSp>
      <p:grpSp>
        <p:nvGrpSpPr>
          <p:cNvPr id="928" name="Google Shape;928;g21e199055c3_0_753"/>
          <p:cNvGrpSpPr/>
          <p:nvPr/>
        </p:nvGrpSpPr>
        <p:grpSpPr>
          <a:xfrm>
            <a:off x="13922017" y="6145194"/>
            <a:ext cx="10461370" cy="1713586"/>
            <a:chOff x="5220888" y="2250475"/>
            <a:chExt cx="3923112" cy="642611"/>
          </a:xfrm>
        </p:grpSpPr>
        <p:sp>
          <p:nvSpPr>
            <p:cNvPr id="929" name="Google Shape;929;g21e199055c3_0_753"/>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None/>
              </a:pPr>
              <a:r>
                <a:t/>
              </a:r>
              <a:endParaRPr b="0" i="0" sz="3800" u="none" cap="none" strike="noStrike">
                <a:solidFill>
                  <a:srgbClr val="000000"/>
                </a:solidFill>
                <a:latin typeface="Arial"/>
                <a:ea typeface="Arial"/>
                <a:cs typeface="Arial"/>
                <a:sym typeface="Arial"/>
              </a:endParaRPr>
            </a:p>
          </p:txBody>
        </p:sp>
        <p:sp>
          <p:nvSpPr>
            <p:cNvPr id="930" name="Google Shape;930;g21e199055c3_0_753"/>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None/>
              </a:pPr>
              <a:r>
                <a:rPr b="0" i="0" lang="en-US" sz="3800" u="none" cap="none" strike="noStrike">
                  <a:solidFill>
                    <a:srgbClr val="FFFFFF"/>
                  </a:solidFill>
                  <a:latin typeface="Roboto"/>
                  <a:ea typeface="Roboto"/>
                  <a:cs typeface="Roboto"/>
                  <a:sym typeface="Roboto"/>
                </a:rPr>
                <a:t>Investment Opportunity</a:t>
              </a:r>
              <a:endParaRPr b="0" i="0" sz="3800" u="none" cap="none" strike="noStrike">
                <a:solidFill>
                  <a:srgbClr val="FFFFFF"/>
                </a:solidFill>
                <a:latin typeface="Roboto"/>
                <a:ea typeface="Roboto"/>
                <a:cs typeface="Roboto"/>
                <a:sym typeface="Roboto"/>
              </a:endParaRPr>
            </a:p>
          </p:txBody>
        </p:sp>
        <p:sp>
          <p:nvSpPr>
            <p:cNvPr id="931" name="Google Shape;931;g21e199055c3_0_753"/>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None/>
              </a:pPr>
              <a:r>
                <a:rPr b="0" i="0" lang="en-US" sz="7000" u="none" cap="none" strike="noStrike">
                  <a:solidFill>
                    <a:srgbClr val="FFFFFF"/>
                  </a:solidFill>
                  <a:latin typeface="Roboto"/>
                  <a:ea typeface="Roboto"/>
                  <a:cs typeface="Roboto"/>
                  <a:sym typeface="Roboto"/>
                </a:rPr>
                <a:t>02</a:t>
              </a:r>
              <a:endParaRPr b="0" i="0" sz="7000" u="none" cap="none" strike="noStrike">
                <a:solidFill>
                  <a:srgbClr val="FFFFFF"/>
                </a:solidFill>
                <a:latin typeface="Roboto"/>
                <a:ea typeface="Roboto"/>
                <a:cs typeface="Roboto"/>
                <a:sym typeface="Roboto"/>
              </a:endParaRPr>
            </a:p>
          </p:txBody>
        </p:sp>
      </p:grpSp>
      <p:sp>
        <p:nvSpPr>
          <p:cNvPr id="932" name="Google Shape;932;g21e199055c3_0_753"/>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rtl="0" algn="l">
              <a:lnSpc>
                <a:spcPct val="80000"/>
              </a:lnSpc>
              <a:spcBef>
                <a:spcPts val="0"/>
              </a:spcBef>
              <a:spcAft>
                <a:spcPts val="0"/>
              </a:spcAft>
              <a:buNone/>
            </a:pPr>
            <a:r>
              <a:rPr lang="en-US" sz="9000">
                <a:solidFill>
                  <a:srgbClr val="CF3339"/>
                </a:solidFill>
                <a:latin typeface="Roboto"/>
                <a:ea typeface="Roboto"/>
                <a:cs typeface="Roboto"/>
                <a:sym typeface="Roboto"/>
              </a:rPr>
              <a:t>Contents</a:t>
            </a:r>
            <a:endParaRPr sz="9000">
              <a:solidFill>
                <a:srgbClr val="CF3339"/>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g21e199055c3_0_3511"/>
          <p:cNvSpPr txBox="1"/>
          <p:nvPr>
            <p:ph idx="1" type="body"/>
          </p:nvPr>
        </p:nvSpPr>
        <p:spPr>
          <a:xfrm>
            <a:off x="11970400" y="4593852"/>
            <a:ext cx="9638400" cy="6466500"/>
          </a:xfrm>
          <a:prstGeom prst="rect">
            <a:avLst/>
          </a:prstGeom>
        </p:spPr>
        <p:txBody>
          <a:bodyPr anchorCtr="0" anchor="t" bIns="243800" lIns="243800" spcFirstLastPara="1" rIns="243800" wrap="square" tIns="243800">
            <a:normAutofit/>
          </a:bodyPr>
          <a:lstStyle/>
          <a:p>
            <a:pPr indent="0" lvl="0" marL="0" rtl="0" algn="l">
              <a:lnSpc>
                <a:spcPct val="150000"/>
              </a:lnSpc>
              <a:spcBef>
                <a:spcPts val="0"/>
              </a:spcBef>
              <a:spcAft>
                <a:spcPts val="0"/>
              </a:spcAft>
              <a:buNone/>
            </a:pPr>
            <a:r>
              <a:rPr lang="en-US" sz="2600">
                <a:latin typeface="Roboto"/>
                <a:ea typeface="Roboto"/>
                <a:cs typeface="Roboto"/>
                <a:sym typeface="Roboto"/>
              </a:rPr>
              <a:t>IMPLEMENTING AGENCY: </a:t>
            </a:r>
            <a:r>
              <a:rPr b="1" lang="en-US" sz="2600"/>
              <a:t>TANA &amp; ATHI RIVERS DEVELOPMENT AUTHORITY</a:t>
            </a:r>
            <a:endParaRPr b="1" sz="2600"/>
          </a:p>
          <a:p>
            <a:pPr indent="0" lvl="0" marL="0" rtl="0" algn="l">
              <a:lnSpc>
                <a:spcPct val="150000"/>
              </a:lnSpc>
              <a:spcBef>
                <a:spcPts val="3200"/>
              </a:spcBef>
              <a:spcAft>
                <a:spcPts val="0"/>
              </a:spcAft>
              <a:buNone/>
            </a:pPr>
            <a:r>
              <a:t/>
            </a:r>
            <a:endParaRPr b="1" sz="2600"/>
          </a:p>
          <a:p>
            <a:pPr indent="0" lvl="0" marL="0" rtl="0" algn="l">
              <a:lnSpc>
                <a:spcPct val="150000"/>
              </a:lnSpc>
              <a:spcBef>
                <a:spcPts val="3200"/>
              </a:spcBef>
              <a:spcAft>
                <a:spcPts val="0"/>
              </a:spcAft>
              <a:buNone/>
            </a:pPr>
            <a:r>
              <a:rPr lang="en-US" sz="2600">
                <a:latin typeface="Roboto"/>
                <a:ea typeface="Roboto"/>
                <a:cs typeface="Roboto"/>
                <a:sym typeface="Roboto"/>
              </a:rPr>
              <a:t>ESTIMATED INVESTMENT COST: </a:t>
            </a:r>
            <a:r>
              <a:rPr b="1" lang="en-US" sz="2600"/>
              <a:t>USD 21 Million</a:t>
            </a:r>
            <a:endParaRPr b="1" sz="2600"/>
          </a:p>
          <a:p>
            <a:pPr indent="0" lvl="0" marL="0" rtl="0" algn="l">
              <a:lnSpc>
                <a:spcPct val="150000"/>
              </a:lnSpc>
              <a:spcBef>
                <a:spcPts val="3200"/>
              </a:spcBef>
              <a:spcAft>
                <a:spcPts val="0"/>
              </a:spcAft>
              <a:buNone/>
            </a:pPr>
            <a:r>
              <a:t/>
            </a:r>
            <a:endParaRPr b="1" sz="2600"/>
          </a:p>
          <a:p>
            <a:pPr indent="0" lvl="0" marL="0" rtl="0" algn="l">
              <a:lnSpc>
                <a:spcPct val="150000"/>
              </a:lnSpc>
              <a:spcBef>
                <a:spcPts val="3200"/>
              </a:spcBef>
              <a:spcAft>
                <a:spcPts val="3200"/>
              </a:spcAft>
              <a:buNone/>
            </a:pPr>
            <a:r>
              <a:rPr lang="en-US" sz="2600">
                <a:latin typeface="Roboto"/>
                <a:ea typeface="Roboto"/>
                <a:cs typeface="Roboto"/>
                <a:sym typeface="Roboto"/>
              </a:rPr>
              <a:t>INVESTMENT ENGAGEMENT: </a:t>
            </a:r>
            <a:r>
              <a:rPr b="1" lang="en-US" sz="2600"/>
              <a:t>PUBLIC PRIVATE PARTNERSHIP (PPP) </a:t>
            </a:r>
            <a:endParaRPr b="1" sz="2600"/>
          </a:p>
        </p:txBody>
      </p:sp>
      <p:sp>
        <p:nvSpPr>
          <p:cNvPr id="938" name="Google Shape;938;g21e199055c3_0_3511"/>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a:t>Executive Summary</a:t>
            </a:r>
            <a:endParaRPr/>
          </a:p>
        </p:txBody>
      </p:sp>
      <p:sp>
        <p:nvSpPr>
          <p:cNvPr id="939" name="Google Shape;939;g21e199055c3_0_3511"/>
          <p:cNvSpPr txBox="1"/>
          <p:nvPr/>
        </p:nvSpPr>
        <p:spPr>
          <a:xfrm>
            <a:off x="831200" y="1756933"/>
            <a:ext cx="22152600" cy="1077300"/>
          </a:xfrm>
          <a:prstGeom prst="rect">
            <a:avLst/>
          </a:prstGeom>
          <a:noFill/>
          <a:ln>
            <a:noFill/>
          </a:ln>
        </p:spPr>
        <p:txBody>
          <a:bodyPr anchorCtr="0" anchor="t" bIns="243800" lIns="243800" spcFirstLastPara="1" rIns="243800" wrap="square" tIns="243800">
            <a:spAutoFit/>
          </a:bodyPr>
          <a:lstStyle/>
          <a:p>
            <a:pPr indent="0" lvl="0" marL="0" rtl="0" algn="l">
              <a:lnSpc>
                <a:spcPct val="115000"/>
              </a:lnSpc>
              <a:spcBef>
                <a:spcPts val="0"/>
              </a:spcBef>
              <a:spcAft>
                <a:spcPts val="3200"/>
              </a:spcAft>
              <a:buNone/>
            </a:pPr>
            <a:r>
              <a:rPr lang="en-US" sz="3800">
                <a:solidFill>
                  <a:srgbClr val="B02C20"/>
                </a:solidFill>
                <a:latin typeface="Roboto"/>
                <a:ea typeface="Roboto"/>
                <a:cs typeface="Roboto"/>
                <a:sym typeface="Roboto"/>
              </a:rPr>
              <a:t>Project Name: </a:t>
            </a:r>
            <a:r>
              <a:rPr lang="en-US" sz="3800">
                <a:solidFill>
                  <a:srgbClr val="B02C20"/>
                </a:solidFill>
                <a:latin typeface="Roboto"/>
                <a:ea typeface="Roboto"/>
                <a:cs typeface="Roboto"/>
                <a:sym typeface="Roboto"/>
              </a:rPr>
              <a:t>EMALI </a:t>
            </a:r>
            <a:r>
              <a:rPr lang="en-US" sz="3800">
                <a:solidFill>
                  <a:srgbClr val="B02C20"/>
                </a:solidFill>
                <a:latin typeface="Roboto"/>
                <a:ea typeface="Roboto"/>
                <a:cs typeface="Roboto"/>
                <a:sym typeface="Roboto"/>
              </a:rPr>
              <a:t>LIVESTOCK INTEGRATED PROJECT</a:t>
            </a:r>
            <a:endParaRPr sz="3800">
              <a:solidFill>
                <a:srgbClr val="B02C20"/>
              </a:solidFill>
              <a:latin typeface="Roboto"/>
              <a:ea typeface="Roboto"/>
              <a:cs typeface="Roboto"/>
              <a:sym typeface="Roboto"/>
            </a:endParaRPr>
          </a:p>
        </p:txBody>
      </p:sp>
      <p:sp>
        <p:nvSpPr>
          <p:cNvPr id="940" name="Google Shape;940;g21e199055c3_0_3511"/>
          <p:cNvSpPr/>
          <p:nvPr/>
        </p:nvSpPr>
        <p:spPr>
          <a:xfrm>
            <a:off x="10852715" y="9377492"/>
            <a:ext cx="1164600" cy="11646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41" name="Google Shape;941;g21e199055c3_0_3511"/>
          <p:cNvSpPr/>
          <p:nvPr/>
        </p:nvSpPr>
        <p:spPr>
          <a:xfrm>
            <a:off x="10872040" y="7214183"/>
            <a:ext cx="1164600" cy="11646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grpSp>
        <p:nvGrpSpPr>
          <p:cNvPr id="942" name="Google Shape;942;g21e199055c3_0_3511"/>
          <p:cNvGrpSpPr/>
          <p:nvPr/>
        </p:nvGrpSpPr>
        <p:grpSpPr>
          <a:xfrm>
            <a:off x="10549251" y="4749573"/>
            <a:ext cx="1164803" cy="1374632"/>
            <a:chOff x="1230625" y="2035900"/>
            <a:chExt cx="436812" cy="515500"/>
          </a:xfrm>
        </p:grpSpPr>
        <p:sp>
          <p:nvSpPr>
            <p:cNvPr id="943" name="Google Shape;943;g21e199055c3_0_3511"/>
            <p:cNvSpPr/>
            <p:nvPr/>
          </p:nvSpPr>
          <p:spPr>
            <a:xfrm>
              <a:off x="1230637" y="2035900"/>
              <a:ext cx="436800" cy="4368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44" name="Google Shape;944;g21e199055c3_0_3511"/>
            <p:cNvSpPr txBox="1"/>
            <p:nvPr/>
          </p:nvSpPr>
          <p:spPr>
            <a:xfrm>
              <a:off x="1230625" y="2175200"/>
              <a:ext cx="436800" cy="376200"/>
            </a:xfrm>
            <a:prstGeom prst="rect">
              <a:avLst/>
            </a:prstGeom>
            <a:noFill/>
            <a:ln>
              <a:noFill/>
            </a:ln>
          </p:spPr>
          <p:txBody>
            <a:bodyPr anchorCtr="0" anchor="ctr" bIns="243800" lIns="243800" spcFirstLastPara="1" rIns="243800" wrap="square" tIns="243800">
              <a:noAutofit/>
            </a:bodyPr>
            <a:lstStyle/>
            <a:p>
              <a:pPr indent="0" lvl="0" marL="0" rtl="0" algn="ctr">
                <a:lnSpc>
                  <a:spcPct val="115000"/>
                </a:lnSpc>
                <a:spcBef>
                  <a:spcPts val="0"/>
                </a:spcBef>
                <a:spcAft>
                  <a:spcPts val="4200"/>
                </a:spcAft>
                <a:buNone/>
              </a:pPr>
              <a:r>
                <a:rPr b="1" lang="en-US" sz="4200">
                  <a:solidFill>
                    <a:schemeClr val="dk2"/>
                  </a:solidFill>
                  <a:latin typeface="Roboto"/>
                  <a:ea typeface="Roboto"/>
                  <a:cs typeface="Roboto"/>
                  <a:sym typeface="Roboto"/>
                </a:rPr>
                <a:t>i</a:t>
              </a:r>
              <a:endParaRPr b="1" sz="4200">
                <a:solidFill>
                  <a:schemeClr val="dk2"/>
                </a:solidFill>
                <a:latin typeface="Roboto"/>
                <a:ea typeface="Roboto"/>
                <a:cs typeface="Roboto"/>
                <a:sym typeface="Roboto"/>
              </a:endParaRPr>
            </a:p>
          </p:txBody>
        </p:sp>
      </p:grpSp>
      <p:pic>
        <p:nvPicPr>
          <p:cNvPr id="945" name="Google Shape;945;g21e199055c3_0_3511"/>
          <p:cNvPicPr preferRelativeResize="0"/>
          <p:nvPr/>
        </p:nvPicPr>
        <p:blipFill>
          <a:blip r:embed="rId3">
            <a:alphaModFix amt="70000"/>
          </a:blip>
          <a:stretch>
            <a:fillRect/>
          </a:stretch>
        </p:blipFill>
        <p:spPr>
          <a:xfrm>
            <a:off x="11175408" y="7451741"/>
            <a:ext cx="596534" cy="596534"/>
          </a:xfrm>
          <a:prstGeom prst="rect">
            <a:avLst/>
          </a:prstGeom>
          <a:noFill/>
          <a:ln>
            <a:noFill/>
          </a:ln>
        </p:spPr>
      </p:pic>
      <p:pic>
        <p:nvPicPr>
          <p:cNvPr id="946" name="Google Shape;946;g21e199055c3_0_3511"/>
          <p:cNvPicPr preferRelativeResize="0"/>
          <p:nvPr/>
        </p:nvPicPr>
        <p:blipFill>
          <a:blip r:embed="rId4">
            <a:alphaModFix amt="71000"/>
          </a:blip>
          <a:stretch>
            <a:fillRect/>
          </a:stretch>
        </p:blipFill>
        <p:spPr>
          <a:xfrm>
            <a:off x="11156083" y="9693825"/>
            <a:ext cx="596534" cy="596534"/>
          </a:xfrm>
          <a:prstGeom prst="rect">
            <a:avLst/>
          </a:prstGeom>
          <a:noFill/>
          <a:ln>
            <a:noFill/>
          </a:ln>
        </p:spPr>
      </p:pic>
      <p:cxnSp>
        <p:nvCxnSpPr>
          <p:cNvPr id="947" name="Google Shape;947;g21e199055c3_0_3511"/>
          <p:cNvCxnSpPr/>
          <p:nvPr/>
        </p:nvCxnSpPr>
        <p:spPr>
          <a:xfrm rot="10800000">
            <a:off x="10369008" y="8576442"/>
            <a:ext cx="11239800" cy="0"/>
          </a:xfrm>
          <a:prstGeom prst="straightConnector1">
            <a:avLst/>
          </a:prstGeom>
          <a:noFill/>
          <a:ln cap="flat" cmpd="sng" w="9525">
            <a:solidFill>
              <a:srgbClr val="D9D9D9"/>
            </a:solidFill>
            <a:prstDash val="solid"/>
            <a:round/>
            <a:headEnd len="med" w="med" type="none"/>
            <a:tailEnd len="med" w="med" type="none"/>
          </a:ln>
        </p:spPr>
      </p:cxnSp>
      <p:cxnSp>
        <p:nvCxnSpPr>
          <p:cNvPr id="948" name="Google Shape;948;g21e199055c3_0_3511"/>
          <p:cNvCxnSpPr/>
          <p:nvPr/>
        </p:nvCxnSpPr>
        <p:spPr>
          <a:xfrm rot="10800000">
            <a:off x="10497933" y="6596442"/>
            <a:ext cx="11239800" cy="0"/>
          </a:xfrm>
          <a:prstGeom prst="straightConnector1">
            <a:avLst/>
          </a:prstGeom>
          <a:noFill/>
          <a:ln cap="flat" cmpd="sng" w="9525">
            <a:solidFill>
              <a:srgbClr val="D9D9D9"/>
            </a:solidFill>
            <a:prstDash val="solid"/>
            <a:round/>
            <a:headEnd len="med" w="med" type="none"/>
            <a:tailEnd len="med" w="med" type="none"/>
          </a:ln>
        </p:spPr>
      </p:cxnSp>
      <p:pic>
        <p:nvPicPr>
          <p:cNvPr id="949" name="Google Shape;949;g21e199055c3_0_3511"/>
          <p:cNvPicPr preferRelativeResize="0"/>
          <p:nvPr/>
        </p:nvPicPr>
        <p:blipFill>
          <a:blip r:embed="rId5">
            <a:alphaModFix/>
          </a:blip>
          <a:stretch>
            <a:fillRect/>
          </a:stretch>
        </p:blipFill>
        <p:spPr>
          <a:xfrm>
            <a:off x="2060348" y="4178924"/>
            <a:ext cx="5285972" cy="6678390"/>
          </a:xfrm>
          <a:prstGeom prst="rect">
            <a:avLst/>
          </a:prstGeom>
          <a:noFill/>
          <a:ln>
            <a:noFill/>
          </a:ln>
        </p:spPr>
      </p:pic>
      <p:sp>
        <p:nvSpPr>
          <p:cNvPr id="950" name="Google Shape;950;g21e199055c3_0_3511"/>
          <p:cNvSpPr/>
          <p:nvPr/>
        </p:nvSpPr>
        <p:spPr>
          <a:xfrm>
            <a:off x="4043057" y="8819103"/>
            <a:ext cx="707100" cy="707100"/>
          </a:xfrm>
          <a:prstGeom prst="ellipse">
            <a:avLst/>
          </a:prstGeom>
          <a:solidFill>
            <a:srgbClr val="00A54F">
              <a:alpha val="21360"/>
            </a:srgbClr>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pic>
        <p:nvPicPr>
          <p:cNvPr id="951" name="Google Shape;951;g21e199055c3_0_3511"/>
          <p:cNvPicPr preferRelativeResize="0"/>
          <p:nvPr/>
        </p:nvPicPr>
        <p:blipFill>
          <a:blip r:embed="rId6">
            <a:alphaModFix/>
          </a:blip>
          <a:stretch>
            <a:fillRect/>
          </a:stretch>
        </p:blipFill>
        <p:spPr>
          <a:xfrm>
            <a:off x="4198989" y="8690451"/>
            <a:ext cx="395263" cy="470541"/>
          </a:xfrm>
          <a:prstGeom prst="rect">
            <a:avLst/>
          </a:prstGeom>
          <a:noFill/>
          <a:ln>
            <a:noFill/>
          </a:ln>
        </p:spPr>
      </p:pic>
      <p:sp>
        <p:nvSpPr>
          <p:cNvPr id="952" name="Google Shape;952;g21e199055c3_0_3511"/>
          <p:cNvSpPr/>
          <p:nvPr/>
        </p:nvSpPr>
        <p:spPr>
          <a:xfrm>
            <a:off x="1531742" y="9161000"/>
            <a:ext cx="2511300" cy="596700"/>
          </a:xfrm>
          <a:prstGeom prst="rect">
            <a:avLst/>
          </a:prstGeom>
          <a:noFill/>
          <a:ln>
            <a:noFill/>
          </a:ln>
        </p:spPr>
        <p:txBody>
          <a:bodyPr anchorCtr="0" anchor="t" bIns="121875" lIns="243800" spcFirstLastPara="1" rIns="243800" wrap="square" tIns="121875">
            <a:noAutofit/>
          </a:bodyPr>
          <a:lstStyle/>
          <a:p>
            <a:pPr indent="0" lvl="0" marL="0" rtl="0" algn="ctr">
              <a:spcBef>
                <a:spcPts val="0"/>
              </a:spcBef>
              <a:spcAft>
                <a:spcPts val="0"/>
              </a:spcAft>
              <a:buNone/>
            </a:pPr>
            <a:r>
              <a:rPr lang="en-US" sz="2900">
                <a:solidFill>
                  <a:srgbClr val="00A54F"/>
                </a:solidFill>
                <a:latin typeface="Roboto"/>
                <a:ea typeface="Roboto"/>
                <a:cs typeface="Roboto"/>
                <a:sym typeface="Roboto"/>
              </a:rPr>
              <a:t>Emali</a:t>
            </a:r>
            <a:endParaRPr sz="2400">
              <a:solidFill>
                <a:srgbClr val="595959"/>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g21e199055c3_0_3505"/>
          <p:cNvSpPr txBox="1"/>
          <p:nvPr/>
        </p:nvSpPr>
        <p:spPr>
          <a:xfrm>
            <a:off x="1053950" y="2606175"/>
            <a:ext cx="12155700" cy="9993600"/>
          </a:xfrm>
          <a:prstGeom prst="rect">
            <a:avLst/>
          </a:prstGeom>
          <a:noFill/>
          <a:ln>
            <a:noFill/>
          </a:ln>
        </p:spPr>
        <p:txBody>
          <a:bodyPr anchorCtr="0" anchor="t" bIns="182850" lIns="182850" spcFirstLastPara="1" rIns="182850" wrap="square" tIns="182850">
            <a:noAutofit/>
          </a:bodyPr>
          <a:lstStyle/>
          <a:p>
            <a:pPr indent="28575" lvl="0" marL="114300" rtl="0" algn="l">
              <a:lnSpc>
                <a:spcPct val="150000"/>
              </a:lnSpc>
              <a:spcBef>
                <a:spcPts val="700"/>
              </a:spcBef>
              <a:spcAft>
                <a:spcPts val="0"/>
              </a:spcAft>
              <a:buNone/>
            </a:pPr>
            <a:r>
              <a:rPr lang="en-US" sz="2600">
                <a:solidFill>
                  <a:schemeClr val="dk1"/>
                </a:solidFill>
                <a:latin typeface="Roboto"/>
                <a:ea typeface="Roboto"/>
                <a:cs typeface="Roboto"/>
                <a:sym typeface="Roboto"/>
              </a:rPr>
              <a:t>The effects of climate change in the ASAL area of Emali  has led to significant drought which has led to loss of pasture and livestock. This has resulted to the shift from rainfed to irrigated agriculture to bridge the demand gaps and thereby provided opportunities in livestock farming that include; </a:t>
            </a:r>
            <a:r>
              <a:rPr i="1" lang="en-US" sz="2600">
                <a:solidFill>
                  <a:schemeClr val="dk1"/>
                </a:solidFill>
                <a:latin typeface="Roboto"/>
                <a:ea typeface="Roboto"/>
                <a:cs typeface="Roboto"/>
                <a:sym typeface="Roboto"/>
              </a:rPr>
              <a:t>Fodder production (silage lucerne hay &amp; maize forage), breeding farms, Feedmill production </a:t>
            </a:r>
            <a:r>
              <a:rPr lang="en-US" sz="2600">
                <a:solidFill>
                  <a:schemeClr val="dk1"/>
                </a:solidFill>
                <a:latin typeface="Roboto"/>
                <a:ea typeface="Roboto"/>
                <a:cs typeface="Roboto"/>
                <a:sym typeface="Roboto"/>
              </a:rPr>
              <a:t>and </a:t>
            </a:r>
            <a:r>
              <a:rPr i="1" lang="en-US" sz="2600">
                <a:solidFill>
                  <a:schemeClr val="dk1"/>
                </a:solidFill>
                <a:latin typeface="Roboto"/>
                <a:ea typeface="Roboto"/>
                <a:cs typeface="Roboto"/>
                <a:sym typeface="Roboto"/>
              </a:rPr>
              <a:t>abattoir for the region</a:t>
            </a:r>
            <a:r>
              <a:rPr lang="en-US" sz="2600">
                <a:solidFill>
                  <a:schemeClr val="dk1"/>
                </a:solidFill>
                <a:latin typeface="Roboto"/>
                <a:ea typeface="Roboto"/>
                <a:cs typeface="Roboto"/>
                <a:sym typeface="Roboto"/>
              </a:rPr>
              <a:t>. </a:t>
            </a:r>
            <a:endParaRPr sz="2600">
              <a:solidFill>
                <a:schemeClr val="dk1"/>
              </a:solidFill>
              <a:latin typeface="Roboto"/>
              <a:ea typeface="Roboto"/>
              <a:cs typeface="Roboto"/>
              <a:sym typeface="Roboto"/>
            </a:endParaRPr>
          </a:p>
          <a:p>
            <a:pPr indent="-393700" lvl="2" marL="1371600" rtl="0" algn="l">
              <a:lnSpc>
                <a:spcPct val="150000"/>
              </a:lnSpc>
              <a:spcBef>
                <a:spcPts val="1000"/>
              </a:spcBef>
              <a:spcAft>
                <a:spcPts val="0"/>
              </a:spcAft>
              <a:buClr>
                <a:srgbClr val="292934"/>
              </a:buClr>
              <a:buSzPts val="2600"/>
              <a:buFont typeface="Roboto"/>
              <a:buAutoNum type="romanLcPeriod"/>
            </a:pPr>
            <a:r>
              <a:rPr b="1" lang="en-US" sz="2600">
                <a:solidFill>
                  <a:srgbClr val="292934"/>
                </a:solidFill>
                <a:latin typeface="Roboto"/>
                <a:ea typeface="Roboto"/>
                <a:cs typeface="Roboto"/>
                <a:sym typeface="Roboto"/>
              </a:rPr>
              <a:t> Feed scarcity for livestock - </a:t>
            </a:r>
            <a:r>
              <a:rPr lang="en-US" sz="2600">
                <a:solidFill>
                  <a:srgbClr val="292934"/>
                </a:solidFill>
                <a:latin typeface="Roboto"/>
                <a:ea typeface="Roboto"/>
                <a:cs typeface="Roboto"/>
                <a:sym typeface="Roboto"/>
              </a:rPr>
              <a:t>Through Kenya and especially in the ASAL areas, Scarcity of feed is a major constraint  for feed ,milk and small ruminant production,</a:t>
            </a:r>
            <a:endParaRPr sz="2600">
              <a:solidFill>
                <a:schemeClr val="dk1"/>
              </a:solidFill>
              <a:latin typeface="Roboto"/>
              <a:ea typeface="Roboto"/>
              <a:cs typeface="Roboto"/>
              <a:sym typeface="Roboto"/>
            </a:endParaRPr>
          </a:p>
          <a:p>
            <a:pPr indent="-393700" lvl="2" marL="1371600" rtl="0" algn="l">
              <a:lnSpc>
                <a:spcPct val="150000"/>
              </a:lnSpc>
              <a:spcBef>
                <a:spcPts val="1000"/>
              </a:spcBef>
              <a:spcAft>
                <a:spcPts val="0"/>
              </a:spcAft>
              <a:buClr>
                <a:srgbClr val="292934"/>
              </a:buClr>
              <a:buSzPts val="2600"/>
              <a:buFont typeface="Roboto"/>
              <a:buAutoNum type="romanLcPeriod"/>
            </a:pPr>
            <a:r>
              <a:rPr b="1" lang="en-US" sz="2600">
                <a:solidFill>
                  <a:srgbClr val="292934"/>
                </a:solidFill>
                <a:latin typeface="Roboto"/>
                <a:ea typeface="Roboto"/>
                <a:cs typeface="Roboto"/>
                <a:sym typeface="Roboto"/>
              </a:rPr>
              <a:t>Feed quality of feed quantity -</a:t>
            </a:r>
            <a:r>
              <a:rPr lang="en-US" sz="2600">
                <a:solidFill>
                  <a:srgbClr val="292934"/>
                </a:solidFill>
                <a:latin typeface="Roboto"/>
                <a:ea typeface="Roboto"/>
                <a:cs typeface="Roboto"/>
                <a:sym typeface="Roboto"/>
              </a:rPr>
              <a:t> Compound concentrates in feeds vary  and farmers fail to distinguish good quality</a:t>
            </a:r>
            <a:endParaRPr sz="2600">
              <a:solidFill>
                <a:schemeClr val="dk1"/>
              </a:solidFill>
              <a:latin typeface="Roboto"/>
              <a:ea typeface="Roboto"/>
              <a:cs typeface="Roboto"/>
              <a:sym typeface="Roboto"/>
            </a:endParaRPr>
          </a:p>
          <a:p>
            <a:pPr indent="-393700" lvl="2" marL="1371600" rtl="0" algn="l">
              <a:lnSpc>
                <a:spcPct val="150000"/>
              </a:lnSpc>
              <a:spcBef>
                <a:spcPts val="1000"/>
              </a:spcBef>
              <a:spcAft>
                <a:spcPts val="0"/>
              </a:spcAft>
              <a:buClr>
                <a:srgbClr val="292934"/>
              </a:buClr>
              <a:buSzPts val="2600"/>
              <a:buFont typeface="Roboto"/>
              <a:buAutoNum type="romanLcPeriod"/>
            </a:pPr>
            <a:r>
              <a:rPr b="1" lang="en-US" sz="2600">
                <a:solidFill>
                  <a:srgbClr val="292934"/>
                </a:solidFill>
                <a:latin typeface="Roboto"/>
                <a:ea typeface="Roboto"/>
                <a:cs typeface="Roboto"/>
                <a:sym typeface="Roboto"/>
              </a:rPr>
              <a:t> Growing interest of maize silage</a:t>
            </a:r>
            <a:r>
              <a:rPr lang="en-US" sz="2600">
                <a:solidFill>
                  <a:srgbClr val="292934"/>
                </a:solidFill>
                <a:latin typeface="Roboto"/>
                <a:ea typeface="Roboto"/>
                <a:cs typeface="Roboto"/>
                <a:sym typeface="Roboto"/>
              </a:rPr>
              <a:t> supplemented by protein products.</a:t>
            </a:r>
            <a:endParaRPr sz="2600">
              <a:solidFill>
                <a:schemeClr val="dk1"/>
              </a:solidFill>
              <a:latin typeface="Roboto"/>
              <a:ea typeface="Roboto"/>
              <a:cs typeface="Roboto"/>
              <a:sym typeface="Roboto"/>
            </a:endParaRPr>
          </a:p>
          <a:p>
            <a:pPr indent="-393700" lvl="2" marL="1371600" rtl="0" algn="l">
              <a:lnSpc>
                <a:spcPct val="150000"/>
              </a:lnSpc>
              <a:spcBef>
                <a:spcPts val="1000"/>
              </a:spcBef>
              <a:spcAft>
                <a:spcPts val="1000"/>
              </a:spcAft>
              <a:buClr>
                <a:srgbClr val="292934"/>
              </a:buClr>
              <a:buSzPts val="2600"/>
              <a:buFont typeface="Roboto"/>
              <a:buAutoNum type="romanLcPeriod"/>
            </a:pPr>
            <a:r>
              <a:rPr b="1" lang="en-US" sz="2600">
                <a:solidFill>
                  <a:srgbClr val="292934"/>
                </a:solidFill>
                <a:latin typeface="Roboto"/>
                <a:ea typeface="Roboto"/>
                <a:cs typeface="Roboto"/>
                <a:sym typeface="Roboto"/>
              </a:rPr>
              <a:t>Growing demand for milk and milk products</a:t>
            </a:r>
            <a:r>
              <a:rPr lang="en-US" sz="2600">
                <a:solidFill>
                  <a:srgbClr val="292934"/>
                </a:solidFill>
                <a:latin typeface="Roboto"/>
                <a:ea typeface="Roboto"/>
                <a:cs typeface="Roboto"/>
                <a:sym typeface="Roboto"/>
              </a:rPr>
              <a:t> and Meat and meat products.</a:t>
            </a:r>
            <a:endParaRPr sz="2600">
              <a:solidFill>
                <a:schemeClr val="dk1"/>
              </a:solidFill>
              <a:latin typeface="Roboto"/>
              <a:ea typeface="Roboto"/>
              <a:cs typeface="Roboto"/>
              <a:sym typeface="Roboto"/>
            </a:endParaRPr>
          </a:p>
        </p:txBody>
      </p:sp>
      <p:sp>
        <p:nvSpPr>
          <p:cNvPr id="958" name="Google Shape;958;g21e199055c3_0_3505"/>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a:t>Problem Statement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2021-08-18T08:07:40Z</dcterms:created>
  <dc:creator>Jkaria</dc:creator>
</cp:coreProperties>
</file>