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81" r:id="rId7"/>
    <p:sldMasterId id="2147483696" r:id="rId8"/>
    <p:sldMasterId id="2147483714" r:id="rId9"/>
    <p:sldMasterId id="2147483732" r:id="rId10"/>
    <p:sldMasterId id="2147483747" r:id="rId11"/>
    <p:sldMasterId id="2147483761"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13716000" cx="24384000"/>
  <p:notesSz cx="12192000" cy="6858000"/>
  <p:embeddedFontLst>
    <p:embeddedFont>
      <p:font typeface="Roboto Black"/>
      <p:bold r:id="rId30"/>
      <p:boldItalic r:id="rId31"/>
    </p:embeddedFont>
    <p:embeddedFont>
      <p:font typeface="Roboto Thin"/>
      <p:regular r:id="rId32"/>
      <p:bold r:id="rId33"/>
      <p:italic r:id="rId34"/>
      <p:boldItalic r:id="rId35"/>
    </p:embeddedFont>
    <p:embeddedFont>
      <p:font typeface="Roboto"/>
      <p:regular r:id="rId36"/>
      <p:bold r:id="rId37"/>
      <p:italic r:id="rId38"/>
      <p:boldItalic r:id="rId39"/>
    </p:embeddedFont>
    <p:embeddedFont>
      <p:font typeface="Roboto Medium"/>
      <p:regular r:id="rId40"/>
      <p:bold r:id="rId41"/>
      <p:italic r:id="rId42"/>
      <p:boldItalic r:id="rId43"/>
    </p:embeddedFont>
    <p:embeddedFont>
      <p:font typeface="Roboto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0">
          <p15:clr>
            <a:srgbClr val="A4A3A4"/>
          </p15:clr>
        </p15:guide>
        <p15:guide id="2" pos="4320">
          <p15:clr>
            <a:srgbClr val="A4A3A4"/>
          </p15:clr>
        </p15:guide>
      </p15:sldGuideLst>
    </p:ext>
    <p:ext uri="http://customooxmlschemas.google.com/">
      <go:slidesCustomData xmlns:go="http://customooxmlschemas.google.com/" r:id="rId48" roundtripDataSignature="AMtx7mgJDj+CtiLxTmp70Y3YOOSuwxM6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84050F-03A8-47F2-B2AE-9244E909DF6F}">
  <a:tblStyle styleId="{A284050F-03A8-47F2-B2AE-9244E909DF6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orient="horz"/>
        <p:guide pos="432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regular.fntdata"/><Relationship Id="rId20" Type="http://schemas.openxmlformats.org/officeDocument/2006/relationships/slide" Target="slides/slide7.xml"/><Relationship Id="rId42" Type="http://schemas.openxmlformats.org/officeDocument/2006/relationships/font" Target="fonts/RobotoMedium-italic.fntdata"/><Relationship Id="rId41" Type="http://schemas.openxmlformats.org/officeDocument/2006/relationships/font" Target="fonts/RobotoMedium-bold.fntdata"/><Relationship Id="rId22" Type="http://schemas.openxmlformats.org/officeDocument/2006/relationships/slide" Target="slides/slide9.xml"/><Relationship Id="rId44" Type="http://schemas.openxmlformats.org/officeDocument/2006/relationships/font" Target="fonts/RobotoLight-regular.fntdata"/><Relationship Id="rId21" Type="http://schemas.openxmlformats.org/officeDocument/2006/relationships/slide" Target="slides/slide8.xml"/><Relationship Id="rId43" Type="http://schemas.openxmlformats.org/officeDocument/2006/relationships/font" Target="fonts/RobotoMedium-boldItalic.fntdata"/><Relationship Id="rId24" Type="http://schemas.openxmlformats.org/officeDocument/2006/relationships/slide" Target="slides/slide11.xml"/><Relationship Id="rId46" Type="http://schemas.openxmlformats.org/officeDocument/2006/relationships/font" Target="fonts/RobotoLight-italic.fntdata"/><Relationship Id="rId23" Type="http://schemas.openxmlformats.org/officeDocument/2006/relationships/slide" Target="slides/slide10.xml"/><Relationship Id="rId45" Type="http://schemas.openxmlformats.org/officeDocument/2006/relationships/font" Target="fonts/Roboto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3.xml"/><Relationship Id="rId48" Type="http://customschemas.google.com/relationships/presentationmetadata" Target="metadata"/><Relationship Id="rId25" Type="http://schemas.openxmlformats.org/officeDocument/2006/relationships/slide" Target="slides/slide12.xml"/><Relationship Id="rId47" Type="http://schemas.openxmlformats.org/officeDocument/2006/relationships/font" Target="fonts/RobotoLight-boldItalic.fntdata"/><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6.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Black-boldItalic.fntdata"/><Relationship Id="rId30" Type="http://schemas.openxmlformats.org/officeDocument/2006/relationships/font" Target="fonts/RobotoBlack-bold.fntdata"/><Relationship Id="rId11" Type="http://schemas.openxmlformats.org/officeDocument/2006/relationships/slideMaster" Target="slideMasters/slideMaster7.xml"/><Relationship Id="rId33" Type="http://schemas.openxmlformats.org/officeDocument/2006/relationships/font" Target="fonts/RobotoThin-bold.fntdata"/><Relationship Id="rId10" Type="http://schemas.openxmlformats.org/officeDocument/2006/relationships/slideMaster" Target="slideMasters/slideMaster6.xml"/><Relationship Id="rId32" Type="http://schemas.openxmlformats.org/officeDocument/2006/relationships/font" Target="fonts/RobotoThin-regular.fntdata"/><Relationship Id="rId13" Type="http://schemas.openxmlformats.org/officeDocument/2006/relationships/notesMaster" Target="notesMasters/notesMaster1.xml"/><Relationship Id="rId35" Type="http://schemas.openxmlformats.org/officeDocument/2006/relationships/font" Target="fonts/RobotoThin-boldItalic.fntdata"/><Relationship Id="rId12" Type="http://schemas.openxmlformats.org/officeDocument/2006/relationships/slideMaster" Target="slideMasters/slideMaster8.xml"/><Relationship Id="rId34" Type="http://schemas.openxmlformats.org/officeDocument/2006/relationships/font" Target="fonts/RobotoThin-italic.fntdata"/><Relationship Id="rId15" Type="http://schemas.openxmlformats.org/officeDocument/2006/relationships/slide" Target="slides/slide2.xml"/><Relationship Id="rId37" Type="http://schemas.openxmlformats.org/officeDocument/2006/relationships/font" Target="fonts/Roboto-bold.fntdata"/><Relationship Id="rId14" Type="http://schemas.openxmlformats.org/officeDocument/2006/relationships/slide" Target="slides/slide1.xml"/><Relationship Id="rId36" Type="http://schemas.openxmlformats.org/officeDocument/2006/relationships/font" Target="fonts/Roboto-regular.fntdata"/><Relationship Id="rId17" Type="http://schemas.openxmlformats.org/officeDocument/2006/relationships/slide" Target="slides/slide4.xml"/><Relationship Id="rId39" Type="http://schemas.openxmlformats.org/officeDocument/2006/relationships/font" Target="fonts/Roboto-boldItalic.fntdata"/><Relationship Id="rId16" Type="http://schemas.openxmlformats.org/officeDocument/2006/relationships/slide" Target="slides/slide3.xml"/><Relationship Id="rId38" Type="http://schemas.openxmlformats.org/officeDocument/2006/relationships/font" Target="fonts/Roboto-italic.fntdata"/><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1f35a23ab9_0_913: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g21f35a23ab9_0_913: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21f35a23ab9_0_340: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7" name="Google Shape;967;g21f35a23ab9_0_340: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1f35a23ab9_0_685: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g21f35a23ab9_0_685: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1f35a23ab9_0_694: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 name="Google Shape;982;g21f35a23ab9_0_694: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solidFill>
                  <a:schemeClr val="dk1"/>
                </a:solidFill>
                <a:latin typeface="Roboto"/>
                <a:ea typeface="Roboto"/>
                <a:cs typeface="Roboto"/>
                <a:sym typeface="Roboto"/>
              </a:rPr>
              <a:t>Total investments – including inflation and 25% contingency – are estimated to amount to USD 210 M; total phase 1 investments are estimated to amount to USD 163 M.</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a:solidFill>
                  <a:schemeClr val="dk1"/>
                </a:solidFill>
                <a:latin typeface="Roboto"/>
                <a:ea typeface="Roboto"/>
                <a:cs typeface="Roboto"/>
                <a:sym typeface="Roboto"/>
              </a:rPr>
              <a:t>Investments also include a small share of general port investments.</a:t>
            </a:r>
            <a:endParaRPr>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1f35a23ab9_0_115: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g21f35a23ab9_0_115: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1e740cb146_0_294: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g21e740cb146_0_29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1e740cb146_0_310: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g21e740cb146_0_31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1e740cb146_0_315: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g21e740cb146_0_3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1e740cb146_0_1087: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21e740cb146_0_108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1e740cb146_0_1103: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5" name="Google Shape;795;g21e740cb146_0_110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1e740cb146_0_1156: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g21e740cb146_0_115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21e740cb146_0_1205: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9" name="Google Shape;899;g21e740cb146_0_120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1e740cb146_0_1228: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g21e740cb146_0_122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1e740cb146_0_1242: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5" name="Google Shape;935;g21e740cb146_0_124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1f35a23ab9_0_565: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g21f35a23ab9_0_565: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1f35a23ab9_0_675: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g21f35a23ab9_0_675: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g21f35a23ab9_0_933"/>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15" name="Google Shape;15;g21f35a23ab9_0_93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6" name="Google Shape;16;g21f35a23ab9_0_933"/>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 name="Shape 65"/>
        <p:cNvGrpSpPr/>
        <p:nvPr/>
      </p:nvGrpSpPr>
      <p:grpSpPr>
        <a:xfrm>
          <a:off x="0" y="0"/>
          <a:ext cx="0" cy="0"/>
          <a:chOff x="0" y="0"/>
          <a:chExt cx="0" cy="0"/>
        </a:xfrm>
      </p:grpSpPr>
      <p:pic>
        <p:nvPicPr>
          <p:cNvPr id="66" name="Google Shape;66;g21f35a23ab9_0_979"/>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67" name="Google Shape;67;g21f35a23ab9_0_979"/>
          <p:cNvSpPr txBox="1"/>
          <p:nvPr>
            <p:ph idx="1" type="body"/>
          </p:nvPr>
        </p:nvSpPr>
        <p:spPr>
          <a:xfrm>
            <a:off x="13172000" y="1930867"/>
            <a:ext cx="102324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8" name="Google Shape;68;g21f35a23ab9_0_979"/>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g21f35a23ab9_0_97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70" name="Google Shape;70;g21f35a23ab9_0_979"/>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71" name="Google Shape;71;g21f35a23ab9_0_979"/>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8" name="Shape 638"/>
        <p:cNvGrpSpPr/>
        <p:nvPr/>
      </p:nvGrpSpPr>
      <p:grpSpPr>
        <a:xfrm>
          <a:off x="0" y="0"/>
          <a:ext cx="0" cy="0"/>
          <a:chOff x="0" y="0"/>
          <a:chExt cx="0" cy="0"/>
        </a:xfrm>
      </p:grpSpPr>
      <p:pic>
        <p:nvPicPr>
          <p:cNvPr id="639" name="Google Shape;639;g21e740cb146_0_44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40" name="Google Shape;640;g21e740cb146_0_44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641" name="Google Shape;641;g21e740cb146_0_44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642" name="Google Shape;642;g21e740cb146_0_44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3" name="Google Shape;643;g21e740cb146_0_44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4" name="Shape 644"/>
        <p:cNvGrpSpPr/>
        <p:nvPr/>
      </p:nvGrpSpPr>
      <p:grpSpPr>
        <a:xfrm>
          <a:off x="0" y="0"/>
          <a:ext cx="0" cy="0"/>
          <a:chOff x="0" y="0"/>
          <a:chExt cx="0" cy="0"/>
        </a:xfrm>
      </p:grpSpPr>
      <p:pic>
        <p:nvPicPr>
          <p:cNvPr id="645" name="Google Shape;645;g21e740cb146_0_45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46" name="Google Shape;646;g21e740cb146_0_45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647" name="Google Shape;647;g21e740cb146_0_45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8" name="Google Shape;648;g21e740cb146_0_45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9" name="Shape 649"/>
        <p:cNvGrpSpPr/>
        <p:nvPr/>
      </p:nvGrpSpPr>
      <p:grpSpPr>
        <a:xfrm>
          <a:off x="0" y="0"/>
          <a:ext cx="0" cy="0"/>
          <a:chOff x="0" y="0"/>
          <a:chExt cx="0" cy="0"/>
        </a:xfrm>
      </p:grpSpPr>
      <p:pic>
        <p:nvPicPr>
          <p:cNvPr id="650" name="Google Shape;650;g21e740cb146_0_45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651" name="Google Shape;651;g21e740cb146_0_45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g21e740cb146_0_45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653" name="Google Shape;653;g21e740cb146_0_456"/>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54" name="Google Shape;654;g21e740cb146_0_456"/>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55" name="Google Shape;655;g21e740cb146_0_45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6" name="Google Shape;656;g21e740cb146_0_45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7" name="Shape 657"/>
        <p:cNvGrpSpPr/>
        <p:nvPr/>
      </p:nvGrpSpPr>
      <p:grpSpPr>
        <a:xfrm>
          <a:off x="0" y="0"/>
          <a:ext cx="0" cy="0"/>
          <a:chOff x="0" y="0"/>
          <a:chExt cx="0" cy="0"/>
        </a:xfrm>
      </p:grpSpPr>
      <p:pic>
        <p:nvPicPr>
          <p:cNvPr id="658" name="Google Shape;658;g21e740cb146_0_46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59" name="Google Shape;659;g21e740cb146_0_464"/>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60" name="Google Shape;660;g21e740cb146_0_4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1" name="Google Shape;661;g21e740cb146_0_46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662" name="Google Shape;662;g21e740cb146_0_46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663" name="Google Shape;663;g21e740cb146_0_46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4" name="Shape 664"/>
        <p:cNvGrpSpPr/>
        <p:nvPr/>
      </p:nvGrpSpPr>
      <p:grpSpPr>
        <a:xfrm>
          <a:off x="0" y="0"/>
          <a:ext cx="0" cy="0"/>
          <a:chOff x="0" y="0"/>
          <a:chExt cx="0" cy="0"/>
        </a:xfrm>
      </p:grpSpPr>
      <p:pic>
        <p:nvPicPr>
          <p:cNvPr id="665" name="Google Shape;665;g21e740cb146_0_4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66" name="Google Shape;666;g21e740cb146_0_471"/>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667" name="Google Shape;667;g21e740cb146_0_4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8" name="Google Shape;668;g21e740cb146_0_47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9" name="Shape 669"/>
        <p:cNvGrpSpPr/>
        <p:nvPr/>
      </p:nvGrpSpPr>
      <p:grpSpPr>
        <a:xfrm>
          <a:off x="0" y="0"/>
          <a:ext cx="0" cy="0"/>
          <a:chOff x="0" y="0"/>
          <a:chExt cx="0" cy="0"/>
        </a:xfrm>
      </p:grpSpPr>
      <p:pic>
        <p:nvPicPr>
          <p:cNvPr id="670" name="Google Shape;670;g21e740cb146_0_47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71" name="Google Shape;671;g21e740cb146_0_476"/>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672" name="Google Shape;672;g21e740cb146_0_476"/>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673" name="Google Shape;673;g21e740cb146_0_4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4" name="Google Shape;674;g21e740cb146_0_47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5" name="Shape 675"/>
        <p:cNvGrpSpPr/>
        <p:nvPr/>
      </p:nvGrpSpPr>
      <p:grpSpPr>
        <a:xfrm>
          <a:off x="0" y="0"/>
          <a:ext cx="0" cy="0"/>
          <a:chOff x="0" y="0"/>
          <a:chExt cx="0" cy="0"/>
        </a:xfrm>
      </p:grpSpPr>
      <p:sp>
        <p:nvSpPr>
          <p:cNvPr id="676" name="Google Shape;676;g21e740cb146_0_4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7" name="Google Shape;677;g21e740cb146_0_482"/>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684" name="Shape 684"/>
        <p:cNvGrpSpPr/>
        <p:nvPr/>
      </p:nvGrpSpPr>
      <p:grpSpPr>
        <a:xfrm>
          <a:off x="0" y="0"/>
          <a:ext cx="0" cy="0"/>
          <a:chOff x="0" y="0"/>
          <a:chExt cx="0" cy="0"/>
        </a:xfrm>
      </p:grpSpPr>
      <p:pic>
        <p:nvPicPr>
          <p:cNvPr id="685" name="Google Shape;685;g21e740cb146_0_49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86" name="Google Shape;686;g21e740cb146_0_49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87" name="Google Shape;687;g21e740cb146_0_4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8" name="Shape 688"/>
        <p:cNvGrpSpPr/>
        <p:nvPr/>
      </p:nvGrpSpPr>
      <p:grpSpPr>
        <a:xfrm>
          <a:off x="0" y="0"/>
          <a:ext cx="0" cy="0"/>
          <a:chOff x="0" y="0"/>
          <a:chExt cx="0" cy="0"/>
        </a:xfrm>
      </p:grpSpPr>
      <p:sp>
        <p:nvSpPr>
          <p:cNvPr id="689" name="Google Shape;689;g21e740cb146_0_49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0" name="Google Shape;690;g21e740cb146_0_49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91" name="Google Shape;691;g21e740cb146_0_49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2" name="Google Shape;692;g21e740cb146_0_49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3" name="Google Shape;693;g21e740cb146_0_49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4" name="Shape 694"/>
        <p:cNvGrpSpPr/>
        <p:nvPr/>
      </p:nvGrpSpPr>
      <p:grpSpPr>
        <a:xfrm>
          <a:off x="0" y="0"/>
          <a:ext cx="0" cy="0"/>
          <a:chOff x="0" y="0"/>
          <a:chExt cx="0" cy="0"/>
        </a:xfrm>
      </p:grpSpPr>
      <p:sp>
        <p:nvSpPr>
          <p:cNvPr id="695" name="Google Shape;695;g21e740cb146_0_501"/>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6" name="Google Shape;696;g21e740cb146_0_50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697" name="Google Shape;697;g21e740cb146_0_5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8" name="Google Shape;698;g21e740cb146_0_5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9" name="Google Shape;699;g21e740cb146_0_5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pic>
        <p:nvPicPr>
          <p:cNvPr id="73" name="Google Shape;73;g21f35a23ab9_0_98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4" name="Google Shape;74;g21f35a23ab9_0_986"/>
          <p:cNvSpPr txBox="1"/>
          <p:nvPr>
            <p:ph idx="1" type="body"/>
          </p:nvPr>
        </p:nvSpPr>
        <p:spPr>
          <a:xfrm>
            <a:off x="831200" y="11281533"/>
            <a:ext cx="15997200" cy="16140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5" name="Google Shape;75;g21f35a23ab9_0_986"/>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21f35a23ab9_0_986"/>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0" name="Shape 700"/>
        <p:cNvGrpSpPr/>
        <p:nvPr/>
      </p:nvGrpSpPr>
      <p:grpSpPr>
        <a:xfrm>
          <a:off x="0" y="0"/>
          <a:ext cx="0" cy="0"/>
          <a:chOff x="0" y="0"/>
          <a:chExt cx="0" cy="0"/>
        </a:xfrm>
      </p:grpSpPr>
      <p:sp>
        <p:nvSpPr>
          <p:cNvPr id="701" name="Google Shape;701;g21e740cb146_0_507"/>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2" name="Google Shape;702;g21e740cb146_0_507"/>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703" name="Google Shape;703;g21e740cb146_0_50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4" name="Google Shape;704;g21e740cb146_0_50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5" name="Google Shape;705;g21e740cb146_0_50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6" name="Shape 706"/>
        <p:cNvGrpSpPr/>
        <p:nvPr/>
      </p:nvGrpSpPr>
      <p:grpSpPr>
        <a:xfrm>
          <a:off x="0" y="0"/>
          <a:ext cx="0" cy="0"/>
          <a:chOff x="0" y="0"/>
          <a:chExt cx="0" cy="0"/>
        </a:xfrm>
      </p:grpSpPr>
      <p:sp>
        <p:nvSpPr>
          <p:cNvPr id="707" name="Google Shape;707;g21e740cb146_0_51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8" name="Google Shape;708;g21e740cb146_0_513"/>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09" name="Google Shape;709;g21e740cb146_0_513"/>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0" name="Google Shape;710;g21e740cb146_0_5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1" name="Google Shape;711;g21e740cb146_0_5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2" name="Google Shape;712;g21e740cb146_0_5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3" name="Shape 713"/>
        <p:cNvGrpSpPr/>
        <p:nvPr/>
      </p:nvGrpSpPr>
      <p:grpSpPr>
        <a:xfrm>
          <a:off x="0" y="0"/>
          <a:ext cx="0" cy="0"/>
          <a:chOff x="0" y="0"/>
          <a:chExt cx="0" cy="0"/>
        </a:xfrm>
      </p:grpSpPr>
      <p:sp>
        <p:nvSpPr>
          <p:cNvPr id="714" name="Google Shape;714;g21e740cb146_0_520"/>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5" name="Google Shape;715;g21e740cb146_0_520"/>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16" name="Google Shape;716;g21e740cb146_0_520"/>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7" name="Google Shape;717;g21e740cb146_0_520"/>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18" name="Google Shape;718;g21e740cb146_0_520"/>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9" name="Google Shape;719;g21e740cb146_0_5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0" name="Google Shape;720;g21e740cb146_0_5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1" name="Google Shape;721;g21e740cb146_0_5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2" name="Shape 722"/>
        <p:cNvGrpSpPr/>
        <p:nvPr/>
      </p:nvGrpSpPr>
      <p:grpSpPr>
        <a:xfrm>
          <a:off x="0" y="0"/>
          <a:ext cx="0" cy="0"/>
          <a:chOff x="0" y="0"/>
          <a:chExt cx="0" cy="0"/>
        </a:xfrm>
      </p:grpSpPr>
      <p:sp>
        <p:nvSpPr>
          <p:cNvPr id="723" name="Google Shape;723;g21e740cb146_0_52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4" name="Google Shape;724;g21e740cb146_0_5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5" name="Google Shape;725;g21e740cb146_0_5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6" name="Google Shape;726;g21e740cb146_0_5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7" name="Shape 727"/>
        <p:cNvGrpSpPr/>
        <p:nvPr/>
      </p:nvGrpSpPr>
      <p:grpSpPr>
        <a:xfrm>
          <a:off x="0" y="0"/>
          <a:ext cx="0" cy="0"/>
          <a:chOff x="0" y="0"/>
          <a:chExt cx="0" cy="0"/>
        </a:xfrm>
      </p:grpSpPr>
      <p:sp>
        <p:nvSpPr>
          <p:cNvPr id="728" name="Google Shape;728;g21e740cb146_0_5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9" name="Google Shape;729;g21e740cb146_0_5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0" name="Google Shape;730;g21e740cb146_0_5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1" name="Shape 731"/>
        <p:cNvGrpSpPr/>
        <p:nvPr/>
      </p:nvGrpSpPr>
      <p:grpSpPr>
        <a:xfrm>
          <a:off x="0" y="0"/>
          <a:ext cx="0" cy="0"/>
          <a:chOff x="0" y="0"/>
          <a:chExt cx="0" cy="0"/>
        </a:xfrm>
      </p:grpSpPr>
      <p:sp>
        <p:nvSpPr>
          <p:cNvPr id="732" name="Google Shape;732;g21e740cb146_0_5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3" name="Google Shape;733;g21e740cb146_0_53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734" name="Google Shape;734;g21e740cb146_0_53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35" name="Google Shape;735;g21e740cb146_0_5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6" name="Google Shape;736;g21e740cb146_0_5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7" name="Google Shape;737;g21e740cb146_0_5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8" name="Shape 738"/>
        <p:cNvGrpSpPr/>
        <p:nvPr/>
      </p:nvGrpSpPr>
      <p:grpSpPr>
        <a:xfrm>
          <a:off x="0" y="0"/>
          <a:ext cx="0" cy="0"/>
          <a:chOff x="0" y="0"/>
          <a:chExt cx="0" cy="0"/>
        </a:xfrm>
      </p:grpSpPr>
      <p:sp>
        <p:nvSpPr>
          <p:cNvPr id="739" name="Google Shape;739;g21e740cb146_0_5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0" name="Google Shape;740;g21e740cb146_0_545"/>
          <p:cNvSpPr/>
          <p:nvPr>
            <p:ph idx="2" type="pic"/>
          </p:nvPr>
        </p:nvSpPr>
        <p:spPr>
          <a:xfrm>
            <a:off x="10366376" y="1974850"/>
            <a:ext cx="12344400" cy="9747000"/>
          </a:xfrm>
          <a:prstGeom prst="rect">
            <a:avLst/>
          </a:prstGeom>
          <a:noFill/>
          <a:ln>
            <a:noFill/>
          </a:ln>
        </p:spPr>
      </p:sp>
      <p:sp>
        <p:nvSpPr>
          <p:cNvPr id="741" name="Google Shape;741;g21e740cb146_0_5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42" name="Google Shape;742;g21e740cb146_0_5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3" name="Google Shape;743;g21e740cb146_0_5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4" name="Google Shape;744;g21e740cb146_0_5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5" name="Shape 745"/>
        <p:cNvGrpSpPr/>
        <p:nvPr/>
      </p:nvGrpSpPr>
      <p:grpSpPr>
        <a:xfrm>
          <a:off x="0" y="0"/>
          <a:ext cx="0" cy="0"/>
          <a:chOff x="0" y="0"/>
          <a:chExt cx="0" cy="0"/>
        </a:xfrm>
      </p:grpSpPr>
      <p:sp>
        <p:nvSpPr>
          <p:cNvPr id="746" name="Google Shape;746;g21e740cb146_0_55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7" name="Google Shape;747;g21e740cb146_0_552"/>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48" name="Google Shape;748;g21e740cb146_0_5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9" name="Google Shape;749;g21e740cb146_0_5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0" name="Google Shape;750;g21e740cb146_0_5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1" name="Shape 751"/>
        <p:cNvGrpSpPr/>
        <p:nvPr/>
      </p:nvGrpSpPr>
      <p:grpSpPr>
        <a:xfrm>
          <a:off x="0" y="0"/>
          <a:ext cx="0" cy="0"/>
          <a:chOff x="0" y="0"/>
          <a:chExt cx="0" cy="0"/>
        </a:xfrm>
      </p:grpSpPr>
      <p:sp>
        <p:nvSpPr>
          <p:cNvPr id="752" name="Google Shape;752;g21e740cb146_0_558"/>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3" name="Google Shape;753;g21e740cb146_0_558"/>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54" name="Google Shape;754;g21e740cb146_0_55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5" name="Google Shape;755;g21e740cb146_0_55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6" name="Google Shape;756;g21e740cb146_0_55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57" name="Shape 757"/>
        <p:cNvGrpSpPr/>
        <p:nvPr/>
      </p:nvGrpSpPr>
      <p:grpSpPr>
        <a:xfrm>
          <a:off x="0" y="0"/>
          <a:ext cx="0" cy="0"/>
          <a:chOff x="0" y="0"/>
          <a:chExt cx="0" cy="0"/>
        </a:xfrm>
      </p:grpSpPr>
      <p:sp>
        <p:nvSpPr>
          <p:cNvPr id="758" name="Google Shape;758;g21e740cb146_0_56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759" name="Google Shape;759;g21e740cb146_0_5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0" name="Google Shape;760;g21e740cb146_0_56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761" name="Google Shape;761;g21e740cb146_0_564"/>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pic>
        <p:nvPicPr>
          <p:cNvPr id="78" name="Google Shape;78;g21f35a23ab9_0_99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9" name="Google Shape;79;g21f35a23ab9_0_991"/>
          <p:cNvSpPr txBox="1"/>
          <p:nvPr>
            <p:ph hasCustomPrompt="1" type="title"/>
          </p:nvPr>
        </p:nvSpPr>
        <p:spPr>
          <a:xfrm>
            <a:off x="831200" y="2949667"/>
            <a:ext cx="227220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80" name="Google Shape;80;g21f35a23ab9_0_991"/>
          <p:cNvSpPr txBox="1"/>
          <p:nvPr>
            <p:ph idx="1" type="body"/>
          </p:nvPr>
        </p:nvSpPr>
        <p:spPr>
          <a:xfrm>
            <a:off x="831200" y="8405933"/>
            <a:ext cx="22722000" cy="34692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81" name="Google Shape;81;g21f35a23ab9_0_991"/>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2" name="Google Shape;82;g21f35a23ab9_0_991"/>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2" name="Shape 762"/>
        <p:cNvGrpSpPr/>
        <p:nvPr/>
      </p:nvGrpSpPr>
      <p:grpSpPr>
        <a:xfrm>
          <a:off x="0" y="0"/>
          <a:ext cx="0" cy="0"/>
          <a:chOff x="0" y="0"/>
          <a:chExt cx="0" cy="0"/>
        </a:xfrm>
      </p:grpSpPr>
      <p:pic>
        <p:nvPicPr>
          <p:cNvPr id="763" name="Google Shape;763;g21e740cb146_0_56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64" name="Google Shape;764;g21e740cb146_0_56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65" name="Google Shape;765;g21e740cb146_0_56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66" name="Google Shape;766;g21e740cb146_0_5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7" name="Google Shape;767;g21e740cb146_0_569"/>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1f35a23ab9_0_997"/>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21f35a23ab9_0_997"/>
          <p:cNvPicPr preferRelativeResize="0"/>
          <p:nvPr/>
        </p:nvPicPr>
        <p:blipFill rotWithShape="1">
          <a:blip r:embed="rId2">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g21f35a23ab9_0_1000"/>
          <p:cNvSpPr txBox="1"/>
          <p:nvPr>
            <p:ph type="title"/>
          </p:nvPr>
        </p:nvSpPr>
        <p:spPr>
          <a:xfrm>
            <a:off x="1676400" y="730250"/>
            <a:ext cx="21031200" cy="2651400"/>
          </a:xfrm>
          <a:prstGeom prst="rect">
            <a:avLst/>
          </a:prstGeom>
          <a:noFill/>
          <a:ln>
            <a:noFill/>
          </a:ln>
        </p:spPr>
        <p:txBody>
          <a:bodyPr anchorCtr="0" anchor="ctr" bIns="91400" lIns="182900" spcFirstLastPara="1" rIns="182900" wrap="square" tIns="91400">
            <a:normAutofit/>
          </a:bodyPr>
          <a:lstStyle>
            <a:lvl1pPr lvl="0" algn="l">
              <a:lnSpc>
                <a:spcPct val="90000"/>
              </a:lnSpc>
              <a:spcBef>
                <a:spcPts val="0"/>
              </a:spcBef>
              <a:spcAft>
                <a:spcPts val="0"/>
              </a:spcAft>
              <a:buClr>
                <a:schemeClr val="dk1"/>
              </a:buClr>
              <a:buSzPts val="38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88" name="Google Shape;88;g21f35a23ab9_0_1000"/>
          <p:cNvSpPr txBox="1"/>
          <p:nvPr>
            <p:ph idx="1" type="body"/>
          </p:nvPr>
        </p:nvSpPr>
        <p:spPr>
          <a:xfrm>
            <a:off x="1676400" y="3651250"/>
            <a:ext cx="21031200" cy="8702400"/>
          </a:xfrm>
          <a:prstGeom prst="rect">
            <a:avLst/>
          </a:prstGeom>
          <a:noFill/>
          <a:ln>
            <a:noFill/>
          </a:ln>
        </p:spPr>
        <p:txBody>
          <a:bodyPr anchorCtr="0" anchor="t" bIns="91400" lIns="182900" spcFirstLastPara="1" rIns="182900" wrap="square" tIns="91400">
            <a:normAutofit/>
          </a:bodyPr>
          <a:lstStyle>
            <a:lvl1pPr indent="-469900" lvl="0" marL="457200" algn="l">
              <a:lnSpc>
                <a:spcPct val="90000"/>
              </a:lnSpc>
              <a:spcBef>
                <a:spcPts val="2200"/>
              </a:spcBef>
              <a:spcAft>
                <a:spcPts val="0"/>
              </a:spcAft>
              <a:buClr>
                <a:schemeClr val="dk1"/>
              </a:buClr>
              <a:buSzPts val="3800"/>
              <a:buChar char="●"/>
              <a:defRPr/>
            </a:lvl1pPr>
            <a:lvl2pPr indent="-469900" lvl="1" marL="914400" algn="l">
              <a:lnSpc>
                <a:spcPct val="90000"/>
              </a:lnSpc>
              <a:spcBef>
                <a:spcPts val="3200"/>
              </a:spcBef>
              <a:spcAft>
                <a:spcPts val="0"/>
              </a:spcAft>
              <a:buClr>
                <a:schemeClr val="dk1"/>
              </a:buClr>
              <a:buSzPts val="3800"/>
              <a:buChar char="○"/>
              <a:defRPr/>
            </a:lvl2pPr>
            <a:lvl3pPr indent="-469900" lvl="2" marL="1371600" algn="l">
              <a:lnSpc>
                <a:spcPct val="90000"/>
              </a:lnSpc>
              <a:spcBef>
                <a:spcPts val="3200"/>
              </a:spcBef>
              <a:spcAft>
                <a:spcPts val="0"/>
              </a:spcAft>
              <a:buClr>
                <a:schemeClr val="dk1"/>
              </a:buClr>
              <a:buSzPts val="3800"/>
              <a:buChar char="■"/>
              <a:defRPr/>
            </a:lvl3pPr>
            <a:lvl4pPr indent="-469900" lvl="3" marL="1828800" algn="l">
              <a:lnSpc>
                <a:spcPct val="90000"/>
              </a:lnSpc>
              <a:spcBef>
                <a:spcPts val="3200"/>
              </a:spcBef>
              <a:spcAft>
                <a:spcPts val="0"/>
              </a:spcAft>
              <a:buClr>
                <a:schemeClr val="dk1"/>
              </a:buClr>
              <a:buSzPts val="3800"/>
              <a:buChar char="●"/>
              <a:defRPr/>
            </a:lvl4pPr>
            <a:lvl5pPr indent="-469900" lvl="4" marL="2286000" algn="l">
              <a:lnSpc>
                <a:spcPct val="90000"/>
              </a:lnSpc>
              <a:spcBef>
                <a:spcPts val="3200"/>
              </a:spcBef>
              <a:spcAft>
                <a:spcPts val="0"/>
              </a:spcAft>
              <a:buClr>
                <a:schemeClr val="dk1"/>
              </a:buClr>
              <a:buSzPts val="3800"/>
              <a:buChar char="○"/>
              <a:defRPr/>
            </a:lvl5pPr>
            <a:lvl6pPr indent="-469900" lvl="5" marL="2743200" algn="l">
              <a:lnSpc>
                <a:spcPct val="90000"/>
              </a:lnSpc>
              <a:spcBef>
                <a:spcPts val="3200"/>
              </a:spcBef>
              <a:spcAft>
                <a:spcPts val="0"/>
              </a:spcAft>
              <a:buClr>
                <a:schemeClr val="dk1"/>
              </a:buClr>
              <a:buSzPts val="3800"/>
              <a:buChar char="■"/>
              <a:defRPr/>
            </a:lvl6pPr>
            <a:lvl7pPr indent="-469900" lvl="6" marL="3200400" algn="l">
              <a:lnSpc>
                <a:spcPct val="90000"/>
              </a:lnSpc>
              <a:spcBef>
                <a:spcPts val="3200"/>
              </a:spcBef>
              <a:spcAft>
                <a:spcPts val="0"/>
              </a:spcAft>
              <a:buClr>
                <a:schemeClr val="dk1"/>
              </a:buClr>
              <a:buSzPts val="3800"/>
              <a:buChar char="●"/>
              <a:defRPr/>
            </a:lvl7pPr>
            <a:lvl8pPr indent="-469900" lvl="7" marL="3657600" algn="l">
              <a:lnSpc>
                <a:spcPct val="90000"/>
              </a:lnSpc>
              <a:spcBef>
                <a:spcPts val="3200"/>
              </a:spcBef>
              <a:spcAft>
                <a:spcPts val="0"/>
              </a:spcAft>
              <a:buClr>
                <a:schemeClr val="dk1"/>
              </a:buClr>
              <a:buSzPts val="3800"/>
              <a:buChar char="○"/>
              <a:defRPr/>
            </a:lvl8pPr>
            <a:lvl9pPr indent="-469900" lvl="8" marL="4114800" algn="l">
              <a:lnSpc>
                <a:spcPct val="90000"/>
              </a:lnSpc>
              <a:spcBef>
                <a:spcPts val="3200"/>
              </a:spcBef>
              <a:spcAft>
                <a:spcPts val="3200"/>
              </a:spcAft>
              <a:buClr>
                <a:schemeClr val="dk1"/>
              </a:buClr>
              <a:buSzPts val="3800"/>
              <a:buChar char="■"/>
              <a:defRPr/>
            </a:lvl9pPr>
          </a:lstStyle>
          <a:p/>
        </p:txBody>
      </p:sp>
      <p:sp>
        <p:nvSpPr>
          <p:cNvPr id="89" name="Google Shape;89;g21f35a23ab9_0_1000"/>
          <p:cNvSpPr txBox="1"/>
          <p:nvPr>
            <p:ph idx="10" type="dt"/>
          </p:nvPr>
        </p:nvSpPr>
        <p:spPr>
          <a:xfrm>
            <a:off x="1676400" y="12712700"/>
            <a:ext cx="5486400" cy="730800"/>
          </a:xfrm>
          <a:prstGeom prst="rect">
            <a:avLst/>
          </a:prstGeom>
          <a:noFill/>
          <a:ln>
            <a:noFill/>
          </a:ln>
        </p:spPr>
        <p:txBody>
          <a:bodyPr anchorCtr="0" anchor="ctr" bIns="91400" lIns="182900" spcFirstLastPara="1" rIns="182900" wrap="square" tIns="91400">
            <a:noAutofit/>
          </a:bodyPr>
          <a:lstStyle>
            <a:lvl1pPr lvl="0"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90" name="Google Shape;90;g21f35a23ab9_0_1000"/>
          <p:cNvSpPr txBox="1"/>
          <p:nvPr>
            <p:ph idx="11" type="ftr"/>
          </p:nvPr>
        </p:nvSpPr>
        <p:spPr>
          <a:xfrm>
            <a:off x="8077200" y="12712700"/>
            <a:ext cx="8229600" cy="730800"/>
          </a:xfrm>
          <a:prstGeom prst="rect">
            <a:avLst/>
          </a:prstGeom>
          <a:noFill/>
          <a:ln>
            <a:noFill/>
          </a:ln>
        </p:spPr>
        <p:txBody>
          <a:bodyPr anchorCtr="0" anchor="ctr" bIns="91400" lIns="182900" spcFirstLastPara="1" rIns="182900" wrap="square" tIns="91400">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91" name="Google Shape;91;g21f35a23ab9_0_1000"/>
          <p:cNvSpPr txBox="1"/>
          <p:nvPr>
            <p:ph idx="12" type="sldNum"/>
          </p:nvPr>
        </p:nvSpPr>
        <p:spPr>
          <a:xfrm>
            <a:off x="17221200" y="12712700"/>
            <a:ext cx="5486400" cy="730800"/>
          </a:xfrm>
          <a:prstGeom prst="rect">
            <a:avLst/>
          </a:prstGeom>
          <a:noFill/>
          <a:ln>
            <a:noFill/>
          </a:ln>
        </p:spPr>
        <p:txBody>
          <a:bodyPr anchorCtr="0" anchor="ctr" bIns="91400" lIns="182900" spcFirstLastPara="1" rIns="182900" wrap="square" tIns="914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8" name="Shape 98"/>
        <p:cNvGrpSpPr/>
        <p:nvPr/>
      </p:nvGrpSpPr>
      <p:grpSpPr>
        <a:xfrm>
          <a:off x="0" y="0"/>
          <a:ext cx="0" cy="0"/>
          <a:chOff x="0" y="0"/>
          <a:chExt cx="0" cy="0"/>
        </a:xfrm>
      </p:grpSpPr>
      <p:sp>
        <p:nvSpPr>
          <p:cNvPr id="99" name="Google Shape;99;g21e740cb146_0_1264"/>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100" name="Google Shape;100;g21e740cb146_0_1264"/>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g21e740cb146_0_1264"/>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g21e740cb146_0_1268"/>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740cb146_0_126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21e740cb146_0_126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g21e740cb146_0_126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g21e740cb146_0_1273"/>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740cb146_0_1273"/>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0" name="Google Shape;110;g21e740cb146_0_127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g21e740cb146_0_127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g21e740cb146_0_127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sp>
        <p:nvSpPr>
          <p:cNvPr id="114" name="Google Shape;114;g21e740cb146_0_1279"/>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g21e740cb146_0_1279"/>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6" name="Google Shape;116;g21e740cb146_0_1279"/>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7" name="Google Shape;117;g21e740cb146_0_1279"/>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g21e740cb146_0_1279"/>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g21e740cb146_0_1279"/>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g21e740cb146_0_1286"/>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10800"/>
              <a:buFont typeface="Arial"/>
              <a:buNone/>
              <a:defRPr sz="108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g21e740cb146_0_1286"/>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algn="l">
              <a:lnSpc>
                <a:spcPct val="100000"/>
              </a:lnSpc>
              <a:spcBef>
                <a:spcPts val="1000"/>
              </a:spcBef>
              <a:spcAft>
                <a:spcPts val="0"/>
              </a:spcAft>
              <a:buSzPts val="4100"/>
              <a:buNone/>
              <a:defRPr>
                <a:solidFill>
                  <a:srgbClr val="55556F"/>
                </a:solidFill>
              </a:defRPr>
            </a:lvl1pPr>
            <a:lvl2pPr lvl="1" algn="ctr">
              <a:lnSpc>
                <a:spcPct val="100000"/>
              </a:lnSpc>
              <a:spcBef>
                <a:spcPts val="800"/>
              </a:spcBef>
              <a:spcAft>
                <a:spcPts val="0"/>
              </a:spcAft>
              <a:buSzPts val="3400"/>
              <a:buNone/>
              <a:defRPr>
                <a:solidFill>
                  <a:srgbClr val="8B8B8D"/>
                </a:solidFill>
              </a:defRPr>
            </a:lvl2pPr>
            <a:lvl3pPr lvl="2" algn="ctr">
              <a:lnSpc>
                <a:spcPct val="100000"/>
              </a:lnSpc>
              <a:spcBef>
                <a:spcPts val="700"/>
              </a:spcBef>
              <a:spcAft>
                <a:spcPts val="0"/>
              </a:spcAft>
              <a:buSzPts val="3200"/>
              <a:buNone/>
              <a:defRPr>
                <a:solidFill>
                  <a:srgbClr val="8B8B8D"/>
                </a:solidFill>
              </a:defRPr>
            </a:lvl3pPr>
            <a:lvl4pPr lvl="3" algn="ctr">
              <a:lnSpc>
                <a:spcPct val="100000"/>
              </a:lnSpc>
              <a:spcBef>
                <a:spcPts val="600"/>
              </a:spcBef>
              <a:spcAft>
                <a:spcPts val="0"/>
              </a:spcAft>
              <a:buSzPts val="3200"/>
              <a:buNone/>
              <a:defRPr>
                <a:solidFill>
                  <a:srgbClr val="8B8B8D"/>
                </a:solidFill>
              </a:defRPr>
            </a:lvl4pPr>
            <a:lvl5pPr lvl="4" algn="ctr">
              <a:lnSpc>
                <a:spcPct val="100000"/>
              </a:lnSpc>
              <a:spcBef>
                <a:spcPts val="600"/>
              </a:spcBef>
              <a:spcAft>
                <a:spcPts val="0"/>
              </a:spcAft>
              <a:buSzPts val="2800"/>
              <a:buNone/>
              <a:defRPr>
                <a:solidFill>
                  <a:srgbClr val="8B8B8D"/>
                </a:solidFill>
              </a:defRPr>
            </a:lvl5pPr>
            <a:lvl6pPr lvl="5" algn="ctr">
              <a:lnSpc>
                <a:spcPct val="100000"/>
              </a:lnSpc>
              <a:spcBef>
                <a:spcPts val="500"/>
              </a:spcBef>
              <a:spcAft>
                <a:spcPts val="0"/>
              </a:spcAft>
              <a:buSzPts val="2600"/>
              <a:buNone/>
              <a:defRPr>
                <a:solidFill>
                  <a:srgbClr val="8B8B8D"/>
                </a:solidFill>
              </a:defRPr>
            </a:lvl6pPr>
            <a:lvl7pPr lvl="6" algn="ctr">
              <a:lnSpc>
                <a:spcPct val="100000"/>
              </a:lnSpc>
              <a:spcBef>
                <a:spcPts val="500"/>
              </a:spcBef>
              <a:spcAft>
                <a:spcPts val="0"/>
              </a:spcAft>
              <a:buSzPts val="2600"/>
              <a:buNone/>
              <a:defRPr>
                <a:solidFill>
                  <a:srgbClr val="8B8B8D"/>
                </a:solidFill>
              </a:defRPr>
            </a:lvl7pPr>
            <a:lvl8pPr lvl="7" algn="ctr">
              <a:lnSpc>
                <a:spcPct val="100000"/>
              </a:lnSpc>
              <a:spcBef>
                <a:spcPts val="500"/>
              </a:spcBef>
              <a:spcAft>
                <a:spcPts val="0"/>
              </a:spcAft>
              <a:buSzPts val="2600"/>
              <a:buNone/>
              <a:defRPr>
                <a:solidFill>
                  <a:srgbClr val="8B8B8D"/>
                </a:solidFill>
              </a:defRPr>
            </a:lvl8pPr>
            <a:lvl9pPr lvl="8" algn="ctr">
              <a:lnSpc>
                <a:spcPct val="100000"/>
              </a:lnSpc>
              <a:spcBef>
                <a:spcPts val="500"/>
              </a:spcBef>
              <a:spcAft>
                <a:spcPts val="0"/>
              </a:spcAft>
              <a:buSzPts val="2600"/>
              <a:buNone/>
              <a:defRPr>
                <a:solidFill>
                  <a:srgbClr val="8B8B8D"/>
                </a:solidFill>
              </a:defRPr>
            </a:lvl9pPr>
          </a:lstStyle>
          <a:p/>
        </p:txBody>
      </p:sp>
      <p:sp>
        <p:nvSpPr>
          <p:cNvPr id="123" name="Google Shape;123;g21e740cb146_0_128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 name="Google Shape;124;g21e740cb146_0_128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g21e740cb146_0_128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6" name="Google Shape;126;g21e740cb146_0_1286"/>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pic>
        <p:nvPicPr>
          <p:cNvPr id="18" name="Google Shape;18;g21f35a23ab9_0_927"/>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19" name="Google Shape;19;g21f35a23ab9_0_927"/>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20" name="Google Shape;20;g21f35a23ab9_0_927"/>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21" name="Google Shape;21;g21f35a23ab9_0_927"/>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g21f35a23ab9_0_927"/>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g21e740cb146_0_1293"/>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lt2"/>
              </a:buClr>
              <a:buSzPts val="9600"/>
              <a:buFont typeface="Arial"/>
              <a:buNone/>
              <a:defRPr b="0" sz="96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g21e740cb146_0_1293"/>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1000"/>
              </a:spcBef>
              <a:spcAft>
                <a:spcPts val="0"/>
              </a:spcAft>
              <a:buSzPts val="4100"/>
              <a:buNone/>
              <a:defRPr sz="4800">
                <a:solidFill>
                  <a:schemeClr val="lt2"/>
                </a:solidFill>
              </a:defRPr>
            </a:lvl1pPr>
            <a:lvl2pPr indent="-228600" lvl="1" marL="914400" algn="l">
              <a:lnSpc>
                <a:spcPct val="100000"/>
              </a:lnSpc>
              <a:spcBef>
                <a:spcPts val="700"/>
              </a:spcBef>
              <a:spcAft>
                <a:spcPts val="0"/>
              </a:spcAft>
              <a:buSzPts val="3100"/>
              <a:buNone/>
              <a:defRPr sz="3600">
                <a:solidFill>
                  <a:schemeClr val="lt1"/>
                </a:solidFill>
              </a:defRPr>
            </a:lvl2pPr>
            <a:lvl3pPr indent="-228600" lvl="2" marL="1371600" algn="l">
              <a:lnSpc>
                <a:spcPct val="100000"/>
              </a:lnSpc>
              <a:spcBef>
                <a:spcPts val="600"/>
              </a:spcBef>
              <a:spcAft>
                <a:spcPts val="0"/>
              </a:spcAft>
              <a:buSzPts val="2900"/>
              <a:buNone/>
              <a:defRPr sz="3200">
                <a:solidFill>
                  <a:schemeClr val="lt1"/>
                </a:solidFill>
              </a:defRPr>
            </a:lvl3pPr>
            <a:lvl4pPr indent="-228600" lvl="3" marL="1828800" algn="l">
              <a:lnSpc>
                <a:spcPct val="100000"/>
              </a:lnSpc>
              <a:spcBef>
                <a:spcPts val="600"/>
              </a:spcBef>
              <a:spcAft>
                <a:spcPts val="0"/>
              </a:spcAft>
              <a:buSzPts val="2800"/>
              <a:buNone/>
              <a:defRPr sz="2800">
                <a:solidFill>
                  <a:schemeClr val="lt1"/>
                </a:solidFill>
              </a:defRPr>
            </a:lvl4pPr>
            <a:lvl5pPr indent="-228600" lvl="4" marL="2286000" algn="l">
              <a:lnSpc>
                <a:spcPct val="100000"/>
              </a:lnSpc>
              <a:spcBef>
                <a:spcPts val="600"/>
              </a:spcBef>
              <a:spcAft>
                <a:spcPts val="0"/>
              </a:spcAft>
              <a:buSzPts val="2800"/>
              <a:buNone/>
              <a:defRPr sz="2800">
                <a:solidFill>
                  <a:schemeClr val="lt1"/>
                </a:solidFill>
              </a:defRPr>
            </a:lvl5pPr>
            <a:lvl6pPr indent="-228600" lvl="5" marL="2743200" algn="l">
              <a:lnSpc>
                <a:spcPct val="100000"/>
              </a:lnSpc>
              <a:spcBef>
                <a:spcPts val="600"/>
              </a:spcBef>
              <a:spcAft>
                <a:spcPts val="0"/>
              </a:spcAft>
              <a:buSzPts val="2800"/>
              <a:buNone/>
              <a:defRPr sz="2800">
                <a:solidFill>
                  <a:schemeClr val="lt1"/>
                </a:solidFill>
              </a:defRPr>
            </a:lvl6pPr>
            <a:lvl7pPr indent="-228600" lvl="6" marL="3200400" algn="l">
              <a:lnSpc>
                <a:spcPct val="100000"/>
              </a:lnSpc>
              <a:spcBef>
                <a:spcPts val="600"/>
              </a:spcBef>
              <a:spcAft>
                <a:spcPts val="0"/>
              </a:spcAft>
              <a:buSzPts val="2800"/>
              <a:buNone/>
              <a:defRPr sz="2800">
                <a:solidFill>
                  <a:schemeClr val="lt1"/>
                </a:solidFill>
              </a:defRPr>
            </a:lvl7pPr>
            <a:lvl8pPr indent="-228600" lvl="7" marL="3657600" algn="l">
              <a:lnSpc>
                <a:spcPct val="100000"/>
              </a:lnSpc>
              <a:spcBef>
                <a:spcPts val="600"/>
              </a:spcBef>
              <a:spcAft>
                <a:spcPts val="0"/>
              </a:spcAft>
              <a:buSzPts val="2800"/>
              <a:buNone/>
              <a:defRPr sz="2800">
                <a:solidFill>
                  <a:schemeClr val="lt1"/>
                </a:solidFill>
              </a:defRPr>
            </a:lvl8pPr>
            <a:lvl9pPr indent="-228600" lvl="8" marL="4114800" algn="l">
              <a:lnSpc>
                <a:spcPct val="100000"/>
              </a:lnSpc>
              <a:spcBef>
                <a:spcPts val="600"/>
              </a:spcBef>
              <a:spcAft>
                <a:spcPts val="0"/>
              </a:spcAft>
              <a:buSzPts val="2800"/>
              <a:buNone/>
              <a:defRPr sz="2800">
                <a:solidFill>
                  <a:schemeClr val="lt1"/>
                </a:solidFill>
              </a:defRPr>
            </a:lvl9pPr>
          </a:lstStyle>
          <a:p/>
        </p:txBody>
      </p:sp>
      <p:sp>
        <p:nvSpPr>
          <p:cNvPr id="130" name="Google Shape;130;g21e740cb146_0_129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21e740cb146_0_129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g21e740cb146_0_129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3" name="Google Shape;133;g21e740cb146_0_1293"/>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g21e740cb146_0_130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g21e740cb146_0_1300"/>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7" name="Google Shape;137;g21e740cb146_0_1300"/>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8" name="Google Shape;138;g21e740cb146_0_130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g21e740cb146_0_130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g21e740cb146_0_130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1" name="Shape 141"/>
        <p:cNvGrpSpPr/>
        <p:nvPr/>
      </p:nvGrpSpPr>
      <p:grpSpPr>
        <a:xfrm>
          <a:off x="0" y="0"/>
          <a:ext cx="0" cy="0"/>
          <a:chOff x="0" y="0"/>
          <a:chExt cx="0" cy="0"/>
        </a:xfrm>
      </p:grpSpPr>
      <p:sp>
        <p:nvSpPr>
          <p:cNvPr id="142" name="Google Shape;142;g21e740cb146_0_130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80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g21e740cb146_0_1307"/>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4" name="Google Shape;144;g21e740cb146_0_1307"/>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5" name="Google Shape;145;g21e740cb146_0_1307"/>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latin typeface="Arial"/>
                <a:ea typeface="Arial"/>
                <a:cs typeface="Arial"/>
                <a:sym typeface="Aria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6" name="Google Shape;146;g21e740cb146_0_1307"/>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7" name="Google Shape;147;g21e740cb146_0_130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g21e740cb146_0_130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g21e740cb146_0_130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50" name="Google Shape;150;g21e740cb146_0_1307"/>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1e740cb146_0_131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g21e740cb146_0_131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4" name="Google Shape;154;g21e740cb146_0_131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g21e740cb146_0_1321"/>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g21e740cb146_0_1321"/>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algn="l">
              <a:lnSpc>
                <a:spcPct val="100000"/>
              </a:lnSpc>
              <a:spcBef>
                <a:spcPts val="1300"/>
              </a:spcBef>
              <a:spcAft>
                <a:spcPts val="0"/>
              </a:spcAft>
              <a:buSzPts val="5400"/>
              <a:buChar char="•"/>
              <a:defRPr sz="6400"/>
            </a:lvl1pPr>
            <a:lvl2pPr indent="-533400" lvl="1" marL="914400" algn="l">
              <a:lnSpc>
                <a:spcPct val="100000"/>
              </a:lnSpc>
              <a:spcBef>
                <a:spcPts val="1100"/>
              </a:spcBef>
              <a:spcAft>
                <a:spcPts val="0"/>
              </a:spcAft>
              <a:buSzPts val="4800"/>
              <a:buChar char="•"/>
              <a:defRPr sz="5600"/>
            </a:lvl2pPr>
            <a:lvl3pPr indent="-501650" lvl="2" marL="1371600" algn="l">
              <a:lnSpc>
                <a:spcPct val="100000"/>
              </a:lnSpc>
              <a:spcBef>
                <a:spcPts val="1000"/>
              </a:spcBef>
              <a:spcAft>
                <a:spcPts val="0"/>
              </a:spcAft>
              <a:buSzPts val="4300"/>
              <a:buChar char="•"/>
              <a:defRPr sz="4800"/>
            </a:lvl3pPr>
            <a:lvl4pPr indent="-482600" lvl="3" marL="1828800" algn="l">
              <a:lnSpc>
                <a:spcPct val="100000"/>
              </a:lnSpc>
              <a:spcBef>
                <a:spcPts val="800"/>
              </a:spcBef>
              <a:spcAft>
                <a:spcPts val="0"/>
              </a:spcAft>
              <a:buSzPts val="4000"/>
              <a:buChar char="•"/>
              <a:defRPr sz="4000"/>
            </a:lvl4pPr>
            <a:lvl5pPr indent="-482600" lvl="4" marL="2286000" algn="l">
              <a:lnSpc>
                <a:spcPct val="100000"/>
              </a:lnSpc>
              <a:spcBef>
                <a:spcPts val="800"/>
              </a:spcBef>
              <a:spcAft>
                <a:spcPts val="0"/>
              </a:spcAft>
              <a:buSzPts val="4000"/>
              <a:buChar char="•"/>
              <a:defRPr sz="4000"/>
            </a:lvl5pPr>
            <a:lvl6pPr indent="-482600" lvl="5" marL="2743200" algn="l">
              <a:lnSpc>
                <a:spcPct val="100000"/>
              </a:lnSpc>
              <a:spcBef>
                <a:spcPts val="800"/>
              </a:spcBef>
              <a:spcAft>
                <a:spcPts val="0"/>
              </a:spcAft>
              <a:buSzPts val="4000"/>
              <a:buChar char="•"/>
              <a:defRPr sz="4000"/>
            </a:lvl6pPr>
            <a:lvl7pPr indent="-482600" lvl="6" marL="3200400" algn="l">
              <a:lnSpc>
                <a:spcPct val="100000"/>
              </a:lnSpc>
              <a:spcBef>
                <a:spcPts val="800"/>
              </a:spcBef>
              <a:spcAft>
                <a:spcPts val="0"/>
              </a:spcAft>
              <a:buSzPts val="4000"/>
              <a:buChar char="•"/>
              <a:defRPr sz="4000"/>
            </a:lvl7pPr>
            <a:lvl8pPr indent="-482600" lvl="7" marL="3657600" algn="l">
              <a:lnSpc>
                <a:spcPct val="100000"/>
              </a:lnSpc>
              <a:spcBef>
                <a:spcPts val="800"/>
              </a:spcBef>
              <a:spcAft>
                <a:spcPts val="0"/>
              </a:spcAft>
              <a:buSzPts val="4000"/>
              <a:buChar char="•"/>
              <a:defRPr sz="4000"/>
            </a:lvl8pPr>
            <a:lvl9pPr indent="-482600" lvl="8" marL="4114800" algn="l">
              <a:lnSpc>
                <a:spcPct val="100000"/>
              </a:lnSpc>
              <a:spcBef>
                <a:spcPts val="800"/>
              </a:spcBef>
              <a:spcAft>
                <a:spcPts val="0"/>
              </a:spcAft>
              <a:buSzPts val="4000"/>
              <a:buChar char="•"/>
              <a:defRPr sz="4000"/>
            </a:lvl9pPr>
          </a:lstStyle>
          <a:p/>
        </p:txBody>
      </p:sp>
      <p:sp>
        <p:nvSpPr>
          <p:cNvPr id="158" name="Google Shape;158;g21e740cb146_0_1321"/>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59" name="Google Shape;159;g21e740cb146_0_132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g21e740cb146_0_132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1" name="Google Shape;161;g21e740cb146_0_132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2" name="Google Shape;162;g21e740cb146_0_1321"/>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g21e740cb146_0_1329"/>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g21e740cb146_0_1329"/>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039"/>
              </a:srgbClr>
            </a:outerShdw>
          </a:effectLst>
        </p:spPr>
      </p:sp>
      <p:sp>
        <p:nvSpPr>
          <p:cNvPr id="166" name="Google Shape;166;g21e740cb146_0_1329"/>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67" name="Google Shape;167;g21e740cb146_0_132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8" name="Google Shape;168;g21e740cb146_0_132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g21e740cb146_0_132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g21e740cb146_0_1336"/>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1e740cb146_0_1336"/>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3" name="Google Shape;173;g21e740cb146_0_133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g21e740cb146_0_133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g21e740cb146_0_133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g21e740cb146_0_1342"/>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g21e740cb146_0_1342"/>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9" name="Google Shape;179;g21e740cb146_0_134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0" name="Google Shape;180;g21e740cb146_0_134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1" name="Google Shape;181;g21e740cb146_0_134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pic>
        <p:nvPicPr>
          <p:cNvPr id="183" name="Google Shape;183;g21e740cb146_0_1348"/>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4" name="Google Shape;184;g21e740cb146_0_1348"/>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5" name="Google Shape;185;g21e740cb146_0_1348"/>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6" name="Google Shape;186;g21e740cb146_0_1348"/>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7" name="Google Shape;187;g21e740cb146_0_1348"/>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8" name="Shape 188"/>
        <p:cNvGrpSpPr/>
        <p:nvPr/>
      </p:nvGrpSpPr>
      <p:grpSpPr>
        <a:xfrm>
          <a:off x="0" y="0"/>
          <a:ext cx="0" cy="0"/>
          <a:chOff x="0" y="0"/>
          <a:chExt cx="0" cy="0"/>
        </a:xfrm>
      </p:grpSpPr>
      <p:pic>
        <p:nvPicPr>
          <p:cNvPr id="189" name="Google Shape;189;g21e740cb146_0_1354"/>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90" name="Google Shape;190;g21e740cb146_0_1354"/>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91" name="Google Shape;191;g21e740cb146_0_1354"/>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92" name="Google Shape;192;g21e740cb146_0_1354"/>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3" name="Shape 23"/>
        <p:cNvGrpSpPr/>
        <p:nvPr/>
      </p:nvGrpSpPr>
      <p:grpSpPr>
        <a:xfrm>
          <a:off x="0" y="0"/>
          <a:ext cx="0" cy="0"/>
          <a:chOff x="0" y="0"/>
          <a:chExt cx="0" cy="0"/>
        </a:xfrm>
      </p:grpSpPr>
      <p:sp>
        <p:nvSpPr>
          <p:cNvPr id="24" name="Google Shape;24;g21f35a23ab9_0_93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5" name="Google Shape;25;g21f35a23ab9_0_937"/>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g21f35a23ab9_0_93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27" name="Google Shape;27;g21f35a23ab9_0_937"/>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3" name="Shape 193"/>
        <p:cNvGrpSpPr/>
        <p:nvPr/>
      </p:nvGrpSpPr>
      <p:grpSpPr>
        <a:xfrm>
          <a:off x="0" y="0"/>
          <a:ext cx="0" cy="0"/>
          <a:chOff x="0" y="0"/>
          <a:chExt cx="0" cy="0"/>
        </a:xfrm>
      </p:grpSpPr>
      <p:sp>
        <p:nvSpPr>
          <p:cNvPr id="194" name="Google Shape;194;g21e740cb146_0_1359"/>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5" name="Google Shape;195;g21e740cb146_0_1359"/>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6" name="Google Shape;196;g21e740cb146_0_1359"/>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7" name="Google Shape;197;g21e740cb146_0_1359"/>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21e740cb146_0_1359"/>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g21e740cb146_0_1359"/>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200" name="Shape 200"/>
        <p:cNvGrpSpPr/>
        <p:nvPr/>
      </p:nvGrpSpPr>
      <p:grpSpPr>
        <a:xfrm>
          <a:off x="0" y="0"/>
          <a:ext cx="0" cy="0"/>
          <a:chOff x="0" y="0"/>
          <a:chExt cx="0" cy="0"/>
        </a:xfrm>
      </p:grpSpPr>
      <p:sp>
        <p:nvSpPr>
          <p:cNvPr id="201" name="Google Shape;201;g21e740cb146_0_136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21e740cb146_0_1366"/>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03" name="Google Shape;203;g21e740cb146_0_136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4" name="Google Shape;204;g21e740cb146_0_136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5" name="Google Shape;205;g21e740cb146_0_136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6" name="Google Shape;206;g21e740cb146_0_1366"/>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pic>
        <p:nvPicPr>
          <p:cNvPr id="214" name="Google Shape;214;g21e740cb146_0_137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5" name="Google Shape;215;g21e740cb146_0_137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6" name="Google Shape;216;g21e740cb146_0_1379"/>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7" name="Google Shape;217;g21e740cb146_0_1379"/>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8" name="Google Shape;218;g21e740cb146_0_137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pic>
        <p:nvPicPr>
          <p:cNvPr id="220" name="Google Shape;220;g21e740cb146_0_138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21" name="Google Shape;221;g21e740cb146_0_138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2" name="Google Shape;222;g21e740cb146_0_138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3" name="Google Shape;223;g21e740cb146_0_138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24" name="Shape 224"/>
        <p:cNvGrpSpPr/>
        <p:nvPr/>
      </p:nvGrpSpPr>
      <p:grpSpPr>
        <a:xfrm>
          <a:off x="0" y="0"/>
          <a:ext cx="0" cy="0"/>
          <a:chOff x="0" y="0"/>
          <a:chExt cx="0" cy="0"/>
        </a:xfrm>
      </p:grpSpPr>
      <p:sp>
        <p:nvSpPr>
          <p:cNvPr id="225" name="Google Shape;225;g21e740cb146_0_139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26" name="Google Shape;226;g21e740cb146_0_139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7" name="Google Shape;227;g21e740cb146_0_139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
        <p:nvSpPr>
          <p:cNvPr id="229" name="Google Shape;229;g21e740cb146_0_1394"/>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21e740cb146_0_1394"/>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31" name="Google Shape;231;g21e740cb146_0_1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g21e740cb146_0_1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3" name="Google Shape;233;g21e740cb146_0_1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4" name="Google Shape;234;g21e740cb146_0_139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5" name="Shape 235"/>
        <p:cNvGrpSpPr/>
        <p:nvPr/>
      </p:nvGrpSpPr>
      <p:grpSpPr>
        <a:xfrm>
          <a:off x="0" y="0"/>
          <a:ext cx="0" cy="0"/>
          <a:chOff x="0" y="0"/>
          <a:chExt cx="0" cy="0"/>
        </a:xfrm>
      </p:grpSpPr>
      <p:sp>
        <p:nvSpPr>
          <p:cNvPr id="236" name="Google Shape;236;g21e740cb146_0_140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21e740cb146_0_1401"/>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8" name="Google Shape;238;g21e740cb146_0_14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9" name="Google Shape;239;g21e740cb146_0_14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0" name="Google Shape;240;g21e740cb146_0_14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1" name="Google Shape;241;g21e740cb146_0_1401"/>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2" name="Shape 242"/>
        <p:cNvGrpSpPr/>
        <p:nvPr/>
      </p:nvGrpSpPr>
      <p:grpSpPr>
        <a:xfrm>
          <a:off x="0" y="0"/>
          <a:ext cx="0" cy="0"/>
          <a:chOff x="0" y="0"/>
          <a:chExt cx="0" cy="0"/>
        </a:xfrm>
      </p:grpSpPr>
      <p:sp>
        <p:nvSpPr>
          <p:cNvPr id="243" name="Google Shape;243;g21e740cb146_0_1408"/>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g21e740cb146_0_1408"/>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5" name="Google Shape;245;g21e740cb146_0_14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6" name="Google Shape;246;g21e740cb146_0_14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7" name="Google Shape;247;g21e740cb146_0_14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8" name="Google Shape;248;g21e740cb146_0_1408"/>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9" name="Shape 249"/>
        <p:cNvGrpSpPr/>
        <p:nvPr/>
      </p:nvGrpSpPr>
      <p:grpSpPr>
        <a:xfrm>
          <a:off x="0" y="0"/>
          <a:ext cx="0" cy="0"/>
          <a:chOff x="0" y="0"/>
          <a:chExt cx="0" cy="0"/>
        </a:xfrm>
      </p:grpSpPr>
      <p:sp>
        <p:nvSpPr>
          <p:cNvPr id="250" name="Google Shape;250;g21e740cb146_0_141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1" name="Google Shape;251;g21e740cb146_0_1415"/>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2" name="Google Shape;252;g21e740cb146_0_1415"/>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3" name="Google Shape;253;g21e740cb146_0_14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4" name="Google Shape;254;g21e740cb146_0_14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5" name="Google Shape;255;g21e740cb146_0_14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6" name="Google Shape;256;g21e740cb146_0_1415"/>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7" name="Shape 257"/>
        <p:cNvGrpSpPr/>
        <p:nvPr/>
      </p:nvGrpSpPr>
      <p:grpSpPr>
        <a:xfrm>
          <a:off x="0" y="0"/>
          <a:ext cx="0" cy="0"/>
          <a:chOff x="0" y="0"/>
          <a:chExt cx="0" cy="0"/>
        </a:xfrm>
      </p:grpSpPr>
      <p:sp>
        <p:nvSpPr>
          <p:cNvPr id="258" name="Google Shape;258;g21e740cb146_0_1423"/>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9" name="Google Shape;259;g21e740cb146_0_1423"/>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0" name="Google Shape;260;g21e740cb146_0_1423"/>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1" name="Google Shape;261;g21e740cb146_0_1423"/>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2" name="Google Shape;262;g21e740cb146_0_1423"/>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3" name="Google Shape;263;g21e740cb146_0_142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g21e740cb146_0_142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5" name="Google Shape;265;g21e740cb146_0_142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g21e740cb146_0_142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g21f35a23ab9_0_94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0" name="Google Shape;30;g21f35a23ab9_0_942"/>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1" name="Google Shape;31;g21f35a23ab9_0_942"/>
          <p:cNvSpPr txBox="1"/>
          <p:nvPr>
            <p:ph idx="1" type="body"/>
          </p:nvPr>
        </p:nvSpPr>
        <p:spPr>
          <a:xfrm>
            <a:off x="831200" y="3073267"/>
            <a:ext cx="227220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2" name="Google Shape;32;g21f35a23ab9_0_942"/>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g21f35a23ab9_0_942"/>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sp>
        <p:nvSpPr>
          <p:cNvPr id="268" name="Google Shape;268;g21e740cb146_0_143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1e740cb146_0_143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0" name="Google Shape;270;g21e740cb146_0_143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1" name="Google Shape;271;g21e740cb146_0_143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2" name="Google Shape;272;g21e740cb146_0_143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
        <p:nvSpPr>
          <p:cNvPr id="274" name="Google Shape;274;g21e740cb146_0_14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g21e740cb146_0_14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g21e740cb146_0_14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7" name="Google Shape;277;g21e740cb146_0_1439"/>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8" name="Shape 278"/>
        <p:cNvGrpSpPr/>
        <p:nvPr/>
      </p:nvGrpSpPr>
      <p:grpSpPr>
        <a:xfrm>
          <a:off x="0" y="0"/>
          <a:ext cx="0" cy="0"/>
          <a:chOff x="0" y="0"/>
          <a:chExt cx="0" cy="0"/>
        </a:xfrm>
      </p:grpSpPr>
      <p:sp>
        <p:nvSpPr>
          <p:cNvPr id="279" name="Google Shape;279;g21e740cb146_0_1444"/>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0" name="Google Shape;280;g21e740cb146_0_1444"/>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281" name="Google Shape;281;g21e740cb146_0_1444"/>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2" name="Google Shape;282;g21e740cb146_0_144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3" name="Google Shape;283;g21e740cb146_0_144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g21e740cb146_0_144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5" name="Google Shape;285;g21e740cb146_0_144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g21e740cb146_0_1452"/>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8" name="Google Shape;288;g21e740cb146_0_1452"/>
          <p:cNvSpPr/>
          <p:nvPr>
            <p:ph idx="2" type="pic"/>
          </p:nvPr>
        </p:nvSpPr>
        <p:spPr>
          <a:xfrm>
            <a:off x="10366376" y="1974850"/>
            <a:ext cx="12344400" cy="9747000"/>
          </a:xfrm>
          <a:prstGeom prst="rect">
            <a:avLst/>
          </a:prstGeom>
          <a:noFill/>
          <a:ln>
            <a:noFill/>
          </a:ln>
        </p:spPr>
      </p:sp>
      <p:sp>
        <p:nvSpPr>
          <p:cNvPr id="289" name="Google Shape;289;g21e740cb146_0_1452"/>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90" name="Google Shape;290;g21e740cb146_0_14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1" name="Google Shape;291;g21e740cb146_0_14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g21e740cb146_0_14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3" name="Google Shape;293;g21e740cb146_0_1452"/>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4" name="Shape 294"/>
        <p:cNvGrpSpPr/>
        <p:nvPr/>
      </p:nvGrpSpPr>
      <p:grpSpPr>
        <a:xfrm>
          <a:off x="0" y="0"/>
          <a:ext cx="0" cy="0"/>
          <a:chOff x="0" y="0"/>
          <a:chExt cx="0" cy="0"/>
        </a:xfrm>
      </p:grpSpPr>
      <p:sp>
        <p:nvSpPr>
          <p:cNvPr id="295" name="Google Shape;295;g21e740cb146_0_146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1e740cb146_0_1460"/>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7" name="Google Shape;297;g21e740cb146_0_14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21e740cb146_0_14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g21e740cb146_0_14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0" name="Google Shape;300;g21e740cb146_0_1460"/>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g21e740cb146_0_1467"/>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g21e740cb146_0_1467"/>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4" name="Google Shape;304;g21e740cb146_0_146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5" name="Google Shape;305;g21e740cb146_0_146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g21e740cb146_0_146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g21e740cb146_0_1467"/>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2" name="Shape 312"/>
        <p:cNvGrpSpPr/>
        <p:nvPr/>
      </p:nvGrpSpPr>
      <p:grpSpPr>
        <a:xfrm>
          <a:off x="0" y="0"/>
          <a:ext cx="0" cy="0"/>
          <a:chOff x="0" y="0"/>
          <a:chExt cx="0" cy="0"/>
        </a:xfrm>
      </p:grpSpPr>
      <p:pic>
        <p:nvPicPr>
          <p:cNvPr id="313" name="Google Shape;313;g21e740cb146_0_147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4" name="Google Shape;314;g21e740cb146_0_147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5" name="Google Shape;315;g21e740cb146_0_1478"/>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pic>
        <p:nvPicPr>
          <p:cNvPr id="317" name="Google Shape;317;g21e740cb146_0_1482"/>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18" name="Google Shape;318;g21e740cb146_0_1482"/>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19" name="Google Shape;319;g21e740cb146_0_1482"/>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320" name="Google Shape;320;g21e740cb146_0_14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1" name="Google Shape;321;g21e740cb146_0_1482"/>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2" name="Shape 322"/>
        <p:cNvGrpSpPr/>
        <p:nvPr/>
      </p:nvGrpSpPr>
      <p:grpSpPr>
        <a:xfrm>
          <a:off x="0" y="0"/>
          <a:ext cx="0" cy="0"/>
          <a:chOff x="0" y="0"/>
          <a:chExt cx="0" cy="0"/>
        </a:xfrm>
      </p:grpSpPr>
      <p:pic>
        <p:nvPicPr>
          <p:cNvPr id="323" name="Google Shape;323;g21e740cb146_0_148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4" name="Google Shape;324;g21e740cb146_0_148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5" name="Google Shape;325;g21e740cb146_0_148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26" name="Shape 326"/>
        <p:cNvGrpSpPr/>
        <p:nvPr/>
      </p:nvGrpSpPr>
      <p:grpSpPr>
        <a:xfrm>
          <a:off x="0" y="0"/>
          <a:ext cx="0" cy="0"/>
          <a:chOff x="0" y="0"/>
          <a:chExt cx="0" cy="0"/>
        </a:xfrm>
      </p:grpSpPr>
      <p:sp>
        <p:nvSpPr>
          <p:cNvPr id="327" name="Google Shape;327;g21e740cb146_0_149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8" name="Google Shape;328;g21e740cb146_0_149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9" name="Google Shape;329;g21e740cb146_0_149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330" name="Google Shape;330;g21e740cb146_0_1492"/>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pic>
        <p:nvPicPr>
          <p:cNvPr id="35" name="Google Shape;35;g21f35a23ab9_0_94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 name="Google Shape;36;g21f35a23ab9_0_948"/>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7" name="Google Shape;37;g21f35a23ab9_0_948"/>
          <p:cNvSpPr txBox="1"/>
          <p:nvPr>
            <p:ph idx="1" type="body"/>
          </p:nvPr>
        </p:nvSpPr>
        <p:spPr>
          <a:xfrm>
            <a:off x="831200" y="3073267"/>
            <a:ext cx="106668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8" name="Google Shape;38;g21f35a23ab9_0_948"/>
          <p:cNvSpPr txBox="1"/>
          <p:nvPr>
            <p:ph idx="2" type="body"/>
          </p:nvPr>
        </p:nvSpPr>
        <p:spPr>
          <a:xfrm>
            <a:off x="12886400" y="3073267"/>
            <a:ext cx="106668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9" name="Google Shape;39;g21f35a23ab9_0_948"/>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g21f35a23ab9_0_948"/>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1" name="Shape 331"/>
        <p:cNvGrpSpPr/>
        <p:nvPr/>
      </p:nvGrpSpPr>
      <p:grpSpPr>
        <a:xfrm>
          <a:off x="0" y="0"/>
          <a:ext cx="0" cy="0"/>
          <a:chOff x="0" y="0"/>
          <a:chExt cx="0" cy="0"/>
        </a:xfrm>
      </p:grpSpPr>
      <p:pic>
        <p:nvPicPr>
          <p:cNvPr id="332" name="Google Shape;332;g21e740cb146_0_149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33" name="Google Shape;333;g21e740cb146_0_14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4" name="Google Shape;334;g21e740cb146_0_1497"/>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35" name="Google Shape;335;g21e740cb146_0_1497"/>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6" name="Shape 336"/>
        <p:cNvGrpSpPr/>
        <p:nvPr/>
      </p:nvGrpSpPr>
      <p:grpSpPr>
        <a:xfrm>
          <a:off x="0" y="0"/>
          <a:ext cx="0" cy="0"/>
          <a:chOff x="0" y="0"/>
          <a:chExt cx="0" cy="0"/>
        </a:xfrm>
      </p:grpSpPr>
      <p:pic>
        <p:nvPicPr>
          <p:cNvPr id="337" name="Google Shape;337;g21e740cb146_0_150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38" name="Google Shape;338;g21e740cb146_0_150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9" name="Google Shape;339;g21e740cb146_0_150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0" name="Google Shape;340;g21e740cb146_0_150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1" name="Shape 341"/>
        <p:cNvGrpSpPr/>
        <p:nvPr/>
      </p:nvGrpSpPr>
      <p:grpSpPr>
        <a:xfrm>
          <a:off x="0" y="0"/>
          <a:ext cx="0" cy="0"/>
          <a:chOff x="0" y="0"/>
          <a:chExt cx="0" cy="0"/>
        </a:xfrm>
      </p:grpSpPr>
      <p:pic>
        <p:nvPicPr>
          <p:cNvPr id="342" name="Google Shape;342;g21e740cb146_0_150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3" name="Google Shape;343;g21e740cb146_0_1507"/>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4" name="Google Shape;344;g21e740cb146_0_1507"/>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45" name="Google Shape;345;g21e740cb146_0_15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6" name="Google Shape;346;g21e740cb146_0_150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7" name="Shape 347"/>
        <p:cNvGrpSpPr/>
        <p:nvPr/>
      </p:nvGrpSpPr>
      <p:grpSpPr>
        <a:xfrm>
          <a:off x="0" y="0"/>
          <a:ext cx="0" cy="0"/>
          <a:chOff x="0" y="0"/>
          <a:chExt cx="0" cy="0"/>
        </a:xfrm>
      </p:grpSpPr>
      <p:pic>
        <p:nvPicPr>
          <p:cNvPr id="348" name="Google Shape;348;g21e740cb146_0_151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9" name="Google Shape;349;g21e740cb146_0_1513"/>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50" name="Google Shape;350;g21e740cb146_0_15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1" name="Google Shape;351;g21e740cb146_0_151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2" name="Shape 352"/>
        <p:cNvGrpSpPr/>
        <p:nvPr/>
      </p:nvGrpSpPr>
      <p:grpSpPr>
        <a:xfrm>
          <a:off x="0" y="0"/>
          <a:ext cx="0" cy="0"/>
          <a:chOff x="0" y="0"/>
          <a:chExt cx="0" cy="0"/>
        </a:xfrm>
      </p:grpSpPr>
      <p:pic>
        <p:nvPicPr>
          <p:cNvPr id="353" name="Google Shape;353;g21e740cb146_0_151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54" name="Google Shape;354;g21e740cb146_0_1518"/>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1e740cb146_0_1518"/>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56" name="Google Shape;356;g21e740cb146_0_1518"/>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7" name="Google Shape;357;g21e740cb146_0_1518"/>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58" name="Google Shape;358;g21e740cb146_0_151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9" name="Google Shape;359;g21e740cb146_0_151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60" name="Shape 360"/>
        <p:cNvGrpSpPr/>
        <p:nvPr/>
      </p:nvGrpSpPr>
      <p:grpSpPr>
        <a:xfrm>
          <a:off x="0" y="0"/>
          <a:ext cx="0" cy="0"/>
          <a:chOff x="0" y="0"/>
          <a:chExt cx="0" cy="0"/>
        </a:xfrm>
      </p:grpSpPr>
      <p:pic>
        <p:nvPicPr>
          <p:cNvPr id="361" name="Google Shape;361;g21e740cb146_0_152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62" name="Google Shape;362;g21e740cb146_0_1526"/>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63" name="Google Shape;363;g21e740cb146_0_152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4" name="Google Shape;364;g21e740cb146_0_1526"/>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365" name="Google Shape;365;g21e740cb146_0_1526"/>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366" name="Google Shape;366;g21e740cb146_0_152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7" name="Shape 367"/>
        <p:cNvGrpSpPr/>
        <p:nvPr/>
      </p:nvGrpSpPr>
      <p:grpSpPr>
        <a:xfrm>
          <a:off x="0" y="0"/>
          <a:ext cx="0" cy="0"/>
          <a:chOff x="0" y="0"/>
          <a:chExt cx="0" cy="0"/>
        </a:xfrm>
      </p:grpSpPr>
      <p:pic>
        <p:nvPicPr>
          <p:cNvPr id="368" name="Google Shape;368;g21e740cb146_0_153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9" name="Google Shape;369;g21e740cb146_0_1533"/>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70" name="Google Shape;370;g21e740cb146_0_15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g21e740cb146_0_15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2" name="Shape 372"/>
        <p:cNvGrpSpPr/>
        <p:nvPr/>
      </p:nvGrpSpPr>
      <p:grpSpPr>
        <a:xfrm>
          <a:off x="0" y="0"/>
          <a:ext cx="0" cy="0"/>
          <a:chOff x="0" y="0"/>
          <a:chExt cx="0" cy="0"/>
        </a:xfrm>
      </p:grpSpPr>
      <p:pic>
        <p:nvPicPr>
          <p:cNvPr id="373" name="Google Shape;373;g21e740cb146_0_153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74" name="Google Shape;374;g21e740cb146_0_1538"/>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75" name="Google Shape;375;g21e740cb146_0_1538"/>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376" name="Google Shape;376;g21e740cb146_0_153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7" name="Google Shape;377;g21e740cb146_0_153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 name="Shape 378"/>
        <p:cNvGrpSpPr/>
        <p:nvPr/>
      </p:nvGrpSpPr>
      <p:grpSpPr>
        <a:xfrm>
          <a:off x="0" y="0"/>
          <a:ext cx="0" cy="0"/>
          <a:chOff x="0" y="0"/>
          <a:chExt cx="0" cy="0"/>
        </a:xfrm>
      </p:grpSpPr>
      <p:sp>
        <p:nvSpPr>
          <p:cNvPr id="379" name="Google Shape;379;g21e740cb146_0_15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g21e740cb146_0_1544"/>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g21e740cb146_0_154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3" name="Google Shape;383;g21e740cb146_0_1547"/>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4" name="Google Shape;384;g21e740cb146_0_1547"/>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5" name="Google Shape;385;g21e740cb146_0_154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6" name="Google Shape;386;g21e740cb146_0_154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7" name="Google Shape;387;g21e740cb146_0_154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pic>
        <p:nvPicPr>
          <p:cNvPr id="42" name="Google Shape;42;g21f35a23ab9_0_95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3" name="Google Shape;43;g21f35a23ab9_0_955"/>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44" name="Google Shape;44;g21f35a23ab9_0_955"/>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21f35a23ab9_0_955"/>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8" name="Shape 388"/>
        <p:cNvGrpSpPr/>
        <p:nvPr/>
      </p:nvGrpSpPr>
      <p:grpSpPr>
        <a:xfrm>
          <a:off x="0" y="0"/>
          <a:ext cx="0" cy="0"/>
          <a:chOff x="0" y="0"/>
          <a:chExt cx="0" cy="0"/>
        </a:xfrm>
      </p:grpSpPr>
      <p:sp>
        <p:nvSpPr>
          <p:cNvPr id="389" name="Google Shape;389;g21e740cb146_0_1554"/>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0" name="Google Shape;390;g21e740cb146_0_1554"/>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91" name="Google Shape;391;g21e740cb146_0_1554"/>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2" name="Google Shape;392;g21e740cb146_0_1554"/>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3" name="Google Shape;393;g21e740cb146_0_1554"/>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4" name="Shape 394"/>
        <p:cNvGrpSpPr/>
        <p:nvPr/>
      </p:nvGrpSpPr>
      <p:grpSpPr>
        <a:xfrm>
          <a:off x="0" y="0"/>
          <a:ext cx="0" cy="0"/>
          <a:chOff x="0" y="0"/>
          <a:chExt cx="0" cy="0"/>
        </a:xfrm>
      </p:grpSpPr>
      <p:sp>
        <p:nvSpPr>
          <p:cNvPr id="395" name="Google Shape;395;g21e740cb146_0_156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6" name="Google Shape;396;g21e740cb146_0_1560"/>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7" name="Google Shape;397;g21e740cb146_0_1560"/>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8" name="Google Shape;398;g21e740cb146_0_1560"/>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9" name="Google Shape;399;g21e740cb146_0_1560"/>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400" name="Google Shape;400;g21e740cb146_0_156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1" name="Google Shape;401;g21e740cb146_0_156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2" name="Google Shape;402;g21e740cb146_0_156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3" name="Google Shape;403;g21e740cb146_0_1560"/>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4" name="Shape 404"/>
        <p:cNvGrpSpPr/>
        <p:nvPr/>
      </p:nvGrpSpPr>
      <p:grpSpPr>
        <a:xfrm>
          <a:off x="0" y="0"/>
          <a:ext cx="0" cy="0"/>
          <a:chOff x="0" y="0"/>
          <a:chExt cx="0" cy="0"/>
        </a:xfrm>
      </p:grpSpPr>
      <p:sp>
        <p:nvSpPr>
          <p:cNvPr id="405" name="Google Shape;405;g21e740cb146_0_1570"/>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6" name="Google Shape;406;g21e740cb146_0_1570"/>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7" name="Google Shape;407;g21e740cb146_0_1570"/>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8" name="Google Shape;408;g21e740cb146_0_1570"/>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9" name="Google Shape;409;g21e740cb146_0_1570"/>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4" name="Shape 414"/>
        <p:cNvGrpSpPr/>
        <p:nvPr/>
      </p:nvGrpSpPr>
      <p:grpSpPr>
        <a:xfrm>
          <a:off x="0" y="0"/>
          <a:ext cx="0" cy="0"/>
          <a:chOff x="0" y="0"/>
          <a:chExt cx="0" cy="0"/>
        </a:xfrm>
      </p:grpSpPr>
      <p:pic>
        <p:nvPicPr>
          <p:cNvPr id="415" name="Google Shape;415;g21f35a23ab9_0_59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6" name="Google Shape;416;g21f35a23ab9_0_59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17" name="Google Shape;417;g21f35a23ab9_0_594"/>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8" name="Google Shape;418;g21f35a23ab9_0_594"/>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9" name="Google Shape;419;g21f35a23ab9_0_59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0" name="Shape 420"/>
        <p:cNvGrpSpPr/>
        <p:nvPr/>
      </p:nvGrpSpPr>
      <p:grpSpPr>
        <a:xfrm>
          <a:off x="0" y="0"/>
          <a:ext cx="0" cy="0"/>
          <a:chOff x="0" y="0"/>
          <a:chExt cx="0" cy="0"/>
        </a:xfrm>
      </p:grpSpPr>
      <p:pic>
        <p:nvPicPr>
          <p:cNvPr id="421" name="Google Shape;421;g21f35a23ab9_0_57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2" name="Google Shape;422;g21f35a23ab9_0_57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23" name="Google Shape;423;g21f35a23ab9_0_574"/>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24" name="Google Shape;424;g21f35a23ab9_0_5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5" name="Google Shape;425;g21f35a23ab9_0_57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6" name="Shape 426"/>
        <p:cNvGrpSpPr/>
        <p:nvPr/>
      </p:nvGrpSpPr>
      <p:grpSpPr>
        <a:xfrm>
          <a:off x="0" y="0"/>
          <a:ext cx="0" cy="0"/>
          <a:chOff x="0" y="0"/>
          <a:chExt cx="0" cy="0"/>
        </a:xfrm>
      </p:grpSpPr>
      <p:pic>
        <p:nvPicPr>
          <p:cNvPr id="427" name="Google Shape;427;g21f35a23ab9_0_580"/>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8" name="Google Shape;428;g21f35a23ab9_0_580"/>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29" name="Google Shape;429;g21f35a23ab9_0_58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30" name="Shape 430"/>
        <p:cNvGrpSpPr/>
        <p:nvPr/>
      </p:nvGrpSpPr>
      <p:grpSpPr>
        <a:xfrm>
          <a:off x="0" y="0"/>
          <a:ext cx="0" cy="0"/>
          <a:chOff x="0" y="0"/>
          <a:chExt cx="0" cy="0"/>
        </a:xfrm>
      </p:grpSpPr>
      <p:sp>
        <p:nvSpPr>
          <p:cNvPr id="431" name="Google Shape;431;g21f35a23ab9_0_58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2" name="Google Shape;432;g21f35a23ab9_0_58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g21f35a23ab9_0_58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34" name="Google Shape;434;g21f35a23ab9_0_58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5" name="Shape 435"/>
        <p:cNvGrpSpPr/>
        <p:nvPr/>
      </p:nvGrpSpPr>
      <p:grpSpPr>
        <a:xfrm>
          <a:off x="0" y="0"/>
          <a:ext cx="0" cy="0"/>
          <a:chOff x="0" y="0"/>
          <a:chExt cx="0" cy="0"/>
        </a:xfrm>
      </p:grpSpPr>
      <p:pic>
        <p:nvPicPr>
          <p:cNvPr id="436" name="Google Shape;436;g21f35a23ab9_0_58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37" name="Google Shape;437;g21f35a23ab9_0_58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38" name="Google Shape;438;g21f35a23ab9_0_58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39" name="Google Shape;439;g21f35a23ab9_0_5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0" name="Shape 440"/>
        <p:cNvGrpSpPr/>
        <p:nvPr/>
      </p:nvGrpSpPr>
      <p:grpSpPr>
        <a:xfrm>
          <a:off x="0" y="0"/>
          <a:ext cx="0" cy="0"/>
          <a:chOff x="0" y="0"/>
          <a:chExt cx="0" cy="0"/>
        </a:xfrm>
      </p:grpSpPr>
      <p:pic>
        <p:nvPicPr>
          <p:cNvPr id="441" name="Google Shape;441;g21f35a23ab9_0_60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42" name="Google Shape;442;g21f35a23ab9_0_60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3" name="Google Shape;443;g21f35a23ab9_0_6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4" name="Google Shape;444;g21f35a23ab9_0_60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5" name="Shape 445"/>
        <p:cNvGrpSpPr/>
        <p:nvPr/>
      </p:nvGrpSpPr>
      <p:grpSpPr>
        <a:xfrm>
          <a:off x="0" y="0"/>
          <a:ext cx="0" cy="0"/>
          <a:chOff x="0" y="0"/>
          <a:chExt cx="0" cy="0"/>
        </a:xfrm>
      </p:grpSpPr>
      <p:pic>
        <p:nvPicPr>
          <p:cNvPr id="446" name="Google Shape;446;g21f35a23ab9_0_60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7" name="Google Shape;447;g21f35a23ab9_0_60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8" name="Google Shape;448;g21f35a23ab9_0_60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49" name="Google Shape;449;g21f35a23ab9_0_60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0" name="Google Shape;450;g21f35a23ab9_0_60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pic>
        <p:nvPicPr>
          <p:cNvPr id="47" name="Google Shape;47;g21f35a23ab9_0_96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8" name="Google Shape;48;g21f35a23ab9_0_960"/>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21f35a23ab9_0_960"/>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0" name="Google Shape;50;g21f35a23ab9_0_960"/>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g21f35a23ab9_0_960"/>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1" name="Shape 451"/>
        <p:cNvGrpSpPr/>
        <p:nvPr/>
      </p:nvGrpSpPr>
      <p:grpSpPr>
        <a:xfrm>
          <a:off x="0" y="0"/>
          <a:ext cx="0" cy="0"/>
          <a:chOff x="0" y="0"/>
          <a:chExt cx="0" cy="0"/>
        </a:xfrm>
      </p:grpSpPr>
      <p:pic>
        <p:nvPicPr>
          <p:cNvPr id="452" name="Google Shape;452;g21f35a23ab9_0_61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3" name="Google Shape;453;g21f35a23ab9_0_61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4" name="Google Shape;454;g21f35a23ab9_0_6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5" name="Google Shape;455;g21f35a23ab9_0_61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6" name="Shape 456"/>
        <p:cNvGrpSpPr/>
        <p:nvPr/>
      </p:nvGrpSpPr>
      <p:grpSpPr>
        <a:xfrm>
          <a:off x="0" y="0"/>
          <a:ext cx="0" cy="0"/>
          <a:chOff x="0" y="0"/>
          <a:chExt cx="0" cy="0"/>
        </a:xfrm>
      </p:grpSpPr>
      <p:pic>
        <p:nvPicPr>
          <p:cNvPr id="457" name="Google Shape;457;g21f35a23ab9_0_61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58" name="Google Shape;458;g21f35a23ab9_0_61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21f35a23ab9_0_61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460" name="Google Shape;460;g21f35a23ab9_0_616"/>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61" name="Google Shape;461;g21f35a23ab9_0_616"/>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2" name="Google Shape;462;g21f35a23ab9_0_61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3" name="Google Shape;463;g21f35a23ab9_0_61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64" name="Shape 464"/>
        <p:cNvGrpSpPr/>
        <p:nvPr/>
      </p:nvGrpSpPr>
      <p:grpSpPr>
        <a:xfrm>
          <a:off x="0" y="0"/>
          <a:ext cx="0" cy="0"/>
          <a:chOff x="0" y="0"/>
          <a:chExt cx="0" cy="0"/>
        </a:xfrm>
      </p:grpSpPr>
      <p:pic>
        <p:nvPicPr>
          <p:cNvPr id="465" name="Google Shape;465;g21f35a23ab9_0_62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66" name="Google Shape;466;g21f35a23ab9_0_624"/>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7" name="Google Shape;467;g21f35a23ab9_0_62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g21f35a23ab9_0_62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469" name="Google Shape;469;g21f35a23ab9_0_62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470" name="Google Shape;470;g21f35a23ab9_0_62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1" name="Shape 471"/>
        <p:cNvGrpSpPr/>
        <p:nvPr/>
      </p:nvGrpSpPr>
      <p:grpSpPr>
        <a:xfrm>
          <a:off x="0" y="0"/>
          <a:ext cx="0" cy="0"/>
          <a:chOff x="0" y="0"/>
          <a:chExt cx="0" cy="0"/>
        </a:xfrm>
      </p:grpSpPr>
      <p:pic>
        <p:nvPicPr>
          <p:cNvPr id="472" name="Google Shape;472;g21f35a23ab9_0_63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3" name="Google Shape;473;g21f35a23ab9_0_631"/>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474" name="Google Shape;474;g21f35a23ab9_0_63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5" name="Google Shape;475;g21f35a23ab9_0_63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6" name="Shape 476"/>
        <p:cNvGrpSpPr/>
        <p:nvPr/>
      </p:nvGrpSpPr>
      <p:grpSpPr>
        <a:xfrm>
          <a:off x="0" y="0"/>
          <a:ext cx="0" cy="0"/>
          <a:chOff x="0" y="0"/>
          <a:chExt cx="0" cy="0"/>
        </a:xfrm>
      </p:grpSpPr>
      <p:pic>
        <p:nvPicPr>
          <p:cNvPr id="477" name="Google Shape;477;g21f35a23ab9_0_63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8" name="Google Shape;478;g21f35a23ab9_0_636"/>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79" name="Google Shape;479;g21f35a23ab9_0_636"/>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480" name="Google Shape;480;g21f35a23ab9_0_63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1" name="Google Shape;481;g21f35a23ab9_0_63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2" name="Shape 482"/>
        <p:cNvGrpSpPr/>
        <p:nvPr/>
      </p:nvGrpSpPr>
      <p:grpSpPr>
        <a:xfrm>
          <a:off x="0" y="0"/>
          <a:ext cx="0" cy="0"/>
          <a:chOff x="0" y="0"/>
          <a:chExt cx="0" cy="0"/>
        </a:xfrm>
      </p:grpSpPr>
      <p:sp>
        <p:nvSpPr>
          <p:cNvPr id="483" name="Google Shape;483;g21f35a23ab9_0_64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4" name="Google Shape;484;g21f35a23ab9_0_642"/>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5" name="Shape 485"/>
        <p:cNvGrpSpPr/>
        <p:nvPr/>
      </p:nvGrpSpPr>
      <p:grpSpPr>
        <a:xfrm>
          <a:off x="0" y="0"/>
          <a:ext cx="0" cy="0"/>
          <a:chOff x="0" y="0"/>
          <a:chExt cx="0" cy="0"/>
        </a:xfrm>
      </p:grpSpPr>
      <p:sp>
        <p:nvSpPr>
          <p:cNvPr id="486" name="Google Shape;486;g21f35a23ab9_0_64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7" name="Google Shape;487;g21f35a23ab9_0_645"/>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8" name="Google Shape;488;g21f35a23ab9_0_645"/>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9" name="Google Shape;489;g21f35a23ab9_0_64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0" name="Google Shape;490;g21f35a23ab9_0_64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1" name="Google Shape;491;g21f35a23ab9_0_64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2" name="Shape 492"/>
        <p:cNvGrpSpPr/>
        <p:nvPr/>
      </p:nvGrpSpPr>
      <p:grpSpPr>
        <a:xfrm>
          <a:off x="0" y="0"/>
          <a:ext cx="0" cy="0"/>
          <a:chOff x="0" y="0"/>
          <a:chExt cx="0" cy="0"/>
        </a:xfrm>
      </p:grpSpPr>
      <p:sp>
        <p:nvSpPr>
          <p:cNvPr id="493" name="Google Shape;493;g21f35a23ab9_0_65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4" name="Google Shape;494;g21f35a23ab9_0_652"/>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95" name="Google Shape;495;g21f35a23ab9_0_65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6" name="Google Shape;496;g21f35a23ab9_0_65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7" name="Google Shape;497;g21f35a23ab9_0_65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8" name="Shape 498"/>
        <p:cNvGrpSpPr/>
        <p:nvPr/>
      </p:nvGrpSpPr>
      <p:grpSpPr>
        <a:xfrm>
          <a:off x="0" y="0"/>
          <a:ext cx="0" cy="0"/>
          <a:chOff x="0" y="0"/>
          <a:chExt cx="0" cy="0"/>
        </a:xfrm>
      </p:grpSpPr>
      <p:sp>
        <p:nvSpPr>
          <p:cNvPr id="499" name="Google Shape;499;g21f35a23ab9_0_658"/>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00" name="Google Shape;500;g21f35a23ab9_0_658"/>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1" name="Google Shape;501;g21f35a23ab9_0_658"/>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2" name="Google Shape;502;g21f35a23ab9_0_658"/>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3" name="Google Shape;503;g21f35a23ab9_0_658"/>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4" name="Google Shape;504;g21f35a23ab9_0_658"/>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5" name="Google Shape;505;g21f35a23ab9_0_658"/>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6" name="Google Shape;506;g21f35a23ab9_0_658"/>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07" name="Google Shape;507;g21f35a23ab9_0_658"/>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08" name="Shape 508"/>
        <p:cNvGrpSpPr/>
        <p:nvPr/>
      </p:nvGrpSpPr>
      <p:grpSpPr>
        <a:xfrm>
          <a:off x="0" y="0"/>
          <a:ext cx="0" cy="0"/>
          <a:chOff x="0" y="0"/>
          <a:chExt cx="0" cy="0"/>
        </a:xfrm>
      </p:grpSpPr>
      <p:sp>
        <p:nvSpPr>
          <p:cNvPr id="509" name="Google Shape;509;g21f35a23ab9_0_668"/>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0" name="Google Shape;510;g21f35a23ab9_0_668"/>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1" name="Google Shape;511;g21f35a23ab9_0_668"/>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2" name="Google Shape;512;g21f35a23ab9_0_668"/>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13" name="Google Shape;513;g21f35a23ab9_0_668"/>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pic>
        <p:nvPicPr>
          <p:cNvPr id="53" name="Google Shape;53;g21f35a23ab9_0_96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 name="Google Shape;54;g21f35a23ab9_0_966"/>
          <p:cNvSpPr txBox="1"/>
          <p:nvPr>
            <p:ph type="title"/>
          </p:nvPr>
        </p:nvSpPr>
        <p:spPr>
          <a:xfrm>
            <a:off x="1307333" y="1200400"/>
            <a:ext cx="16981200" cy="109092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 name="Google Shape;55;g21f35a23ab9_0_966"/>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g21f35a23ab9_0_966"/>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20" name="Shape 520"/>
        <p:cNvGrpSpPr/>
        <p:nvPr/>
      </p:nvGrpSpPr>
      <p:grpSpPr>
        <a:xfrm>
          <a:off x="0" y="0"/>
          <a:ext cx="0" cy="0"/>
          <a:chOff x="0" y="0"/>
          <a:chExt cx="0" cy="0"/>
        </a:xfrm>
      </p:grpSpPr>
      <p:sp>
        <p:nvSpPr>
          <p:cNvPr id="521" name="Google Shape;521;g21e740cb146_0_32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22" name="Google Shape;522;g21e740cb146_0_3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3" name="Google Shape;523;g21e740cb146_0_32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4" name="Shape 524"/>
        <p:cNvGrpSpPr/>
        <p:nvPr/>
      </p:nvGrpSpPr>
      <p:grpSpPr>
        <a:xfrm>
          <a:off x="0" y="0"/>
          <a:ext cx="0" cy="0"/>
          <a:chOff x="0" y="0"/>
          <a:chExt cx="0" cy="0"/>
        </a:xfrm>
      </p:grpSpPr>
      <p:sp>
        <p:nvSpPr>
          <p:cNvPr id="525" name="Google Shape;525;g21e740cb146_0_33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6" name="Google Shape;526;g21e740cb146_0_33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27" name="Google Shape;527;g21e740cb146_0_3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8" name="Google Shape;528;g21e740cb146_0_3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9" name="Google Shape;529;g21e740cb146_0_3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0" name="Shape 530"/>
        <p:cNvGrpSpPr/>
        <p:nvPr/>
      </p:nvGrpSpPr>
      <p:grpSpPr>
        <a:xfrm>
          <a:off x="0" y="0"/>
          <a:ext cx="0" cy="0"/>
          <a:chOff x="0" y="0"/>
          <a:chExt cx="0" cy="0"/>
        </a:xfrm>
      </p:grpSpPr>
      <p:sp>
        <p:nvSpPr>
          <p:cNvPr id="531" name="Google Shape;531;g21e740cb146_0_337"/>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2" name="Google Shape;532;g21e740cb146_0_33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533" name="Google Shape;533;g21e740cb146_0_3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4" name="Google Shape;534;g21e740cb146_0_3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5" name="Google Shape;535;g21e740cb146_0_3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6" name="Shape 536"/>
        <p:cNvGrpSpPr/>
        <p:nvPr/>
      </p:nvGrpSpPr>
      <p:grpSpPr>
        <a:xfrm>
          <a:off x="0" y="0"/>
          <a:ext cx="0" cy="0"/>
          <a:chOff x="0" y="0"/>
          <a:chExt cx="0" cy="0"/>
        </a:xfrm>
      </p:grpSpPr>
      <p:sp>
        <p:nvSpPr>
          <p:cNvPr id="537" name="Google Shape;537;g21e740cb146_0_34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8" name="Google Shape;538;g21e740cb146_0_343"/>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539" name="Google Shape;539;g21e740cb146_0_34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0" name="Google Shape;540;g21e740cb146_0_34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1" name="Google Shape;541;g21e740cb146_0_34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2" name="Shape 542"/>
        <p:cNvGrpSpPr/>
        <p:nvPr/>
      </p:nvGrpSpPr>
      <p:grpSpPr>
        <a:xfrm>
          <a:off x="0" y="0"/>
          <a:ext cx="0" cy="0"/>
          <a:chOff x="0" y="0"/>
          <a:chExt cx="0" cy="0"/>
        </a:xfrm>
      </p:grpSpPr>
      <p:sp>
        <p:nvSpPr>
          <p:cNvPr id="543" name="Google Shape;543;g21e740cb146_0_34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4" name="Google Shape;544;g21e740cb146_0_34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45" name="Google Shape;545;g21e740cb146_0_34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46" name="Google Shape;546;g21e740cb146_0_34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7" name="Google Shape;547;g21e740cb146_0_34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8" name="Google Shape;548;g21e740cb146_0_34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9" name="Shape 549"/>
        <p:cNvGrpSpPr/>
        <p:nvPr/>
      </p:nvGrpSpPr>
      <p:grpSpPr>
        <a:xfrm>
          <a:off x="0" y="0"/>
          <a:ext cx="0" cy="0"/>
          <a:chOff x="0" y="0"/>
          <a:chExt cx="0" cy="0"/>
        </a:xfrm>
      </p:grpSpPr>
      <p:sp>
        <p:nvSpPr>
          <p:cNvPr id="550" name="Google Shape;550;g21e740cb146_0_35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1" name="Google Shape;551;g21e740cb146_0_35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552" name="Google Shape;552;g21e740cb146_0_35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53" name="Google Shape;553;g21e740cb146_0_35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554" name="Google Shape;554;g21e740cb146_0_35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55" name="Google Shape;555;g21e740cb146_0_3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6" name="Google Shape;556;g21e740cb146_0_3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7" name="Google Shape;557;g21e740cb146_0_3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8" name="Shape 558"/>
        <p:cNvGrpSpPr/>
        <p:nvPr/>
      </p:nvGrpSpPr>
      <p:grpSpPr>
        <a:xfrm>
          <a:off x="0" y="0"/>
          <a:ext cx="0" cy="0"/>
          <a:chOff x="0" y="0"/>
          <a:chExt cx="0" cy="0"/>
        </a:xfrm>
      </p:grpSpPr>
      <p:sp>
        <p:nvSpPr>
          <p:cNvPr id="559" name="Google Shape;559;g21e740cb146_0_36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0" name="Google Shape;560;g21e740cb146_0_3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1" name="Google Shape;561;g21e740cb146_0_3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2" name="Google Shape;562;g21e740cb146_0_3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3" name="Shape 563"/>
        <p:cNvGrpSpPr/>
        <p:nvPr/>
      </p:nvGrpSpPr>
      <p:grpSpPr>
        <a:xfrm>
          <a:off x="0" y="0"/>
          <a:ext cx="0" cy="0"/>
          <a:chOff x="0" y="0"/>
          <a:chExt cx="0" cy="0"/>
        </a:xfrm>
      </p:grpSpPr>
      <p:sp>
        <p:nvSpPr>
          <p:cNvPr id="564" name="Google Shape;564;g21e740cb146_0_37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5" name="Google Shape;565;g21e740cb146_0_37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6" name="Google Shape;566;g21e740cb146_0_37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7" name="Shape 567"/>
        <p:cNvGrpSpPr/>
        <p:nvPr/>
      </p:nvGrpSpPr>
      <p:grpSpPr>
        <a:xfrm>
          <a:off x="0" y="0"/>
          <a:ext cx="0" cy="0"/>
          <a:chOff x="0" y="0"/>
          <a:chExt cx="0" cy="0"/>
        </a:xfrm>
      </p:grpSpPr>
      <p:sp>
        <p:nvSpPr>
          <p:cNvPr id="568" name="Google Shape;568;g21e740cb146_0_37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9" name="Google Shape;569;g21e740cb146_0_374"/>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570" name="Google Shape;570;g21e740cb146_0_374"/>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571" name="Google Shape;571;g21e740cb146_0_3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g21e740cb146_0_3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3" name="Google Shape;573;g21e740cb146_0_3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4" name="Shape 574"/>
        <p:cNvGrpSpPr/>
        <p:nvPr/>
      </p:nvGrpSpPr>
      <p:grpSpPr>
        <a:xfrm>
          <a:off x="0" y="0"/>
          <a:ext cx="0" cy="0"/>
          <a:chOff x="0" y="0"/>
          <a:chExt cx="0" cy="0"/>
        </a:xfrm>
      </p:grpSpPr>
      <p:sp>
        <p:nvSpPr>
          <p:cNvPr id="575" name="Google Shape;575;g21e740cb146_0_381"/>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6" name="Google Shape;576;g21e740cb146_0_381"/>
          <p:cNvSpPr/>
          <p:nvPr>
            <p:ph idx="2" type="pic"/>
          </p:nvPr>
        </p:nvSpPr>
        <p:spPr>
          <a:xfrm>
            <a:off x="10366376" y="1974850"/>
            <a:ext cx="12344400" cy="9747300"/>
          </a:xfrm>
          <a:prstGeom prst="rect">
            <a:avLst/>
          </a:prstGeom>
          <a:noFill/>
          <a:ln>
            <a:noFill/>
          </a:ln>
        </p:spPr>
      </p:sp>
      <p:sp>
        <p:nvSpPr>
          <p:cNvPr id="577" name="Google Shape;577;g21e740cb146_0_381"/>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578" name="Google Shape;578;g21e740cb146_0_3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9" name="Google Shape;579;g21e740cb146_0_3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0" name="Google Shape;580;g21e740cb146_0_3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pic>
        <p:nvPicPr>
          <p:cNvPr id="58" name="Google Shape;58;g21f35a23ab9_0_97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9" name="Google Shape;59;g21f35a23ab9_0_97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1f35a23ab9_0_971"/>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61" name="Google Shape;61;g21f35a23ab9_0_971"/>
          <p:cNvSpPr txBox="1"/>
          <p:nvPr>
            <p:ph idx="1" type="subTitle"/>
          </p:nvPr>
        </p:nvSpPr>
        <p:spPr>
          <a:xfrm>
            <a:off x="708000" y="7474867"/>
            <a:ext cx="10787400" cy="32940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2" name="Google Shape;62;g21f35a23ab9_0_971"/>
          <p:cNvSpPr txBox="1"/>
          <p:nvPr>
            <p:ph idx="2" type="body"/>
          </p:nvPr>
        </p:nvSpPr>
        <p:spPr>
          <a:xfrm>
            <a:off x="13172000" y="1930867"/>
            <a:ext cx="102324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3" name="Google Shape;63;g21f35a23ab9_0_971"/>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 name="Google Shape;64;g21f35a23ab9_0_971"/>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1" name="Shape 581"/>
        <p:cNvGrpSpPr/>
        <p:nvPr/>
      </p:nvGrpSpPr>
      <p:grpSpPr>
        <a:xfrm>
          <a:off x="0" y="0"/>
          <a:ext cx="0" cy="0"/>
          <a:chOff x="0" y="0"/>
          <a:chExt cx="0" cy="0"/>
        </a:xfrm>
      </p:grpSpPr>
      <p:sp>
        <p:nvSpPr>
          <p:cNvPr id="582" name="Google Shape;582;g21e740cb146_0_38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3" name="Google Shape;583;g21e740cb146_0_388"/>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84" name="Google Shape;584;g21e740cb146_0_3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5" name="Google Shape;585;g21e740cb146_0_3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6" name="Google Shape;586;g21e740cb146_0_3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7" name="Shape 587"/>
        <p:cNvGrpSpPr/>
        <p:nvPr/>
      </p:nvGrpSpPr>
      <p:grpSpPr>
        <a:xfrm>
          <a:off x="0" y="0"/>
          <a:ext cx="0" cy="0"/>
          <a:chOff x="0" y="0"/>
          <a:chExt cx="0" cy="0"/>
        </a:xfrm>
      </p:grpSpPr>
      <p:sp>
        <p:nvSpPr>
          <p:cNvPr id="588" name="Google Shape;588;g21e740cb146_0_394"/>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9" name="Google Shape;589;g21e740cb146_0_394"/>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90" name="Google Shape;590;g21e740cb146_0_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1" name="Google Shape;591;g21e740cb146_0_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2" name="Google Shape;592;g21e740cb146_0_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3" name="Shape 593"/>
        <p:cNvGrpSpPr/>
        <p:nvPr/>
      </p:nvGrpSpPr>
      <p:grpSpPr>
        <a:xfrm>
          <a:off x="0" y="0"/>
          <a:ext cx="0" cy="0"/>
          <a:chOff x="0" y="0"/>
          <a:chExt cx="0" cy="0"/>
        </a:xfrm>
      </p:grpSpPr>
      <p:pic>
        <p:nvPicPr>
          <p:cNvPr id="594" name="Google Shape;594;g21e740cb146_0_4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95" name="Google Shape;595;g21e740cb146_0_40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96" name="Google Shape;596;g21e740cb146_0_40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97" name="Google Shape;597;g21e740cb146_0_4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98" name="Google Shape;598;g21e740cb146_0_40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99" name="Shape 599"/>
        <p:cNvGrpSpPr/>
        <p:nvPr/>
      </p:nvGrpSpPr>
      <p:grpSpPr>
        <a:xfrm>
          <a:off x="0" y="0"/>
          <a:ext cx="0" cy="0"/>
          <a:chOff x="0" y="0"/>
          <a:chExt cx="0" cy="0"/>
        </a:xfrm>
      </p:grpSpPr>
      <p:pic>
        <p:nvPicPr>
          <p:cNvPr id="600" name="Google Shape;600;g21e740cb146_0_40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01" name="Google Shape;601;g21e740cb146_0_40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02" name="Google Shape;602;g21e740cb146_0_4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7" name="Shape 607"/>
        <p:cNvGrpSpPr/>
        <p:nvPr/>
      </p:nvGrpSpPr>
      <p:grpSpPr>
        <a:xfrm>
          <a:off x="0" y="0"/>
          <a:ext cx="0" cy="0"/>
          <a:chOff x="0" y="0"/>
          <a:chExt cx="0" cy="0"/>
        </a:xfrm>
      </p:grpSpPr>
      <p:pic>
        <p:nvPicPr>
          <p:cNvPr id="608" name="Google Shape;608;g21e740cb146_0_41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09" name="Google Shape;609;g21e740cb146_0_41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10" name="Google Shape;610;g21e740cb146_0_41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11" name="Google Shape;611;g21e740cb146_0_41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2" name="Shape 612"/>
        <p:cNvGrpSpPr/>
        <p:nvPr/>
      </p:nvGrpSpPr>
      <p:grpSpPr>
        <a:xfrm>
          <a:off x="0" y="0"/>
          <a:ext cx="0" cy="0"/>
          <a:chOff x="0" y="0"/>
          <a:chExt cx="0" cy="0"/>
        </a:xfrm>
      </p:grpSpPr>
      <p:pic>
        <p:nvPicPr>
          <p:cNvPr id="613" name="Google Shape;613;g21e740cb146_0_4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14" name="Google Shape;614;g21e740cb146_0_4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615" name="Google Shape;615;g21e740cb146_0_41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616" name="Google Shape;616;g21e740cb146_0_4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7" name="Shape 617"/>
        <p:cNvGrpSpPr/>
        <p:nvPr/>
      </p:nvGrpSpPr>
      <p:grpSpPr>
        <a:xfrm>
          <a:off x="0" y="0"/>
          <a:ext cx="0" cy="0"/>
          <a:chOff x="0" y="0"/>
          <a:chExt cx="0" cy="0"/>
        </a:xfrm>
      </p:grpSpPr>
      <p:pic>
        <p:nvPicPr>
          <p:cNvPr id="618" name="Google Shape;618;g21e740cb146_0_42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19" name="Google Shape;619;g21e740cb146_0_42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20" name="Google Shape;620;g21e740cb146_0_42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21" name="Shape 621"/>
        <p:cNvGrpSpPr/>
        <p:nvPr/>
      </p:nvGrpSpPr>
      <p:grpSpPr>
        <a:xfrm>
          <a:off x="0" y="0"/>
          <a:ext cx="0" cy="0"/>
          <a:chOff x="0" y="0"/>
          <a:chExt cx="0" cy="0"/>
        </a:xfrm>
      </p:grpSpPr>
      <p:sp>
        <p:nvSpPr>
          <p:cNvPr id="622" name="Google Shape;622;g21e740cb146_0_42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23" name="Google Shape;623;g21e740cb146_0_42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4" name="Google Shape;624;g21e740cb146_0_42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625" name="Google Shape;625;g21e740cb146_0_42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6" name="Shape 626"/>
        <p:cNvGrpSpPr/>
        <p:nvPr/>
      </p:nvGrpSpPr>
      <p:grpSpPr>
        <a:xfrm>
          <a:off x="0" y="0"/>
          <a:ext cx="0" cy="0"/>
          <a:chOff x="0" y="0"/>
          <a:chExt cx="0" cy="0"/>
        </a:xfrm>
      </p:grpSpPr>
      <p:pic>
        <p:nvPicPr>
          <p:cNvPr id="627" name="Google Shape;627;g21e740cb146_0_43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28" name="Google Shape;628;g21e740cb146_0_43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29" name="Google Shape;629;g21e740cb146_0_433"/>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630" name="Google Shape;630;g21e740cb146_0_433"/>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631" name="Google Shape;631;g21e740cb146_0_4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2" name="Google Shape;632;g21e740cb146_0_4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3" name="Shape 633"/>
        <p:cNvGrpSpPr/>
        <p:nvPr/>
      </p:nvGrpSpPr>
      <p:grpSpPr>
        <a:xfrm>
          <a:off x="0" y="0"/>
          <a:ext cx="0" cy="0"/>
          <a:chOff x="0" y="0"/>
          <a:chExt cx="0" cy="0"/>
        </a:xfrm>
      </p:grpSpPr>
      <p:pic>
        <p:nvPicPr>
          <p:cNvPr id="634" name="Google Shape;634;g21e740cb146_0_44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635" name="Google Shape;635;g21e740cb146_0_4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36" name="Google Shape;636;g21e740cb146_0_4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7" name="Google Shape;637;g21e740cb146_0_44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6.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9.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18" Type="http://schemas.openxmlformats.org/officeDocument/2006/relationships/theme" Target="../theme/theme2.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5" Type="http://schemas.openxmlformats.org/officeDocument/2006/relationships/slideLayout" Target="../slideLayouts/slideLayout67.xml"/><Relationship Id="rId6" Type="http://schemas.openxmlformats.org/officeDocument/2006/relationships/slideLayout" Target="../slideLayouts/slideLayout68.xml"/><Relationship Id="rId18" Type="http://schemas.openxmlformats.org/officeDocument/2006/relationships/theme" Target="../theme/theme4.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5" Type="http://schemas.openxmlformats.org/officeDocument/2006/relationships/theme" Target="../theme/theme5.xml"/><Relationship Id="rId14" Type="http://schemas.openxmlformats.org/officeDocument/2006/relationships/slideLayout" Target="../slideLayouts/slideLayout9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3" Type="http://schemas.openxmlformats.org/officeDocument/2006/relationships/slideLayout" Target="../slideLayouts/slideLayout119.xml"/><Relationship Id="rId12" Type="http://schemas.openxmlformats.org/officeDocument/2006/relationships/slideLayout" Target="../slideLayouts/slideLayout118.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5" Type="http://schemas.openxmlformats.org/officeDocument/2006/relationships/theme" Target="../theme/theme7.xml"/><Relationship Id="rId14" Type="http://schemas.openxmlformats.org/officeDocument/2006/relationships/slideLayout" Target="../slideLayouts/slideLayout12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f35a23ab9_0_923"/>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9pPr>
          </a:lstStyle>
          <a:p/>
        </p:txBody>
      </p:sp>
      <p:sp>
        <p:nvSpPr>
          <p:cNvPr id="11" name="Google Shape;11;g21f35a23ab9_0_923"/>
          <p:cNvSpPr txBox="1"/>
          <p:nvPr>
            <p:ph idx="1" type="body"/>
          </p:nvPr>
        </p:nvSpPr>
        <p:spPr>
          <a:xfrm>
            <a:off x="831200" y="3073267"/>
            <a:ext cx="227220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12" name="Google Shape;12;g21f35a23ab9_0_923"/>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21e740cb146_0_1258"/>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4" name="Google Shape;94;g21e740cb146_0_1258"/>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lnSpc>
                <a:spcPct val="100000"/>
              </a:lnSpc>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lnSpc>
                <a:spcPct val="100000"/>
              </a:lnSpc>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100000"/>
              </a:lnSpc>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100000"/>
              </a:lnSpc>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5" name="Google Shape;95;g21e740cb146_0_125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6" name="Google Shape;96;g21e740cb146_0_125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7" name="Google Shape;97;g21e740cb146_0_125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1e740cb146_0_137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09" name="Google Shape;209;g21e740cb146_0_1373"/>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g21e740cb146_0_137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1" name="Google Shape;211;g21e740cb146_0_137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2" name="Google Shape;212;g21e740cb146_0_137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8" name="Shape 308"/>
        <p:cNvGrpSpPr/>
        <p:nvPr/>
      </p:nvGrpSpPr>
      <p:grpSpPr>
        <a:xfrm>
          <a:off x="0" y="0"/>
          <a:ext cx="0" cy="0"/>
          <a:chOff x="0" y="0"/>
          <a:chExt cx="0" cy="0"/>
        </a:xfrm>
      </p:grpSpPr>
      <p:sp>
        <p:nvSpPr>
          <p:cNvPr id="309" name="Google Shape;309;g21e740cb146_0_147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10" name="Google Shape;310;g21e740cb146_0_147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11" name="Google Shape;311;g21e740cb146_0_14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10" name="Shape 410"/>
        <p:cNvGrpSpPr/>
        <p:nvPr/>
      </p:nvGrpSpPr>
      <p:grpSpPr>
        <a:xfrm>
          <a:off x="0" y="0"/>
          <a:ext cx="0" cy="0"/>
          <a:chOff x="0" y="0"/>
          <a:chExt cx="0" cy="0"/>
        </a:xfrm>
      </p:grpSpPr>
      <p:sp>
        <p:nvSpPr>
          <p:cNvPr id="411" name="Google Shape;411;g21f35a23ab9_0_57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12" name="Google Shape;412;g21f35a23ab9_0_57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13" name="Google Shape;413;g21f35a23ab9_0_5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4" name="Shape 514"/>
        <p:cNvGrpSpPr/>
        <p:nvPr/>
      </p:nvGrpSpPr>
      <p:grpSpPr>
        <a:xfrm>
          <a:off x="0" y="0"/>
          <a:ext cx="0" cy="0"/>
          <a:chOff x="0" y="0"/>
          <a:chExt cx="0" cy="0"/>
        </a:xfrm>
      </p:grpSpPr>
      <p:sp>
        <p:nvSpPr>
          <p:cNvPr id="515" name="Google Shape;515;g21e740cb146_0_3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516" name="Google Shape;516;g21e740cb146_0_32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17" name="Google Shape;517;g21e740cb146_0_3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18" name="Google Shape;518;g21e740cb146_0_3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19" name="Google Shape;519;g21e740cb146_0_3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03" name="Shape 603"/>
        <p:cNvGrpSpPr/>
        <p:nvPr/>
      </p:nvGrpSpPr>
      <p:grpSpPr>
        <a:xfrm>
          <a:off x="0" y="0"/>
          <a:ext cx="0" cy="0"/>
          <a:chOff x="0" y="0"/>
          <a:chExt cx="0" cy="0"/>
        </a:xfrm>
      </p:grpSpPr>
      <p:sp>
        <p:nvSpPr>
          <p:cNvPr id="604" name="Google Shape;604;g21e740cb146_0_4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605" name="Google Shape;605;g21e740cb146_0_41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606" name="Google Shape;606;g21e740cb146_0_41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8" name="Shape 678"/>
        <p:cNvGrpSpPr/>
        <p:nvPr/>
      </p:nvGrpSpPr>
      <p:grpSpPr>
        <a:xfrm>
          <a:off x="0" y="0"/>
          <a:ext cx="0" cy="0"/>
          <a:chOff x="0" y="0"/>
          <a:chExt cx="0" cy="0"/>
        </a:xfrm>
      </p:grpSpPr>
      <p:sp>
        <p:nvSpPr>
          <p:cNvPr id="679" name="Google Shape;679;g21e740cb146_0_48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680" name="Google Shape;680;g21e740cb146_0_48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681" name="Google Shape;681;g21e740cb146_0_4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682" name="Google Shape;682;g21e740cb146_0_4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683" name="Google Shape;683;g21e740cb146_0_4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1" name="Shape 771"/>
        <p:cNvGrpSpPr/>
        <p:nvPr/>
      </p:nvGrpSpPr>
      <p:grpSpPr>
        <a:xfrm>
          <a:off x="0" y="0"/>
          <a:ext cx="0" cy="0"/>
          <a:chOff x="0" y="0"/>
          <a:chExt cx="0" cy="0"/>
        </a:xfrm>
      </p:grpSpPr>
      <p:grpSp>
        <p:nvGrpSpPr>
          <p:cNvPr id="772" name="Google Shape;772;g21f35a23ab9_0_913"/>
          <p:cNvGrpSpPr/>
          <p:nvPr/>
        </p:nvGrpSpPr>
        <p:grpSpPr>
          <a:xfrm>
            <a:off x="575467" y="10863667"/>
            <a:ext cx="10963272" cy="2115199"/>
            <a:chOff x="575467" y="10863667"/>
            <a:chExt cx="10963272" cy="2115199"/>
          </a:xfrm>
        </p:grpSpPr>
        <p:pic>
          <p:nvPicPr>
            <p:cNvPr id="773" name="Google Shape;773;g21f35a23ab9_0_913"/>
            <p:cNvPicPr preferRelativeResize="0"/>
            <p:nvPr/>
          </p:nvPicPr>
          <p:blipFill rotWithShape="1">
            <a:blip r:embed="rId4">
              <a:alphaModFix/>
            </a:blip>
            <a:srcRect b="0" l="0" r="0" t="0"/>
            <a:stretch/>
          </p:blipFill>
          <p:spPr>
            <a:xfrm>
              <a:off x="575467" y="10863667"/>
              <a:ext cx="10963272" cy="2115199"/>
            </a:xfrm>
            <a:prstGeom prst="rect">
              <a:avLst/>
            </a:prstGeom>
            <a:noFill/>
            <a:ln>
              <a:noFill/>
            </a:ln>
          </p:spPr>
        </p:pic>
        <p:pic>
          <p:nvPicPr>
            <p:cNvPr id="774" name="Google Shape;774;g21f35a23ab9_0_913"/>
            <p:cNvPicPr preferRelativeResize="0"/>
            <p:nvPr/>
          </p:nvPicPr>
          <p:blipFill rotWithShape="1">
            <a:blip r:embed="rId5">
              <a:alphaModFix/>
            </a:blip>
            <a:srcRect b="0" l="0" r="0" t="0"/>
            <a:stretch/>
          </p:blipFill>
          <p:spPr>
            <a:xfrm>
              <a:off x="9896025" y="12057550"/>
              <a:ext cx="1538575" cy="775850"/>
            </a:xfrm>
            <a:prstGeom prst="rect">
              <a:avLst/>
            </a:prstGeom>
            <a:noFill/>
            <a:ln>
              <a:noFill/>
            </a:ln>
          </p:spPr>
        </p:pic>
      </p:grpSp>
      <p:sp>
        <p:nvSpPr>
          <p:cNvPr id="775" name="Google Shape;775;g21f35a23ab9_0_913"/>
          <p:cNvSpPr txBox="1"/>
          <p:nvPr/>
        </p:nvSpPr>
        <p:spPr>
          <a:xfrm>
            <a:off x="822775" y="7699000"/>
            <a:ext cx="9369000" cy="2389200"/>
          </a:xfrm>
          <a:prstGeom prst="rect">
            <a:avLst/>
          </a:prstGeom>
          <a:noFill/>
          <a:ln>
            <a:noFill/>
          </a:ln>
        </p:spPr>
        <p:txBody>
          <a:bodyPr anchorCtr="0" anchor="b"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1100"/>
              <a:buFont typeface="Arial"/>
              <a:buNone/>
            </a:pPr>
            <a:r>
              <a:rPr b="0" i="0" lang="en-US" sz="4800" u="none" cap="none" strike="noStrike">
                <a:solidFill>
                  <a:srgbClr val="CF3339"/>
                </a:solidFill>
                <a:latin typeface="Roboto Light"/>
                <a:ea typeface="Roboto Light"/>
                <a:cs typeface="Roboto Light"/>
                <a:sym typeface="Roboto Light"/>
              </a:rPr>
              <a:t>SOLAR POWERED BIO MEDICAL MANUFACTURING PLANT</a:t>
            </a:r>
            <a:endParaRPr b="0" i="0" sz="48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g21f35a23ab9_0_3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and Value Proposition</a:t>
            </a:r>
            <a:endParaRPr/>
          </a:p>
        </p:txBody>
      </p:sp>
      <p:sp>
        <p:nvSpPr>
          <p:cNvPr id="970" name="Google Shape;970;g21f35a23ab9_0_340"/>
          <p:cNvSpPr txBox="1"/>
          <p:nvPr>
            <p:ph idx="1" type="body"/>
          </p:nvPr>
        </p:nvSpPr>
        <p:spPr>
          <a:xfrm>
            <a:off x="1219200" y="2514600"/>
            <a:ext cx="15789900" cy="8991600"/>
          </a:xfrm>
          <a:prstGeom prst="rect">
            <a:avLst/>
          </a:prstGeom>
          <a:noFill/>
          <a:ln>
            <a:noFill/>
          </a:ln>
        </p:spPr>
        <p:txBody>
          <a:bodyPr anchorCtr="0" anchor="t" bIns="91400" lIns="182850" spcFirstLastPara="1" rIns="182850" wrap="square" tIns="91400">
            <a:noAutofit/>
          </a:bodyPr>
          <a:lstStyle/>
          <a:p>
            <a:pPr indent="0" lvl="0" marL="0" rtl="0" algn="l">
              <a:lnSpc>
                <a:spcPct val="150000"/>
              </a:lnSpc>
              <a:spcBef>
                <a:spcPts val="0"/>
              </a:spcBef>
              <a:spcAft>
                <a:spcPts val="0"/>
              </a:spcAft>
              <a:buSzPts val="3100"/>
              <a:buNone/>
            </a:pPr>
            <a:r>
              <a:rPr b="1" lang="en-US" sz="3000">
                <a:solidFill>
                  <a:srgbClr val="B02C20"/>
                </a:solidFill>
              </a:rPr>
              <a:t>Ready Market</a:t>
            </a:r>
            <a:endParaRPr sz="3000">
              <a:solidFill>
                <a:srgbClr val="B02C20"/>
              </a:solidFill>
            </a:endParaRPr>
          </a:p>
          <a:p>
            <a:pPr indent="-368300" lvl="0" marL="1282700" rtl="0" algn="l">
              <a:lnSpc>
                <a:spcPct val="150000"/>
              </a:lnSpc>
              <a:spcBef>
                <a:spcPts val="1000"/>
              </a:spcBef>
              <a:spcAft>
                <a:spcPts val="0"/>
              </a:spcAft>
              <a:buClr>
                <a:srgbClr val="434343"/>
              </a:buClr>
              <a:buSzPts val="2800"/>
              <a:buChar char="●"/>
            </a:pPr>
            <a:r>
              <a:rPr lang="en-US" sz="2800">
                <a:solidFill>
                  <a:srgbClr val="434343"/>
                </a:solidFill>
              </a:rPr>
              <a:t>Kenya has a population of 60M+  inhabitants, we estimate a yearly consumption of about 60 million IVF (intraVenous Fluids) of standard IVF + dialysis concentrate solutions mostly imported or locally manufactured. The prices are high (Kes 90/= per bag) allowing to estimate a Gross Operating Margin of over Kes 50/= per Bag).</a:t>
            </a:r>
            <a:endParaRPr sz="2800">
              <a:solidFill>
                <a:srgbClr val="434343"/>
              </a:solidFill>
            </a:endParaRPr>
          </a:p>
          <a:p>
            <a:pPr indent="-368300" lvl="0" marL="1282700" rtl="0" algn="l">
              <a:lnSpc>
                <a:spcPct val="150000"/>
              </a:lnSpc>
              <a:spcBef>
                <a:spcPts val="1000"/>
              </a:spcBef>
              <a:spcAft>
                <a:spcPts val="0"/>
              </a:spcAft>
              <a:buClr>
                <a:srgbClr val="434343"/>
              </a:buClr>
              <a:buSzPts val="2800"/>
              <a:buChar char="●"/>
            </a:pPr>
            <a:r>
              <a:rPr lang="en-US" sz="2800">
                <a:solidFill>
                  <a:srgbClr val="434343"/>
                </a:solidFill>
              </a:rPr>
              <a:t>Provide affordable treatment &amp; therapy consumables to public, private, research and military health facilities in Kenya and beyond.</a:t>
            </a:r>
            <a:endParaRPr sz="2800">
              <a:solidFill>
                <a:srgbClr val="434343"/>
              </a:solidFill>
            </a:endParaRPr>
          </a:p>
          <a:p>
            <a:pPr indent="0" lvl="0" marL="0" rtl="0" algn="l">
              <a:lnSpc>
                <a:spcPct val="150000"/>
              </a:lnSpc>
              <a:spcBef>
                <a:spcPts val="1000"/>
              </a:spcBef>
              <a:spcAft>
                <a:spcPts val="0"/>
              </a:spcAft>
              <a:buSzPts val="3100"/>
              <a:buNone/>
            </a:pPr>
            <a:r>
              <a:rPr b="1" lang="en-US" sz="3000">
                <a:solidFill>
                  <a:srgbClr val="B02C20"/>
                </a:solidFill>
              </a:rPr>
              <a:t>Lack of competition</a:t>
            </a:r>
            <a:endParaRPr sz="3000">
              <a:solidFill>
                <a:srgbClr val="B02C20"/>
              </a:solidFill>
            </a:endParaRPr>
          </a:p>
          <a:p>
            <a:pPr indent="-787400" lvl="0" marL="1600200" rtl="0" algn="l">
              <a:lnSpc>
                <a:spcPct val="150000"/>
              </a:lnSpc>
              <a:spcBef>
                <a:spcPts val="1000"/>
              </a:spcBef>
              <a:spcAft>
                <a:spcPts val="1000"/>
              </a:spcAft>
              <a:buClr>
                <a:srgbClr val="434343"/>
              </a:buClr>
              <a:buSzPts val="2800"/>
              <a:buChar char="●"/>
            </a:pPr>
            <a:r>
              <a:rPr lang="en-US" sz="2800">
                <a:solidFill>
                  <a:srgbClr val="434343"/>
                </a:solidFill>
              </a:rPr>
              <a:t>There are only 2 identified biomedical plants manufacturing intravenous infusions in the continent. In East Africa, there is one manufacturing plant in Uganda – Abacus Parenteral Drugs Limited- dealing with parenteral fluids.</a:t>
            </a:r>
            <a:endParaRPr sz="28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g21f35a23ab9_0_685"/>
          <p:cNvSpPr/>
          <p:nvPr/>
        </p:nvSpPr>
        <p:spPr>
          <a:xfrm>
            <a:off x="13257850" y="0"/>
            <a:ext cx="112023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g21f35a23ab9_0_685"/>
          <p:cNvSpPr txBox="1"/>
          <p:nvPr/>
        </p:nvSpPr>
        <p:spPr>
          <a:xfrm>
            <a:off x="1773425" y="2606175"/>
            <a:ext cx="10911600" cy="105084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1000"/>
              </a:spcBef>
              <a:spcAft>
                <a:spcPts val="0"/>
              </a:spcAft>
              <a:buClr>
                <a:srgbClr val="000000"/>
              </a:buClr>
              <a:buSzPts val="2800"/>
              <a:buFont typeface="Arial"/>
              <a:buNone/>
            </a:pPr>
            <a:r>
              <a:rPr b="0" i="0" lang="en-US" sz="2800" u="none" cap="none" strike="noStrike">
                <a:solidFill>
                  <a:srgbClr val="434343"/>
                </a:solidFill>
                <a:latin typeface="Roboto Light"/>
                <a:ea typeface="Roboto Light"/>
                <a:cs typeface="Roboto Light"/>
                <a:sym typeface="Roboto Light"/>
              </a:rPr>
              <a:t>Construction of a Bio-Medical Manufacturing plant encompassing the following functional elements: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The Main manufacturing plant block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Sterilization Department (CSSD)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Workshops (building, Electrical and Mechanical, Biomedical)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Holding Room (Quarantine)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Laboratories (Quality Control &amp; Analysis)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Installation of Solar Energy component for energy provision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Water filtration system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100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Medical Liquid gases plant (Nitrogen, Medical CO2, Medical Nitrous Oxide Supply)</a:t>
            </a:r>
            <a:endParaRPr b="0" i="0" sz="2800" u="none" cap="none" strike="noStrike">
              <a:solidFill>
                <a:srgbClr val="434343"/>
              </a:solidFill>
              <a:latin typeface="Roboto Light"/>
              <a:ea typeface="Roboto Light"/>
              <a:cs typeface="Roboto Light"/>
              <a:sym typeface="Roboto Light"/>
            </a:endParaRPr>
          </a:p>
        </p:txBody>
      </p:sp>
      <p:sp>
        <p:nvSpPr>
          <p:cNvPr id="977" name="Google Shape;977;g21f35a23ab9_0_68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Solution / Product </a:t>
            </a:r>
            <a:endParaRPr/>
          </a:p>
        </p:txBody>
      </p:sp>
      <p:pic>
        <p:nvPicPr>
          <p:cNvPr descr="Intravenous Fluid Regulation: Purpose, Procedure, and More" id="978" name="Google Shape;978;g21f35a23ab9_0_685"/>
          <p:cNvPicPr preferRelativeResize="0"/>
          <p:nvPr/>
        </p:nvPicPr>
        <p:blipFill rotWithShape="1">
          <a:blip r:embed="rId3">
            <a:alphaModFix/>
          </a:blip>
          <a:srcRect b="0" l="0" r="0" t="0"/>
          <a:stretch/>
        </p:blipFill>
        <p:spPr>
          <a:xfrm>
            <a:off x="14506625" y="2863450"/>
            <a:ext cx="6397800" cy="4798500"/>
          </a:xfrm>
          <a:prstGeom prst="roundRect">
            <a:avLst>
              <a:gd fmla="val 8594" name="adj"/>
            </a:avLst>
          </a:prstGeom>
          <a:solidFill>
            <a:srgbClr val="ECECEC"/>
          </a:solidFill>
          <a:ln>
            <a:noFill/>
          </a:ln>
        </p:spPr>
      </p:pic>
      <p:sp>
        <p:nvSpPr>
          <p:cNvPr id="979" name="Google Shape;979;g21f35a23ab9_0_685"/>
          <p:cNvSpPr txBox="1"/>
          <p:nvPr>
            <p:ph idx="1" type="body"/>
          </p:nvPr>
        </p:nvSpPr>
        <p:spPr>
          <a:xfrm>
            <a:off x="14809125" y="7782425"/>
            <a:ext cx="6741600" cy="5179800"/>
          </a:xfrm>
          <a:prstGeom prst="rect">
            <a:avLst/>
          </a:prstGeom>
          <a:noFill/>
          <a:ln>
            <a:noFill/>
          </a:ln>
        </p:spPr>
        <p:txBody>
          <a:bodyPr anchorCtr="0" anchor="t" bIns="91400" lIns="182850" spcFirstLastPara="1" rIns="182850" wrap="square" tIns="91400">
            <a:normAutofit lnSpcReduction="20000"/>
          </a:bodyPr>
          <a:lstStyle/>
          <a:p>
            <a:pPr indent="-342900" lvl="0" marL="368300" rtl="0" algn="l">
              <a:lnSpc>
                <a:spcPct val="150000"/>
              </a:lnSpc>
              <a:spcBef>
                <a:spcPts val="0"/>
              </a:spcBef>
              <a:spcAft>
                <a:spcPts val="0"/>
              </a:spcAft>
              <a:buClr>
                <a:srgbClr val="434343"/>
              </a:buClr>
              <a:buSzPts val="2600"/>
              <a:buFont typeface="Roboto Light"/>
              <a:buChar char="●"/>
            </a:pPr>
            <a:r>
              <a:rPr lang="en-US" sz="2600">
                <a:solidFill>
                  <a:srgbClr val="434343"/>
                </a:solidFill>
                <a:latin typeface="Roboto Light"/>
                <a:ea typeface="Roboto Light"/>
                <a:cs typeface="Roboto Light"/>
                <a:sym typeface="Roboto Light"/>
              </a:rPr>
              <a:t>Manufacture of IV fluids, dialysis concentrate solutions, renal concentrates, and disinfectants</a:t>
            </a:r>
            <a:endParaRPr sz="2600">
              <a:solidFill>
                <a:srgbClr val="434343"/>
              </a:solidFill>
              <a:latin typeface="Roboto Light"/>
              <a:ea typeface="Roboto Light"/>
              <a:cs typeface="Roboto Light"/>
              <a:sym typeface="Roboto Light"/>
            </a:endParaRPr>
          </a:p>
          <a:p>
            <a:pPr indent="-342900" lvl="0" marL="368300" rtl="0" algn="l">
              <a:lnSpc>
                <a:spcPct val="150000"/>
              </a:lnSpc>
              <a:spcBef>
                <a:spcPts val="700"/>
              </a:spcBef>
              <a:spcAft>
                <a:spcPts val="0"/>
              </a:spcAft>
              <a:buClr>
                <a:srgbClr val="434343"/>
              </a:buClr>
              <a:buSzPts val="2600"/>
              <a:buFont typeface="Roboto Light"/>
              <a:buChar char="●"/>
            </a:pPr>
            <a:r>
              <a:rPr lang="en-US" sz="2600">
                <a:solidFill>
                  <a:srgbClr val="434343"/>
                </a:solidFill>
                <a:latin typeface="Roboto Light"/>
                <a:ea typeface="Roboto Light"/>
                <a:cs typeface="Roboto Light"/>
                <a:sym typeface="Roboto Light"/>
              </a:rPr>
              <a:t>Manufacturing of Liquid Oxygen, Nitrogen, Medical CO2 and Medical Nitrous Oxide </a:t>
            </a:r>
            <a:endParaRPr sz="2600">
              <a:solidFill>
                <a:srgbClr val="434343"/>
              </a:solidFill>
              <a:latin typeface="Roboto Light"/>
              <a:ea typeface="Roboto Light"/>
              <a:cs typeface="Roboto Light"/>
              <a:sym typeface="Roboto Light"/>
            </a:endParaRPr>
          </a:p>
          <a:p>
            <a:pPr indent="-342900" lvl="0" marL="368300" rtl="0" algn="l">
              <a:lnSpc>
                <a:spcPct val="150000"/>
              </a:lnSpc>
              <a:spcBef>
                <a:spcPts val="700"/>
              </a:spcBef>
              <a:spcAft>
                <a:spcPts val="0"/>
              </a:spcAft>
              <a:buClr>
                <a:srgbClr val="434343"/>
              </a:buClr>
              <a:buSzPts val="2600"/>
              <a:buFont typeface="Roboto Light"/>
              <a:buChar char="●"/>
            </a:pPr>
            <a:r>
              <a:rPr lang="en-US" sz="2600">
                <a:solidFill>
                  <a:srgbClr val="434343"/>
                </a:solidFill>
                <a:latin typeface="Roboto Light"/>
                <a:ea typeface="Roboto Light"/>
                <a:cs typeface="Roboto Light"/>
                <a:sym typeface="Roboto Light"/>
              </a:rPr>
              <a:t>Water filtration system </a:t>
            </a:r>
            <a:endParaRPr sz="2600">
              <a:solidFill>
                <a:srgbClr val="434343"/>
              </a:solidFill>
              <a:latin typeface="Roboto Light"/>
              <a:ea typeface="Roboto Light"/>
              <a:cs typeface="Roboto Light"/>
              <a:sym typeface="Roboto Light"/>
            </a:endParaRPr>
          </a:p>
          <a:p>
            <a:pPr indent="-342900" lvl="0" marL="368300" rtl="0" algn="l">
              <a:lnSpc>
                <a:spcPct val="150000"/>
              </a:lnSpc>
              <a:spcBef>
                <a:spcPts val="700"/>
              </a:spcBef>
              <a:spcAft>
                <a:spcPts val="0"/>
              </a:spcAft>
              <a:buClr>
                <a:srgbClr val="434343"/>
              </a:buClr>
              <a:buSzPts val="2600"/>
              <a:buFont typeface="Roboto Light"/>
              <a:buChar char="●"/>
            </a:pPr>
            <a:r>
              <a:rPr lang="en-US" sz="2600">
                <a:solidFill>
                  <a:srgbClr val="434343"/>
                </a:solidFill>
                <a:latin typeface="Roboto Light"/>
                <a:ea typeface="Roboto Light"/>
                <a:cs typeface="Roboto Light"/>
                <a:sym typeface="Roboto Light"/>
              </a:rPr>
              <a:t>Solar Energy provision</a:t>
            </a:r>
            <a:endParaRPr sz="2600">
              <a:solidFill>
                <a:srgbClr val="434343"/>
              </a:solidFill>
              <a:latin typeface="Roboto Light"/>
              <a:ea typeface="Roboto Light"/>
              <a:cs typeface="Roboto Light"/>
              <a:sym typeface="Roboto Light"/>
            </a:endParaRPr>
          </a:p>
          <a:p>
            <a:pPr indent="-342900" lvl="0" marL="368300" rtl="0" algn="l">
              <a:lnSpc>
                <a:spcPct val="150000"/>
              </a:lnSpc>
              <a:spcBef>
                <a:spcPts val="700"/>
              </a:spcBef>
              <a:spcAft>
                <a:spcPts val="3200"/>
              </a:spcAft>
              <a:buClr>
                <a:srgbClr val="434343"/>
              </a:buClr>
              <a:buSzPts val="2600"/>
              <a:buFont typeface="Roboto Light"/>
              <a:buChar char="●"/>
            </a:pPr>
            <a:r>
              <a:rPr lang="en-US" sz="2600">
                <a:solidFill>
                  <a:srgbClr val="434343"/>
                </a:solidFill>
                <a:latin typeface="Roboto Light"/>
                <a:ea typeface="Roboto Light"/>
                <a:cs typeface="Roboto Light"/>
                <a:sym typeface="Roboto Light"/>
              </a:rPr>
              <a:t>Textile Embroidery</a:t>
            </a:r>
            <a:endParaRPr sz="2600">
              <a:solidFill>
                <a:srgbClr val="434343"/>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g21f35a23ab9_0_69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Financial Ask</a:t>
            </a:r>
            <a:endParaRPr/>
          </a:p>
        </p:txBody>
      </p:sp>
      <p:graphicFrame>
        <p:nvGraphicFramePr>
          <p:cNvPr id="985" name="Google Shape;985;g21f35a23ab9_0_694"/>
          <p:cNvGraphicFramePr/>
          <p:nvPr/>
        </p:nvGraphicFramePr>
        <p:xfrm>
          <a:off x="3311292" y="2950375"/>
          <a:ext cx="3000000" cy="3000000"/>
        </p:xfrm>
        <a:graphic>
          <a:graphicData uri="http://schemas.openxmlformats.org/drawingml/2006/table">
            <a:tbl>
              <a:tblPr>
                <a:noFill/>
                <a:tableStyleId>{A284050F-03A8-47F2-B2AE-9244E909DF6F}</a:tableStyleId>
              </a:tblPr>
              <a:tblGrid>
                <a:gridCol w="7663800"/>
                <a:gridCol w="4377700"/>
              </a:tblGrid>
              <a:tr h="1284450">
                <a:tc>
                  <a:txBody>
                    <a:bodyPr/>
                    <a:lstStyle/>
                    <a:p>
                      <a:pPr indent="0" lvl="0" marL="0" marR="0" rtl="0" algn="l">
                        <a:lnSpc>
                          <a:spcPct val="115000"/>
                        </a:lnSpc>
                        <a:spcBef>
                          <a:spcPts val="0"/>
                        </a:spcBef>
                        <a:spcAft>
                          <a:spcPts val="0"/>
                        </a:spcAft>
                        <a:buClr>
                          <a:schemeClr val="dk1"/>
                        </a:buClr>
                        <a:buSzPts val="3000"/>
                        <a:buFont typeface="Arial"/>
                        <a:buNone/>
                      </a:pPr>
                      <a:r>
                        <a:rPr lang="en-US" sz="2800" u="none" cap="none" strike="noStrike">
                          <a:solidFill>
                            <a:srgbClr val="B02C20"/>
                          </a:solidFill>
                          <a:latin typeface="Roboto Light"/>
                          <a:ea typeface="Roboto Light"/>
                          <a:cs typeface="Roboto Light"/>
                          <a:sym typeface="Roboto Light"/>
                        </a:rPr>
                        <a:t>Investments</a:t>
                      </a:r>
                      <a:endParaRPr sz="3600" u="none" cap="none" strike="noStrike">
                        <a:solidFill>
                          <a:srgbClr val="B02C20"/>
                        </a:solidFill>
                        <a:latin typeface="Roboto Light"/>
                        <a:ea typeface="Roboto Light"/>
                        <a:cs typeface="Roboto Light"/>
                        <a:sym typeface="Roboto Light"/>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3000"/>
                        <a:buFont typeface="Arial"/>
                        <a:buNone/>
                      </a:pPr>
                      <a:r>
                        <a:rPr lang="en-US" sz="2800" u="none" cap="none" strike="noStrike">
                          <a:solidFill>
                            <a:srgbClr val="B02C20"/>
                          </a:solidFill>
                          <a:latin typeface="Roboto Light"/>
                          <a:ea typeface="Roboto Light"/>
                          <a:cs typeface="Roboto Light"/>
                          <a:sym typeface="Roboto Light"/>
                        </a:rPr>
                        <a:t>Cost (USD)</a:t>
                      </a:r>
                      <a:endParaRPr sz="2800" u="none" cap="none" strike="noStrike">
                        <a:solidFill>
                          <a:srgbClr val="B02C20"/>
                        </a:solidFill>
                        <a:latin typeface="Roboto Light"/>
                        <a:ea typeface="Roboto Light"/>
                        <a:cs typeface="Roboto Light"/>
                        <a:sym typeface="Roboto Light"/>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284450">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Land Acquisition costs</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NO COST</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Site Access, Preparation and Utility</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NO COST</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Construction</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USD 10 M</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Plant and Equipment</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USD 20 M</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Fixtures and Fittings</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USD 5 M</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Other Capital Costs (Solar)</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USD 5 M</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bl>
          </a:graphicData>
        </a:graphic>
      </p:graphicFrame>
      <p:sp>
        <p:nvSpPr>
          <p:cNvPr id="986" name="Google Shape;986;g21f35a23ab9_0_694"/>
          <p:cNvSpPr txBox="1"/>
          <p:nvPr/>
        </p:nvSpPr>
        <p:spPr>
          <a:xfrm>
            <a:off x="1793650" y="1619175"/>
            <a:ext cx="139311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800"/>
              <a:buFont typeface="Arial"/>
              <a:buNone/>
            </a:pPr>
            <a:r>
              <a:rPr b="0" i="0" lang="en-US" sz="3800" u="none" cap="none" strike="noStrike">
                <a:solidFill>
                  <a:srgbClr val="B02C20"/>
                </a:solidFill>
                <a:latin typeface="Roboto Light"/>
                <a:ea typeface="Roboto Light"/>
                <a:cs typeface="Roboto Light"/>
                <a:sym typeface="Roboto Light"/>
              </a:rPr>
              <a:t>Capital Cost (Ksh) to complete the Project ………….. US$ 30M</a:t>
            </a:r>
            <a:endParaRPr b="0" i="0" sz="3800" u="none" cap="none" strike="noStrike">
              <a:solidFill>
                <a:srgbClr val="B02C20"/>
              </a:solidFill>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g21f35a23ab9_0_115"/>
          <p:cNvSpPr txBox="1"/>
          <p:nvPr/>
        </p:nvSpPr>
        <p:spPr>
          <a:xfrm>
            <a:off x="1773425" y="2606175"/>
            <a:ext cx="14662800" cy="8640600"/>
          </a:xfrm>
          <a:prstGeom prst="rect">
            <a:avLst/>
          </a:prstGeom>
          <a:noFill/>
          <a:ln>
            <a:noFill/>
          </a:ln>
        </p:spPr>
        <p:txBody>
          <a:bodyPr anchorCtr="0" anchor="t" bIns="182850" lIns="182850" spcFirstLastPara="1" rIns="182850" wrap="square" tIns="182850">
            <a:noAutofit/>
          </a:bodyPr>
          <a:lstStyle/>
          <a:p>
            <a:pPr indent="-419100" lvl="0" marL="457200" marR="0" rtl="0" algn="l">
              <a:lnSpc>
                <a:spcPct val="200000"/>
              </a:lnSpc>
              <a:spcBef>
                <a:spcPts val="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The hospital will cut costs as it will use the manufactured consumables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20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It will address the constant shortages brought on by challenges facing importation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20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It will be a source of income for the institution through sales made to hospitals and other consumers both locally and regionally.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20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It will provide employment opportunities.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200000"/>
              </a:lnSpc>
              <a:spcBef>
                <a:spcPts val="1000"/>
              </a:spcBef>
              <a:spcAft>
                <a:spcPts val="100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It will contribute to the GDP of the country in the manufacturing sector. It will lower the cost of healthcare. </a:t>
            </a:r>
            <a:endParaRPr b="0" i="0" sz="3000" u="none" cap="none" strike="noStrike">
              <a:solidFill>
                <a:srgbClr val="434343"/>
              </a:solidFill>
              <a:latin typeface="Roboto Light"/>
              <a:ea typeface="Roboto Light"/>
              <a:cs typeface="Roboto Light"/>
              <a:sym typeface="Roboto Light"/>
            </a:endParaRPr>
          </a:p>
        </p:txBody>
      </p:sp>
      <p:sp>
        <p:nvSpPr>
          <p:cNvPr id="992" name="Google Shape;992;g21f35a23ab9_0_11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Social and Economic Impact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grpSp>
        <p:nvGrpSpPr>
          <p:cNvPr id="997" name="Google Shape;997;g21e740cb146_0_294"/>
          <p:cNvGrpSpPr/>
          <p:nvPr/>
        </p:nvGrpSpPr>
        <p:grpSpPr>
          <a:xfrm>
            <a:off x="13922021" y="6130648"/>
            <a:ext cx="10461370" cy="1713560"/>
            <a:chOff x="5220888" y="1595367"/>
            <a:chExt cx="3923112" cy="642601"/>
          </a:xfrm>
        </p:grpSpPr>
        <p:sp>
          <p:nvSpPr>
            <p:cNvPr id="998" name="Google Shape;998;g21e740cb146_0_294"/>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9" name="Google Shape;999;g21e740cb146_0_294"/>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000" name="Google Shape;1000;g21e740cb146_0_294"/>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001" name="Google Shape;1001;g21e740cb146_0_294"/>
          <p:cNvGrpSpPr/>
          <p:nvPr/>
        </p:nvGrpSpPr>
        <p:grpSpPr>
          <a:xfrm>
            <a:off x="13922021" y="4383687"/>
            <a:ext cx="10461370" cy="1713581"/>
            <a:chOff x="5220888" y="940241"/>
            <a:chExt cx="3923112" cy="642609"/>
          </a:xfrm>
        </p:grpSpPr>
        <p:sp>
          <p:nvSpPr>
            <p:cNvPr id="1002" name="Google Shape;1002;g21e740cb146_0_294"/>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3" name="Google Shape;1003;g21e740cb146_0_294"/>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04" name="Google Shape;1004;g21e740cb146_0_294"/>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05" name="Google Shape;1005;g21e740cb146_0_294"/>
          <p:cNvGrpSpPr/>
          <p:nvPr/>
        </p:nvGrpSpPr>
        <p:grpSpPr>
          <a:xfrm>
            <a:off x="13922021" y="7871116"/>
            <a:ext cx="10461370" cy="1713586"/>
            <a:chOff x="5220888" y="2250475"/>
            <a:chExt cx="3923112" cy="642611"/>
          </a:xfrm>
        </p:grpSpPr>
        <p:sp>
          <p:nvSpPr>
            <p:cNvPr id="1006" name="Google Shape;1006;g21e740cb146_0_294"/>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7" name="Google Shape;1007;g21e740cb146_0_294"/>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008" name="Google Shape;1008;g21e740cb146_0_294"/>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009" name="Google Shape;1009;g21e740cb146_0_294"/>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g21e740cb146_0_3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1015" name="Google Shape;1015;g21e740cb146_0_310"/>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9" name="Shape 1019"/>
        <p:cNvGrpSpPr/>
        <p:nvPr/>
      </p:nvGrpSpPr>
      <p:grpSpPr>
        <a:xfrm>
          <a:off x="0" y="0"/>
          <a:ext cx="0" cy="0"/>
          <a:chOff x="0" y="0"/>
          <a:chExt cx="0" cy="0"/>
        </a:xfrm>
      </p:grpSpPr>
      <p:pic>
        <p:nvPicPr>
          <p:cNvPr id="1020" name="Google Shape;1020;g21e740cb146_0_315"/>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021" name="Google Shape;1021;g21e740cb146_0_315"/>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1022" name="Google Shape;1022;g21e740cb146_0_315"/>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9" name="Shape 779"/>
        <p:cNvGrpSpPr/>
        <p:nvPr/>
      </p:nvGrpSpPr>
      <p:grpSpPr>
        <a:xfrm>
          <a:off x="0" y="0"/>
          <a:ext cx="0" cy="0"/>
          <a:chOff x="0" y="0"/>
          <a:chExt cx="0" cy="0"/>
        </a:xfrm>
      </p:grpSpPr>
      <p:grpSp>
        <p:nvGrpSpPr>
          <p:cNvPr id="780" name="Google Shape;780;g21e740cb146_0_1087"/>
          <p:cNvGrpSpPr/>
          <p:nvPr/>
        </p:nvGrpSpPr>
        <p:grpSpPr>
          <a:xfrm>
            <a:off x="13922022" y="5943368"/>
            <a:ext cx="10461370" cy="1713560"/>
            <a:chOff x="5220888" y="1595367"/>
            <a:chExt cx="3923112" cy="642601"/>
          </a:xfrm>
        </p:grpSpPr>
        <p:sp>
          <p:nvSpPr>
            <p:cNvPr id="781" name="Google Shape;781;g21e740cb146_0_1087"/>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2" name="Google Shape;782;g21e740cb146_0_1087"/>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783" name="Google Shape;783;g21e740cb146_0_1087"/>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784" name="Google Shape;784;g21e740cb146_0_1087"/>
          <p:cNvGrpSpPr/>
          <p:nvPr/>
        </p:nvGrpSpPr>
        <p:grpSpPr>
          <a:xfrm>
            <a:off x="13922022" y="4197363"/>
            <a:ext cx="10461370" cy="1713581"/>
            <a:chOff x="5220888" y="940241"/>
            <a:chExt cx="3923112" cy="642609"/>
          </a:xfrm>
        </p:grpSpPr>
        <p:sp>
          <p:nvSpPr>
            <p:cNvPr id="785" name="Google Shape;785;g21e740cb146_0_1087"/>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6" name="Google Shape;786;g21e740cb146_0_1087"/>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787" name="Google Shape;787;g21e740cb146_0_1087"/>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788" name="Google Shape;788;g21e740cb146_0_1087"/>
          <p:cNvGrpSpPr/>
          <p:nvPr/>
        </p:nvGrpSpPr>
        <p:grpSpPr>
          <a:xfrm>
            <a:off x="13922022" y="7662682"/>
            <a:ext cx="10461370" cy="1713586"/>
            <a:chOff x="5220888" y="1593503"/>
            <a:chExt cx="3923112" cy="642611"/>
          </a:xfrm>
        </p:grpSpPr>
        <p:sp>
          <p:nvSpPr>
            <p:cNvPr id="789" name="Google Shape;789;g21e740cb146_0_1087"/>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0" name="Google Shape;790;g21e740cb146_0_1087"/>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791" name="Google Shape;791;g21e740cb146_0_1087"/>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792" name="Google Shape;792;g21e740cb146_0_1087"/>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6" name="Shape 796"/>
        <p:cNvGrpSpPr/>
        <p:nvPr/>
      </p:nvGrpSpPr>
      <p:grpSpPr>
        <a:xfrm>
          <a:off x="0" y="0"/>
          <a:ext cx="0" cy="0"/>
          <a:chOff x="0" y="0"/>
          <a:chExt cx="0" cy="0"/>
        </a:xfrm>
      </p:grpSpPr>
      <p:pic>
        <p:nvPicPr>
          <p:cNvPr id="797" name="Google Shape;797;g21e740cb146_0_1103"/>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798" name="Google Shape;798;g21e740cb146_0_1103"/>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9" name="Google Shape;799;g21e740cb146_0_1103"/>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0" name="Google Shape;800;g21e740cb146_0_110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801" name="Google Shape;801;g21e740cb146_0_1103"/>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802" name="Google Shape;802;g21e740cb146_0_1103"/>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803" name="Google Shape;803;g21e740cb146_0_1103"/>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804" name="Google Shape;804;g21e740cb146_0_1103"/>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805" name="Google Shape;805;g21e740cb146_0_1103"/>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806" name="Google Shape;806;g21e740cb146_0_1103"/>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807" name="Google Shape;807;g21e740cb146_0_1103"/>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8" name="Google Shape;808;g21e740cb146_0_1103"/>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9" name="Google Shape;809;g21e740cb146_0_1103"/>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0" name="Google Shape;810;g21e740cb146_0_1103"/>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1" name="Google Shape;811;g21e740cb146_0_1103"/>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12" name="Google Shape;812;g21e740cb146_0_1103"/>
          <p:cNvGrpSpPr/>
          <p:nvPr/>
        </p:nvGrpSpPr>
        <p:grpSpPr>
          <a:xfrm>
            <a:off x="10491706" y="3248163"/>
            <a:ext cx="1443395" cy="1443395"/>
            <a:chOff x="1799100" y="325175"/>
            <a:chExt cx="4020600" cy="4020600"/>
          </a:xfrm>
        </p:grpSpPr>
        <p:sp>
          <p:nvSpPr>
            <p:cNvPr id="813" name="Google Shape;813;g21e740cb146_0_1103"/>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4" name="Google Shape;814;g21e740cb146_0_1103"/>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5" name="Google Shape;815;g21e740cb146_0_1103"/>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6" name="Google Shape;816;g21e740cb146_0_1103"/>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17" name="Google Shape;817;g21e740cb146_0_1103"/>
          <p:cNvGrpSpPr/>
          <p:nvPr/>
        </p:nvGrpSpPr>
        <p:grpSpPr>
          <a:xfrm>
            <a:off x="10491526" y="9946423"/>
            <a:ext cx="1443734" cy="1443586"/>
            <a:chOff x="1859375" y="383575"/>
            <a:chExt cx="3899875" cy="3899475"/>
          </a:xfrm>
        </p:grpSpPr>
        <p:sp>
          <p:nvSpPr>
            <p:cNvPr id="818" name="Google Shape;818;g21e740cb146_0_1103"/>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9" name="Google Shape;819;g21e740cb146_0_1103"/>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0" name="Google Shape;820;g21e740cb146_0_1103"/>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1" name="Google Shape;821;g21e740cb146_0_1103"/>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2" name="Google Shape;822;g21e740cb146_0_1103"/>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3" name="Google Shape;823;g21e740cb146_0_1103"/>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4" name="Google Shape;824;g21e740cb146_0_1103"/>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5" name="Google Shape;825;g21e740cb146_0_1103"/>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6" name="Google Shape;826;g21e740cb146_0_1103"/>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7" name="Google Shape;827;g21e740cb146_0_1103"/>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8" name="Google Shape;828;g21e740cb146_0_1103"/>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9" name="Google Shape;829;g21e740cb146_0_1103"/>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0" name="Google Shape;830;g21e740cb146_0_1103"/>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1" name="Google Shape;831;g21e740cb146_0_1103"/>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2" name="Google Shape;832;g21e740cb146_0_1103"/>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3" name="Google Shape;833;g21e740cb146_0_1103"/>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4" name="Google Shape;834;g21e740cb146_0_1103"/>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5" name="Google Shape;835;g21e740cb146_0_1103"/>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6" name="Google Shape;836;g21e740cb146_0_1103"/>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7" name="Google Shape;837;g21e740cb146_0_1103"/>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8" name="Google Shape;838;g21e740cb146_0_1103"/>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9" name="Google Shape;839;g21e740cb146_0_1103"/>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40" name="Google Shape;840;g21e740cb146_0_1103"/>
          <p:cNvGrpSpPr/>
          <p:nvPr/>
        </p:nvGrpSpPr>
        <p:grpSpPr>
          <a:xfrm>
            <a:off x="1832495" y="3266003"/>
            <a:ext cx="1258244" cy="1443135"/>
            <a:chOff x="2024150" y="270925"/>
            <a:chExt cx="3550350" cy="4072050"/>
          </a:xfrm>
        </p:grpSpPr>
        <p:sp>
          <p:nvSpPr>
            <p:cNvPr id="841" name="Google Shape;841;g21e740cb146_0_1103"/>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2" name="Google Shape;842;g21e740cb146_0_1103"/>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3" name="Google Shape;843;g21e740cb146_0_1103"/>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4" name="Google Shape;844;g21e740cb146_0_1103"/>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5" name="Google Shape;845;g21e740cb146_0_1103"/>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46" name="Google Shape;846;g21e740cb146_0_1103"/>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0" name="Shape 850"/>
        <p:cNvGrpSpPr/>
        <p:nvPr/>
      </p:nvGrpSpPr>
      <p:grpSpPr>
        <a:xfrm>
          <a:off x="0" y="0"/>
          <a:ext cx="0" cy="0"/>
          <a:chOff x="0" y="0"/>
          <a:chExt cx="0" cy="0"/>
        </a:xfrm>
      </p:grpSpPr>
      <p:sp>
        <p:nvSpPr>
          <p:cNvPr id="851" name="Google Shape;851;g21e740cb146_0_115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852" name="Google Shape;852;g21e740cb146_0_1156"/>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853" name="Google Shape;853;g21e740cb146_0_1156"/>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854" name="Google Shape;854;g21e740cb146_0_1156"/>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855" name="Google Shape;855;g21e740cb146_0_1156"/>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856" name="Google Shape;856;g21e740cb146_0_1156"/>
          <p:cNvSpPr/>
          <p:nvPr/>
        </p:nvSpPr>
        <p:spPr>
          <a:xfrm rot="-3280680">
            <a:off x="3979001" y="582504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57" name="Google Shape;857;g21e740cb146_0_1156"/>
          <p:cNvGrpSpPr/>
          <p:nvPr/>
        </p:nvGrpSpPr>
        <p:grpSpPr>
          <a:xfrm>
            <a:off x="4596194" y="4969575"/>
            <a:ext cx="6546469" cy="7298584"/>
            <a:chOff x="4184863" y="1520198"/>
            <a:chExt cx="2958454" cy="3298348"/>
          </a:xfrm>
        </p:grpSpPr>
        <p:sp>
          <p:nvSpPr>
            <p:cNvPr id="858" name="Google Shape;858;g21e740cb146_0_1156"/>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9" name="Google Shape;859;g21e740cb146_0_1156"/>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0" name="Google Shape;860;g21e740cb146_0_1156"/>
            <p:cNvSpPr txBox="1"/>
            <p:nvPr/>
          </p:nvSpPr>
          <p:spPr>
            <a:xfrm rot="1307">
              <a:off x="4478343"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861" name="Google Shape;861;g21e740cb146_0_1156"/>
          <p:cNvGrpSpPr/>
          <p:nvPr/>
        </p:nvGrpSpPr>
        <p:grpSpPr>
          <a:xfrm>
            <a:off x="1659527" y="1447835"/>
            <a:ext cx="7288026" cy="7131669"/>
            <a:chOff x="2857731" y="-71333"/>
            <a:chExt cx="3293577" cy="3222916"/>
          </a:xfrm>
        </p:grpSpPr>
        <p:sp>
          <p:nvSpPr>
            <p:cNvPr id="862" name="Google Shape;862;g21e740cb146_0_1156"/>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3" name="Google Shape;863;g21e740cb146_0_1156"/>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4" name="Google Shape;864;g21e740cb146_0_1156"/>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865" name="Google Shape;865;g21e740cb146_0_1156"/>
          <p:cNvGrpSpPr/>
          <p:nvPr/>
        </p:nvGrpSpPr>
        <p:grpSpPr>
          <a:xfrm>
            <a:off x="-327227" y="5333521"/>
            <a:ext cx="7577586" cy="6908976"/>
            <a:chOff x="1959887" y="1684672"/>
            <a:chExt cx="3424433" cy="3122278"/>
          </a:xfrm>
        </p:grpSpPr>
        <p:sp>
          <p:nvSpPr>
            <p:cNvPr id="866" name="Google Shape;866;g21e740cb146_0_1156"/>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7" name="Google Shape;867;g21e740cb146_0_1156"/>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8" name="Google Shape;868;g21e740cb146_0_1156"/>
            <p:cNvSpPr txBox="1"/>
            <p:nvPr/>
          </p:nvSpPr>
          <p:spPr>
            <a:xfrm flipH="1" rot="121605">
              <a:off x="3085416" y="3179332"/>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869" name="Google Shape;869;g21e740cb146_0_1156"/>
          <p:cNvGrpSpPr/>
          <p:nvPr/>
        </p:nvGrpSpPr>
        <p:grpSpPr>
          <a:xfrm>
            <a:off x="10817118" y="3493804"/>
            <a:ext cx="1164803" cy="1222233"/>
            <a:chOff x="1230625" y="2035900"/>
            <a:chExt cx="436812" cy="458349"/>
          </a:xfrm>
        </p:grpSpPr>
        <p:sp>
          <p:nvSpPr>
            <p:cNvPr id="870" name="Google Shape;870;g21e740cb146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1" name="Google Shape;871;g21e740cb146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872" name="Google Shape;872;g21e740cb146_0_1156"/>
          <p:cNvGrpSpPr/>
          <p:nvPr/>
        </p:nvGrpSpPr>
        <p:grpSpPr>
          <a:xfrm>
            <a:off x="10817118" y="6018137"/>
            <a:ext cx="1164803" cy="1222233"/>
            <a:chOff x="1230625" y="2035900"/>
            <a:chExt cx="436812" cy="458349"/>
          </a:xfrm>
        </p:grpSpPr>
        <p:sp>
          <p:nvSpPr>
            <p:cNvPr id="873" name="Google Shape;873;g21e740cb146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4" name="Google Shape;874;g21e740cb146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875" name="Google Shape;875;g21e740cb146_0_1156"/>
          <p:cNvGrpSpPr/>
          <p:nvPr/>
        </p:nvGrpSpPr>
        <p:grpSpPr>
          <a:xfrm>
            <a:off x="10817118" y="8299004"/>
            <a:ext cx="1164803" cy="1222233"/>
            <a:chOff x="1230625" y="2035900"/>
            <a:chExt cx="436812" cy="458349"/>
          </a:xfrm>
        </p:grpSpPr>
        <p:sp>
          <p:nvSpPr>
            <p:cNvPr id="876" name="Google Shape;876;g21e740cb146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7" name="Google Shape;877;g21e740cb146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878" name="Google Shape;878;g21e740cb146_0_1156"/>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879" name="Google Shape;879;g21e740cb146_0_1156"/>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880" name="Google Shape;880;g21e740cb146_0_1156"/>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81" name="Google Shape;881;g21e740cb146_0_1156"/>
          <p:cNvGrpSpPr/>
          <p:nvPr/>
        </p:nvGrpSpPr>
        <p:grpSpPr>
          <a:xfrm>
            <a:off x="2238975" y="6947172"/>
            <a:ext cx="1164717" cy="1113501"/>
            <a:chOff x="1816375" y="421750"/>
            <a:chExt cx="3986025" cy="3810750"/>
          </a:xfrm>
        </p:grpSpPr>
        <p:sp>
          <p:nvSpPr>
            <p:cNvPr id="882" name="Google Shape;882;g21e740cb146_0_1156"/>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3" name="Google Shape;883;g21e740cb146_0_1156"/>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4" name="Google Shape;884;g21e740cb146_0_1156"/>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5" name="Google Shape;885;g21e740cb146_0_1156"/>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6" name="Google Shape;886;g21e740cb146_0_1156"/>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7" name="Google Shape;887;g21e740cb146_0_1156"/>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88" name="Google Shape;888;g21e740cb146_0_1156"/>
          <p:cNvGrpSpPr/>
          <p:nvPr/>
        </p:nvGrpSpPr>
        <p:grpSpPr>
          <a:xfrm>
            <a:off x="3670627" y="4504339"/>
            <a:ext cx="925647" cy="902842"/>
            <a:chOff x="1926700" y="499125"/>
            <a:chExt cx="3744525" cy="3652275"/>
          </a:xfrm>
        </p:grpSpPr>
        <p:sp>
          <p:nvSpPr>
            <p:cNvPr id="889" name="Google Shape;889;g21e740cb146_0_1156"/>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0" name="Google Shape;890;g21e740cb146_0_1156"/>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1" name="Google Shape;891;g21e740cb146_0_1156"/>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2" name="Google Shape;892;g21e740cb146_0_1156"/>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3" name="Google Shape;893;g21e740cb146_0_1156"/>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4" name="Google Shape;894;g21e740cb146_0_1156"/>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5" name="Google Shape;895;g21e740cb146_0_1156"/>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6" name="Google Shape;896;g21e740cb146_0_1156"/>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0" name="Shape 900"/>
        <p:cNvGrpSpPr/>
        <p:nvPr/>
      </p:nvGrpSpPr>
      <p:grpSpPr>
        <a:xfrm>
          <a:off x="0" y="0"/>
          <a:ext cx="0" cy="0"/>
          <a:chOff x="0" y="0"/>
          <a:chExt cx="0" cy="0"/>
        </a:xfrm>
      </p:grpSpPr>
      <p:sp>
        <p:nvSpPr>
          <p:cNvPr id="901" name="Google Shape;901;g21e740cb146_0_120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902" name="Google Shape;902;g21e740cb146_0_1205"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903" name="Google Shape;903;g21e740cb146_0_1205"/>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904" name="Google Shape;904;g21e740cb146_0_1205"/>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905" name="Google Shape;905;g21e740cb146_0_1205"/>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906" name="Google Shape;906;g21e740cb146_0_1205"/>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907" name="Google Shape;907;g21e740cb146_0_1205"/>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908" name="Google Shape;908;g21e740cb146_0_1205"/>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909" name="Google Shape;909;g21e740cb146_0_1205"/>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910" name="Google Shape;910;g21e740cb146_0_1205"/>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911" name="Google Shape;911;g21e740cb146_0_1205"/>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912" name="Google Shape;912;g21e740cb146_0_1205"/>
          <p:cNvPicPr preferRelativeResize="0"/>
          <p:nvPr/>
        </p:nvPicPr>
        <p:blipFill rotWithShape="1">
          <a:blip r:embed="rId8">
            <a:alphaModFix/>
          </a:blip>
          <a:srcRect b="5390" l="2450" r="59898" t="3700"/>
          <a:stretch/>
        </p:blipFill>
        <p:spPr>
          <a:xfrm>
            <a:off x="8616155" y="9575301"/>
            <a:ext cx="1132527" cy="1139039"/>
          </a:xfrm>
          <a:prstGeom prst="rect">
            <a:avLst/>
          </a:prstGeom>
          <a:noFill/>
          <a:ln>
            <a:noFill/>
          </a:ln>
        </p:spPr>
      </p:pic>
      <p:grpSp>
        <p:nvGrpSpPr>
          <p:cNvPr id="913" name="Google Shape;913;g21e740cb146_0_1205"/>
          <p:cNvGrpSpPr/>
          <p:nvPr/>
        </p:nvGrpSpPr>
        <p:grpSpPr>
          <a:xfrm>
            <a:off x="2480885" y="3009405"/>
            <a:ext cx="998760" cy="1132810"/>
            <a:chOff x="1455650" y="408650"/>
            <a:chExt cx="4305000" cy="4882800"/>
          </a:xfrm>
        </p:grpSpPr>
        <p:sp>
          <p:nvSpPr>
            <p:cNvPr id="914" name="Google Shape;914;g21e740cb146_0_1205"/>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5" name="Google Shape;915;g21e740cb146_0_1205"/>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916" name="Google Shape;916;g21e740cb146_0_1205"/>
          <p:cNvGrpSpPr/>
          <p:nvPr/>
        </p:nvGrpSpPr>
        <p:grpSpPr>
          <a:xfrm>
            <a:off x="6007842" y="3061195"/>
            <a:ext cx="999311" cy="1082161"/>
            <a:chOff x="1818775" y="407450"/>
            <a:chExt cx="4509525" cy="4883400"/>
          </a:xfrm>
        </p:grpSpPr>
        <p:sp>
          <p:nvSpPr>
            <p:cNvPr id="917" name="Google Shape;917;g21e740cb146_0_1205"/>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8" name="Google Shape;918;g21e740cb146_0_1205"/>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919" name="Google Shape;919;g21e740cb146_0_1205"/>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920" name="Google Shape;920;g21e740cb146_0_1205"/>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g21e740cb146_0_1228"/>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926" name="Google Shape;926;g21e740cb146_0_1228"/>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927" name="Google Shape;927;g21e740cb146_0_1228"/>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928" name="Google Shape;928;g21e740cb146_0_1228"/>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929" name="Google Shape;929;g21e740cb146_0_1228"/>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930" name="Google Shape;930;g21e740cb146_0_1228"/>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931" name="Google Shape;931;g21e740cb146_0_1228"/>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932" name="Google Shape;932;g21e740cb146_0_1228"/>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pSp>
        <p:nvGrpSpPr>
          <p:cNvPr id="937" name="Google Shape;937;g21e740cb146_0_1242"/>
          <p:cNvGrpSpPr/>
          <p:nvPr/>
        </p:nvGrpSpPr>
        <p:grpSpPr>
          <a:xfrm>
            <a:off x="13922021" y="7887347"/>
            <a:ext cx="10461370" cy="1713560"/>
            <a:chOff x="5220888" y="1595367"/>
            <a:chExt cx="3923112" cy="642601"/>
          </a:xfrm>
        </p:grpSpPr>
        <p:sp>
          <p:nvSpPr>
            <p:cNvPr id="938" name="Google Shape;938;g21e740cb146_0_1242"/>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39" name="Google Shape;939;g21e740cb146_0_1242"/>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940" name="Google Shape;940;g21e740cb146_0_1242"/>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941" name="Google Shape;941;g21e740cb146_0_1242"/>
          <p:cNvGrpSpPr/>
          <p:nvPr/>
        </p:nvGrpSpPr>
        <p:grpSpPr>
          <a:xfrm>
            <a:off x="13922021" y="4383687"/>
            <a:ext cx="10461370" cy="1713581"/>
            <a:chOff x="5220888" y="940241"/>
            <a:chExt cx="3923112" cy="642609"/>
          </a:xfrm>
        </p:grpSpPr>
        <p:sp>
          <p:nvSpPr>
            <p:cNvPr id="942" name="Google Shape;942;g21e740cb146_0_1242"/>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3" name="Google Shape;943;g21e740cb146_0_1242"/>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944" name="Google Shape;944;g21e740cb146_0_1242"/>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945" name="Google Shape;945;g21e740cb146_0_1242"/>
          <p:cNvGrpSpPr/>
          <p:nvPr/>
        </p:nvGrpSpPr>
        <p:grpSpPr>
          <a:xfrm>
            <a:off x="13922018" y="6145196"/>
            <a:ext cx="10461370" cy="1713586"/>
            <a:chOff x="5220888" y="2250475"/>
            <a:chExt cx="3923112" cy="642611"/>
          </a:xfrm>
        </p:grpSpPr>
        <p:sp>
          <p:nvSpPr>
            <p:cNvPr id="946" name="Google Shape;946;g21e740cb146_0_1242"/>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7" name="Google Shape;947;g21e740cb146_0_1242"/>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948" name="Google Shape;948;g21e740cb146_0_1242"/>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949" name="Google Shape;949;g21e740cb146_0_1242"/>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g21f35a23ab9_0_565"/>
          <p:cNvSpPr/>
          <p:nvPr/>
        </p:nvSpPr>
        <p:spPr>
          <a:xfrm>
            <a:off x="10594850" y="0"/>
            <a:ext cx="138654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g21f35a23ab9_0_56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956" name="Google Shape;956;g21f35a23ab9_0_565"/>
          <p:cNvSpPr txBox="1"/>
          <p:nvPr/>
        </p:nvSpPr>
        <p:spPr>
          <a:xfrm>
            <a:off x="1449950" y="3633800"/>
            <a:ext cx="9049200" cy="8240100"/>
          </a:xfrm>
          <a:prstGeom prst="rect">
            <a:avLst/>
          </a:prstGeom>
          <a:noFill/>
          <a:ln>
            <a:noFill/>
          </a:ln>
        </p:spPr>
        <p:txBody>
          <a:bodyPr anchorCtr="0" anchor="t" bIns="91400" lIns="182850" spcFirstLastPara="1" rIns="182850" wrap="square" tIns="91400">
            <a:sp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06F35"/>
                </a:solidFill>
                <a:latin typeface="Roboto"/>
                <a:ea typeface="Roboto"/>
                <a:cs typeface="Roboto"/>
                <a:sym typeface="Roboto"/>
              </a:rPr>
              <a:t>County of operations:  </a:t>
            </a:r>
            <a:r>
              <a:rPr b="0" i="0" lang="en-US" sz="2800" u="none" cap="none" strike="noStrike">
                <a:solidFill>
                  <a:srgbClr val="006F35"/>
                </a:solidFill>
                <a:latin typeface="Roboto"/>
                <a:ea typeface="Roboto"/>
                <a:cs typeface="Roboto"/>
                <a:sym typeface="Roboto"/>
              </a:rPr>
              <a:t>Nairobi</a:t>
            </a:r>
            <a:endParaRPr b="0" i="0" sz="2800" u="none" cap="none" strike="noStrike">
              <a:solidFill>
                <a:srgbClr val="006F35"/>
              </a:solidFill>
              <a:latin typeface="Roboto"/>
              <a:ea typeface="Roboto"/>
              <a:cs typeface="Roboto"/>
              <a:sym typeface="Roboto"/>
            </a:endParaRPr>
          </a:p>
          <a:p>
            <a:pPr indent="0" lvl="0" marL="0" marR="0" rtl="0" algn="l">
              <a:lnSpc>
                <a:spcPct val="150000"/>
              </a:lnSpc>
              <a:spcBef>
                <a:spcPts val="1000"/>
              </a:spcBef>
              <a:spcAft>
                <a:spcPts val="0"/>
              </a:spcAft>
              <a:buClr>
                <a:srgbClr val="000000"/>
              </a:buClr>
              <a:buSzPts val="2800"/>
              <a:buFont typeface="Arial"/>
              <a:buNone/>
            </a:pPr>
            <a:r>
              <a:rPr b="1" i="0" lang="en-US" sz="2800" u="none" cap="none" strike="noStrike">
                <a:solidFill>
                  <a:srgbClr val="006F35"/>
                </a:solidFill>
                <a:latin typeface="Roboto"/>
                <a:ea typeface="Roboto"/>
                <a:cs typeface="Roboto"/>
                <a:sym typeface="Roboto"/>
              </a:rPr>
              <a:t>The Current status of project</a:t>
            </a:r>
            <a:r>
              <a:rPr b="0" i="0" lang="en-US" sz="2800" u="none" cap="none" strike="noStrike">
                <a:solidFill>
                  <a:srgbClr val="006F35"/>
                </a:solidFill>
                <a:latin typeface="Roboto"/>
                <a:ea typeface="Roboto"/>
                <a:cs typeface="Roboto"/>
                <a:sym typeface="Roboto"/>
              </a:rPr>
              <a:t>: Concept</a:t>
            </a:r>
            <a:endParaRPr b="0" i="0" sz="2800" u="none" cap="none" strike="noStrike">
              <a:solidFill>
                <a:srgbClr val="006F35"/>
              </a:solidFill>
              <a:latin typeface="Roboto"/>
              <a:ea typeface="Roboto"/>
              <a:cs typeface="Roboto"/>
              <a:sym typeface="Roboto"/>
            </a:endParaRPr>
          </a:p>
          <a:p>
            <a:pPr indent="0" lvl="0" marL="0" marR="0" rtl="0" algn="l">
              <a:lnSpc>
                <a:spcPct val="150000"/>
              </a:lnSpc>
              <a:spcBef>
                <a:spcPts val="1000"/>
              </a:spcBef>
              <a:spcAft>
                <a:spcPts val="0"/>
              </a:spcAft>
              <a:buClr>
                <a:srgbClr val="000000"/>
              </a:buClr>
              <a:buSzPts val="2800"/>
              <a:buFont typeface="Arial"/>
              <a:buNone/>
            </a:pPr>
            <a:r>
              <a:rPr b="1" i="0" lang="en-US" sz="2800" u="none" cap="none" strike="noStrike">
                <a:solidFill>
                  <a:srgbClr val="006F35"/>
                </a:solidFill>
                <a:latin typeface="Roboto"/>
                <a:ea typeface="Roboto"/>
                <a:cs typeface="Roboto"/>
                <a:sym typeface="Roboto"/>
              </a:rPr>
              <a:t>Sector</a:t>
            </a:r>
            <a:r>
              <a:rPr b="0" i="0" lang="en-US" sz="2800" u="none" cap="none" strike="noStrike">
                <a:solidFill>
                  <a:srgbClr val="006F35"/>
                </a:solidFill>
                <a:latin typeface="Roboto"/>
                <a:ea typeface="Roboto"/>
                <a:cs typeface="Roboto"/>
                <a:sym typeface="Roboto"/>
              </a:rPr>
              <a:t>: Health</a:t>
            </a:r>
            <a:endParaRPr b="0" i="0" sz="2800" u="none" cap="none" strike="noStrike">
              <a:solidFill>
                <a:srgbClr val="006F35"/>
              </a:solidFill>
              <a:latin typeface="Roboto"/>
              <a:ea typeface="Roboto"/>
              <a:cs typeface="Roboto"/>
              <a:sym typeface="Roboto"/>
            </a:endParaRPr>
          </a:p>
          <a:p>
            <a:pPr indent="0" lvl="0" marL="0" marR="0" rtl="0" algn="l">
              <a:lnSpc>
                <a:spcPct val="150000"/>
              </a:lnSpc>
              <a:spcBef>
                <a:spcPts val="1000"/>
              </a:spcBef>
              <a:spcAft>
                <a:spcPts val="0"/>
              </a:spcAft>
              <a:buClr>
                <a:srgbClr val="000000"/>
              </a:buClr>
              <a:buSzPts val="2800"/>
              <a:buFont typeface="Arial"/>
              <a:buNone/>
            </a:pPr>
            <a:r>
              <a:rPr b="1" i="0" lang="en-US" sz="2800" u="none" cap="none" strike="noStrike">
                <a:solidFill>
                  <a:srgbClr val="006F35"/>
                </a:solidFill>
                <a:latin typeface="Roboto"/>
                <a:ea typeface="Roboto"/>
                <a:cs typeface="Roboto"/>
                <a:sym typeface="Roboto"/>
              </a:rPr>
              <a:t>Proposed legal structure</a:t>
            </a:r>
            <a:r>
              <a:rPr b="0" i="0" lang="en-US" sz="2800" u="none" cap="none" strike="noStrike">
                <a:solidFill>
                  <a:srgbClr val="006F35"/>
                </a:solidFill>
                <a:latin typeface="Roboto"/>
                <a:ea typeface="Roboto"/>
                <a:cs typeface="Roboto"/>
                <a:sym typeface="Roboto"/>
              </a:rPr>
              <a:t>: PPP </a:t>
            </a:r>
            <a:endParaRPr b="0" i="0" sz="2800" u="none" cap="none" strike="noStrike">
              <a:solidFill>
                <a:srgbClr val="006F35"/>
              </a:solidFill>
              <a:latin typeface="Roboto"/>
              <a:ea typeface="Roboto"/>
              <a:cs typeface="Roboto"/>
              <a:sym typeface="Roboto"/>
            </a:endParaRPr>
          </a:p>
          <a:p>
            <a:pPr indent="0" lvl="0" marL="0" marR="0" rtl="0" algn="l">
              <a:lnSpc>
                <a:spcPct val="150000"/>
              </a:lnSpc>
              <a:spcBef>
                <a:spcPts val="1000"/>
              </a:spcBef>
              <a:spcAft>
                <a:spcPts val="0"/>
              </a:spcAft>
              <a:buClr>
                <a:srgbClr val="000000"/>
              </a:buClr>
              <a:buSzPts val="2800"/>
              <a:buFont typeface="Arial"/>
              <a:buNone/>
            </a:pPr>
            <a:r>
              <a:t/>
            </a:r>
            <a:endParaRPr b="1" i="0" sz="2800" u="none" cap="none" strike="noStrike">
              <a:solidFill>
                <a:srgbClr val="006F35"/>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06F35"/>
                </a:solidFill>
                <a:latin typeface="Roboto"/>
                <a:ea typeface="Roboto"/>
                <a:cs typeface="Roboto"/>
                <a:sym typeface="Roboto"/>
              </a:rPr>
              <a:t>Proposed investment structure</a:t>
            </a:r>
            <a:r>
              <a:rPr b="0" i="0" lang="en-US" sz="2800" u="none" cap="none" strike="noStrike">
                <a:solidFill>
                  <a:srgbClr val="006F35"/>
                </a:solidFill>
                <a:latin typeface="Roboto"/>
                <a:ea typeface="Roboto"/>
                <a:cs typeface="Roboto"/>
                <a:sym typeface="Roboto"/>
              </a:rPr>
              <a:t> </a:t>
            </a:r>
            <a:endParaRPr b="0" i="0" sz="2800" u="none" cap="none" strike="noStrike">
              <a:solidFill>
                <a:srgbClr val="006F35"/>
              </a:solidFill>
              <a:latin typeface="Roboto"/>
              <a:ea typeface="Roboto"/>
              <a:cs typeface="Roboto"/>
              <a:sym typeface="Roboto"/>
            </a:endParaRPr>
          </a:p>
          <a:p>
            <a:pPr indent="-406400" lvl="0" marL="914400" marR="0" rtl="0" algn="l">
              <a:lnSpc>
                <a:spcPct val="150000"/>
              </a:lnSpc>
              <a:spcBef>
                <a:spcPts val="0"/>
              </a:spcBef>
              <a:spcAft>
                <a:spcPts val="0"/>
              </a:spcAft>
              <a:buClr>
                <a:srgbClr val="006F35"/>
              </a:buClr>
              <a:buSzPts val="2800"/>
              <a:buFont typeface="Roboto"/>
              <a:buChar char="●"/>
            </a:pPr>
            <a:r>
              <a:rPr b="1" i="0" lang="en-US" sz="2800" u="none" cap="none" strike="noStrike">
                <a:solidFill>
                  <a:srgbClr val="006F35"/>
                </a:solidFill>
                <a:latin typeface="Roboto"/>
                <a:ea typeface="Roboto"/>
                <a:cs typeface="Roboto"/>
                <a:sym typeface="Roboto"/>
              </a:rPr>
              <a:t>Type of investment:</a:t>
            </a:r>
            <a:r>
              <a:rPr b="0" i="0" lang="en-US" sz="2800" u="none" cap="none" strike="noStrike">
                <a:solidFill>
                  <a:srgbClr val="006F35"/>
                </a:solidFill>
                <a:latin typeface="Roboto"/>
                <a:ea typeface="Roboto"/>
                <a:cs typeface="Roboto"/>
                <a:sym typeface="Roboto"/>
              </a:rPr>
              <a:t> Equity / debt/donor </a:t>
            </a:r>
            <a:endParaRPr b="0" i="0" sz="2800" u="none" cap="none" strike="noStrike">
              <a:solidFill>
                <a:srgbClr val="006F35"/>
              </a:solidFill>
              <a:latin typeface="Roboto"/>
              <a:ea typeface="Roboto"/>
              <a:cs typeface="Roboto"/>
              <a:sym typeface="Roboto"/>
            </a:endParaRPr>
          </a:p>
          <a:p>
            <a:pPr indent="-406400" lvl="0" marL="914400" marR="0" rtl="0" algn="l">
              <a:lnSpc>
                <a:spcPct val="150000"/>
              </a:lnSpc>
              <a:spcBef>
                <a:spcPts val="0"/>
              </a:spcBef>
              <a:spcAft>
                <a:spcPts val="0"/>
              </a:spcAft>
              <a:buClr>
                <a:srgbClr val="006F35"/>
              </a:buClr>
              <a:buSzPts val="2800"/>
              <a:buFont typeface="Roboto"/>
              <a:buChar char="●"/>
            </a:pPr>
            <a:r>
              <a:rPr b="1" i="0" lang="en-US" sz="2800" u="none" cap="none" strike="noStrike">
                <a:solidFill>
                  <a:srgbClr val="006F35"/>
                </a:solidFill>
                <a:latin typeface="Roboto"/>
                <a:ea typeface="Roboto"/>
                <a:cs typeface="Roboto"/>
                <a:sym typeface="Roboto"/>
              </a:rPr>
              <a:t>Type of investor needed</a:t>
            </a:r>
            <a:r>
              <a:rPr b="0" i="0" lang="en-US" sz="2800" u="none" cap="none" strike="noStrike">
                <a:solidFill>
                  <a:srgbClr val="006F35"/>
                </a:solidFill>
                <a:latin typeface="Roboto"/>
                <a:ea typeface="Roboto"/>
                <a:cs typeface="Roboto"/>
                <a:sym typeface="Roboto"/>
              </a:rPr>
              <a:t>: Debt/Equity Investor/donor</a:t>
            </a:r>
            <a:endParaRPr b="0" i="0" sz="2800" u="none" cap="none" strike="noStrike">
              <a:solidFill>
                <a:srgbClr val="006F35"/>
              </a:solidFill>
              <a:latin typeface="Roboto"/>
              <a:ea typeface="Roboto"/>
              <a:cs typeface="Roboto"/>
              <a:sym typeface="Roboto"/>
            </a:endParaRPr>
          </a:p>
          <a:p>
            <a:pPr indent="-406400" lvl="0" marL="914400" marR="0" rtl="0" algn="l">
              <a:lnSpc>
                <a:spcPct val="150000"/>
              </a:lnSpc>
              <a:spcBef>
                <a:spcPts val="0"/>
              </a:spcBef>
              <a:spcAft>
                <a:spcPts val="0"/>
              </a:spcAft>
              <a:buClr>
                <a:srgbClr val="006F35"/>
              </a:buClr>
              <a:buSzPts val="2800"/>
              <a:buFont typeface="Roboto"/>
              <a:buChar char="●"/>
            </a:pPr>
            <a:r>
              <a:rPr b="1" i="0" lang="en-US" sz="2800" u="none" cap="none" strike="noStrike">
                <a:solidFill>
                  <a:srgbClr val="006F35"/>
                </a:solidFill>
                <a:latin typeface="Roboto"/>
                <a:ea typeface="Roboto"/>
                <a:cs typeface="Roboto"/>
                <a:sym typeface="Roboto"/>
              </a:rPr>
              <a:t>Expected Investments</a:t>
            </a:r>
            <a:r>
              <a:rPr b="0" i="0" lang="en-US" sz="2800" u="none" cap="none" strike="noStrike">
                <a:solidFill>
                  <a:srgbClr val="006F35"/>
                </a:solidFill>
                <a:latin typeface="Roboto"/>
                <a:ea typeface="Roboto"/>
                <a:cs typeface="Roboto"/>
                <a:sym typeface="Roboto"/>
              </a:rPr>
              <a:t>: Construction and operation of a biomedical manufacturing plant.</a:t>
            </a:r>
            <a:endParaRPr b="0" i="0" sz="2800" u="none" cap="none" strike="noStrike">
              <a:solidFill>
                <a:srgbClr val="006F35"/>
              </a:solidFill>
              <a:latin typeface="Roboto"/>
              <a:ea typeface="Roboto"/>
              <a:cs typeface="Roboto"/>
              <a:sym typeface="Roboto"/>
            </a:endParaRPr>
          </a:p>
          <a:p>
            <a:pPr indent="-406400" lvl="0" marL="914400" marR="0" rtl="0" algn="l">
              <a:lnSpc>
                <a:spcPct val="150000"/>
              </a:lnSpc>
              <a:spcBef>
                <a:spcPts val="0"/>
              </a:spcBef>
              <a:spcAft>
                <a:spcPts val="0"/>
              </a:spcAft>
              <a:buClr>
                <a:srgbClr val="006F35"/>
              </a:buClr>
              <a:buSzPts val="2800"/>
              <a:buFont typeface="Roboto"/>
              <a:buChar char="●"/>
            </a:pPr>
            <a:r>
              <a:rPr b="1" i="0" lang="en-US" sz="2800" u="none" cap="none" strike="noStrike">
                <a:solidFill>
                  <a:srgbClr val="006F35"/>
                </a:solidFill>
                <a:latin typeface="Roboto"/>
                <a:ea typeface="Roboto"/>
                <a:cs typeface="Roboto"/>
                <a:sym typeface="Roboto"/>
              </a:rPr>
              <a:t>Investment Estimates: </a:t>
            </a:r>
            <a:r>
              <a:rPr b="0" i="0" lang="en-US" sz="2800" u="none" cap="none" strike="noStrike">
                <a:solidFill>
                  <a:srgbClr val="006F35"/>
                </a:solidFill>
                <a:latin typeface="Roboto"/>
                <a:ea typeface="Roboto"/>
                <a:cs typeface="Roboto"/>
                <a:sym typeface="Roboto"/>
              </a:rPr>
              <a:t>USD 30M</a:t>
            </a:r>
            <a:endParaRPr b="1" i="0" sz="2800" u="none" cap="none" strike="noStrike">
              <a:solidFill>
                <a:srgbClr val="006F35"/>
              </a:solidFill>
              <a:latin typeface="Roboto"/>
              <a:ea typeface="Roboto"/>
              <a:cs typeface="Roboto"/>
              <a:sym typeface="Roboto"/>
            </a:endParaRPr>
          </a:p>
        </p:txBody>
      </p:sp>
      <p:sp>
        <p:nvSpPr>
          <p:cNvPr id="957" name="Google Shape;957;g21f35a23ab9_0_565"/>
          <p:cNvSpPr txBox="1"/>
          <p:nvPr>
            <p:ph idx="1" type="body"/>
          </p:nvPr>
        </p:nvSpPr>
        <p:spPr>
          <a:xfrm>
            <a:off x="11654300" y="3389775"/>
            <a:ext cx="11898000" cy="10296300"/>
          </a:xfrm>
          <a:prstGeom prst="rect">
            <a:avLst/>
          </a:prstGeom>
          <a:noFill/>
          <a:ln>
            <a:noFill/>
          </a:ln>
        </p:spPr>
        <p:txBody>
          <a:bodyPr anchorCtr="0" anchor="t" bIns="91400" lIns="182850" spcFirstLastPara="1" rIns="182850" wrap="square" tIns="91400">
            <a:noAutofit/>
          </a:bodyPr>
          <a:lstStyle/>
          <a:p>
            <a:pPr indent="0" lvl="0" marL="0" marR="279400" rtl="0" algn="l">
              <a:lnSpc>
                <a:spcPct val="150000"/>
              </a:lnSpc>
              <a:spcBef>
                <a:spcPts val="0"/>
              </a:spcBef>
              <a:spcAft>
                <a:spcPts val="0"/>
              </a:spcAft>
              <a:buSzPts val="3800"/>
              <a:buNone/>
            </a:pPr>
            <a:r>
              <a:rPr b="1" lang="en-US" sz="2500"/>
              <a:t>Phase 1: </a:t>
            </a:r>
            <a:r>
              <a:rPr lang="en-US" sz="2500"/>
              <a:t>Construction of a Manufacturing plant that will be filling/sealing IV fluids at a nominal capacity of 1250 bags per hour (3.250.000 bags per year in 1 shift, 6.500.000 in 2 shifts, 9.750.000 in 3 shifts).  The plant will have an estimated efficiency of 80% for phase one.</a:t>
            </a:r>
            <a:endParaRPr sz="2500"/>
          </a:p>
          <a:p>
            <a:pPr indent="0" lvl="0" marL="0" marR="0" rtl="0" algn="l">
              <a:lnSpc>
                <a:spcPct val="150000"/>
              </a:lnSpc>
              <a:spcBef>
                <a:spcPts val="2800"/>
              </a:spcBef>
              <a:spcAft>
                <a:spcPts val="0"/>
              </a:spcAft>
              <a:buSzPts val="3800"/>
              <a:buNone/>
            </a:pPr>
            <a:r>
              <a:rPr b="1" lang="en-US" sz="2500"/>
              <a:t>Phase 2: </a:t>
            </a:r>
            <a:r>
              <a:rPr lang="en-US" sz="2500"/>
              <a:t>Installation of an additional line with a nominal capacity of 1250 bags per hour increasing our production capacity 2500 bags per hour (6.500.000 bags per year in 1 shift, 13.000.000 bags in 2 shifts, 19.500.000 in 3 shifts) and adding a line to produce 2500 empty bags in PP per hour starting from film.</a:t>
            </a:r>
            <a:endParaRPr sz="2500"/>
          </a:p>
          <a:p>
            <a:pPr indent="0" lvl="0" marL="0" marR="0" rtl="0" algn="l">
              <a:lnSpc>
                <a:spcPct val="150000"/>
              </a:lnSpc>
              <a:spcBef>
                <a:spcPts val="2800"/>
              </a:spcBef>
              <a:spcAft>
                <a:spcPts val="0"/>
              </a:spcAft>
              <a:buSzPts val="3800"/>
              <a:buNone/>
            </a:pPr>
            <a:r>
              <a:rPr b="1" lang="en-US" sz="2500"/>
              <a:t>Incorporate a solar energy system and medical Liquid gases plant</a:t>
            </a:r>
            <a:r>
              <a:rPr lang="en-US" sz="2500"/>
              <a:t>. The solar system will generate enough power to run the biomedical manufacturing plant and supplement electricity thereby reducing energy costs. </a:t>
            </a:r>
            <a:endParaRPr sz="2500"/>
          </a:p>
          <a:p>
            <a:pPr indent="0" lvl="0" marL="0" marR="0" rtl="0" algn="l">
              <a:lnSpc>
                <a:spcPct val="150000"/>
              </a:lnSpc>
              <a:spcBef>
                <a:spcPts val="2800"/>
              </a:spcBef>
              <a:spcAft>
                <a:spcPts val="0"/>
              </a:spcAft>
              <a:buSzPts val="3800"/>
              <a:buNone/>
            </a:pPr>
            <a:r>
              <a:rPr b="1" lang="en-US" sz="2500"/>
              <a:t>Medical Liquid gases plant</a:t>
            </a:r>
            <a:r>
              <a:rPr lang="en-US" sz="2500"/>
              <a:t> will provide affordable/Refilling of medical liquid Oxygen to big storage tanks, Cylinder Filling on Medical Oxygen Gases, Nitrogen, medical CO2 and Medical Nitrous Oxide to public, private, research and military health facilities in Kenya and beyond.</a:t>
            </a:r>
            <a:endParaRPr sz="2500"/>
          </a:p>
        </p:txBody>
      </p:sp>
      <p:sp>
        <p:nvSpPr>
          <p:cNvPr id="958" name="Google Shape;958;g21f35a23ab9_0_565"/>
          <p:cNvSpPr txBox="1"/>
          <p:nvPr/>
        </p:nvSpPr>
        <p:spPr>
          <a:xfrm>
            <a:off x="831200" y="1756925"/>
            <a:ext cx="206733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1100"/>
              <a:buFont typeface="Arial"/>
              <a:buNone/>
            </a:pPr>
            <a:r>
              <a:rPr b="0" i="0" lang="en-US" sz="3800" u="none" cap="none" strike="noStrike">
                <a:solidFill>
                  <a:srgbClr val="B02C20"/>
                </a:solidFill>
                <a:latin typeface="Roboto Medium"/>
                <a:ea typeface="Roboto Medium"/>
                <a:cs typeface="Roboto Medium"/>
                <a:sym typeface="Roboto Medium"/>
              </a:rPr>
              <a:t>Project Name: SOLAR POWERED BIO MEDICAL MANUFACTURING PLANT</a:t>
            </a:r>
            <a:endParaRPr b="0" i="0" sz="3800" u="none" cap="none" strike="noStrike">
              <a:solidFill>
                <a:srgbClr val="B02C20"/>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21f35a23ab9_0_675"/>
          <p:cNvSpPr txBox="1"/>
          <p:nvPr/>
        </p:nvSpPr>
        <p:spPr>
          <a:xfrm>
            <a:off x="1773425" y="2606175"/>
            <a:ext cx="17240100" cy="10508400"/>
          </a:xfrm>
          <a:prstGeom prst="rect">
            <a:avLst/>
          </a:prstGeom>
          <a:noFill/>
          <a:ln>
            <a:noFill/>
          </a:ln>
        </p:spPr>
        <p:txBody>
          <a:bodyPr anchorCtr="0" anchor="t" bIns="182850" lIns="182850" spcFirstLastPara="1" rIns="182850" wrap="square" tIns="182850">
            <a:noAutofit/>
          </a:bodyPr>
          <a:lstStyle/>
          <a:p>
            <a:pPr indent="-406400" lvl="0" marL="457200" marR="0" rtl="0" algn="l">
              <a:lnSpc>
                <a:spcPct val="150000"/>
              </a:lnSpc>
              <a:spcBef>
                <a:spcPts val="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 There are only 2 identified biomedical plants manufacturing intravenous infusions in the continent. In East Africa, there is one manufacturing plant in Uganda – Abacus Parenteral Drugs Limited- dealing with parenteral fluids. The plant’s annual output is 20 million units of Large Volume Parenteral (LVP) solutions. They have a wide market base including Kenya through the Kenya Medical Supplies Authority, KEMSA.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In Ghana, there is Intravenous Infusions PLC which manufactures intravenous infusions and supplies neighboring countries in the region. The proposed biomedical plant is in a unique position to take advantage of the lack of local production of intravenous infusions and the country's total dependence on imports.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The imports business is facing several challenges with the Covid pandemic. Manufacturing countries are imposing exports restrictions leading to shortages of various consumables that rely on imports only.  </a:t>
            </a:r>
            <a:endParaRPr b="0" i="0" sz="2800" u="none" cap="none" strike="noStrike">
              <a:solidFill>
                <a:srgbClr val="434343"/>
              </a:solidFill>
              <a:latin typeface="Roboto Light"/>
              <a:ea typeface="Roboto Light"/>
              <a:cs typeface="Roboto Light"/>
              <a:sym typeface="Roboto Light"/>
            </a:endParaRPr>
          </a:p>
          <a:p>
            <a:pPr indent="-406400" lvl="0" marL="457200" marR="0" rtl="0" algn="l">
              <a:lnSpc>
                <a:spcPct val="150000"/>
              </a:lnSpc>
              <a:spcBef>
                <a:spcPts val="1000"/>
              </a:spcBef>
              <a:spcAft>
                <a:spcPts val="1000"/>
              </a:spcAft>
              <a:buClr>
                <a:srgbClr val="434343"/>
              </a:buClr>
              <a:buSzPts val="2800"/>
              <a:buFont typeface="Roboto Light"/>
              <a:buChar char="●"/>
            </a:pPr>
            <a:r>
              <a:rPr b="0" i="0" lang="en-US" sz="2800" u="none" cap="none" strike="noStrike">
                <a:solidFill>
                  <a:srgbClr val="434343"/>
                </a:solidFill>
                <a:latin typeface="Roboto Light"/>
                <a:ea typeface="Roboto Light"/>
                <a:cs typeface="Roboto Light"/>
                <a:sym typeface="Roboto Light"/>
              </a:rPr>
              <a:t>The process of importing consumables is long and time consuming with frequent lag times resulting in periodic shortages. This impacts negatively to healthcare delivery. The proposed biomedical plant will fill this gap by ensuring timely and uninterrupted supply of affordable and quality consumables.</a:t>
            </a:r>
            <a:endParaRPr b="0" i="0" sz="2800" u="none" cap="none" strike="noStrike">
              <a:solidFill>
                <a:srgbClr val="434343"/>
              </a:solidFill>
              <a:latin typeface="Roboto Light"/>
              <a:ea typeface="Roboto Light"/>
              <a:cs typeface="Roboto Light"/>
              <a:sym typeface="Roboto Light"/>
            </a:endParaRPr>
          </a:p>
        </p:txBody>
      </p:sp>
      <p:sp>
        <p:nvSpPr>
          <p:cNvPr id="964" name="Google Shape;964;g21f35a23ab9_0_67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2023-02-10T06:04:39Z</dcterms:created>
  <dc:creator>LUCY KOMEN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2021-09-24T00:00:00Z</vt:filetime>
  </property>
  <property fmtid="{D5CDD505-2E9C-101B-9397-08002B2CF9AE}" pid="3" name="LastSaved">
    <vt:filetime>2023-02-10T00:00:00Z</vt:filetime>
  </property>
</Properties>
</file>