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9.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3" r:id="rId5"/>
    <p:sldMasterId id="2147483681" r:id="rId6"/>
    <p:sldMasterId id="2147483696" r:id="rId7"/>
    <p:sldMasterId id="2147483714" r:id="rId8"/>
    <p:sldMasterId id="2147483732" r:id="rId9"/>
    <p:sldMasterId id="2147483746" r:id="rId10"/>
    <p:sldMasterId id="2147483761" r:id="rId11"/>
  </p:sldMasterIdLst>
  <p:notesMasterIdLst>
    <p:notesMasterId r:id="rId12"/>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Lst>
  <p:sldSz cy="13716000" cx="24384000"/>
  <p:notesSz cx="6858000" cy="9144000"/>
  <p:embeddedFontLst>
    <p:embeddedFont>
      <p:font typeface="Roboto Black"/>
      <p:bold r:id="rId31"/>
      <p:boldItalic r:id="rId32"/>
    </p:embeddedFont>
    <p:embeddedFont>
      <p:font typeface="Roboto Thin"/>
      <p:regular r:id="rId33"/>
      <p:bold r:id="rId34"/>
      <p:italic r:id="rId35"/>
      <p:boldItalic r:id="rId36"/>
    </p:embeddedFont>
    <p:embeddedFont>
      <p:font typeface="Roboto"/>
      <p:regular r:id="rId37"/>
      <p:bold r:id="rId38"/>
      <p:italic r:id="rId39"/>
      <p:boldItalic r:id="rId40"/>
    </p:embeddedFont>
    <p:embeddedFont>
      <p:font typeface="Roboto Medium"/>
      <p:regular r:id="rId41"/>
      <p:bold r:id="rId42"/>
      <p:italic r:id="rId43"/>
      <p:boldItalic r:id="rId44"/>
    </p:embeddedFont>
    <p:embeddedFont>
      <p:font typeface="Roboto Light"/>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9" roundtripDataSignature="AMtx7mgn1WT3UXJ5IxNnLWTherAmcypnR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32ADD44-F451-455D-9543-EAD0B3E0A1C9}">
  <a:tblStyle styleId="{532ADD44-F451-455D-9543-EAD0B3E0A1C9}"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Roboto-boldItalic.fntdata"/><Relationship Id="rId42" Type="http://schemas.openxmlformats.org/officeDocument/2006/relationships/font" Target="fonts/RobotoMedium-bold.fntdata"/><Relationship Id="rId41" Type="http://schemas.openxmlformats.org/officeDocument/2006/relationships/font" Target="fonts/RobotoMedium-regular.fntdata"/><Relationship Id="rId44" Type="http://schemas.openxmlformats.org/officeDocument/2006/relationships/font" Target="fonts/RobotoMedium-boldItalic.fntdata"/><Relationship Id="rId43" Type="http://schemas.openxmlformats.org/officeDocument/2006/relationships/font" Target="fonts/RobotoMedium-italic.fntdata"/><Relationship Id="rId46" Type="http://schemas.openxmlformats.org/officeDocument/2006/relationships/font" Target="fonts/RobotoLight-bold.fntdata"/><Relationship Id="rId45" Type="http://schemas.openxmlformats.org/officeDocument/2006/relationships/font" Target="fonts/RobotoLight-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48" Type="http://schemas.openxmlformats.org/officeDocument/2006/relationships/font" Target="fonts/RobotoLight-boldItalic.fntdata"/><Relationship Id="rId47" Type="http://schemas.openxmlformats.org/officeDocument/2006/relationships/font" Target="fonts/RobotoLight-italic.fntdata"/><Relationship Id="rId49" Type="http://customschemas.google.com/relationships/presentationmetadata" Target="meta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font" Target="fonts/RobotoBlack-bold.fntdata"/><Relationship Id="rId30" Type="http://schemas.openxmlformats.org/officeDocument/2006/relationships/slide" Target="slides/slide18.xml"/><Relationship Id="rId33" Type="http://schemas.openxmlformats.org/officeDocument/2006/relationships/font" Target="fonts/RobotoThin-regular.fntdata"/><Relationship Id="rId32" Type="http://schemas.openxmlformats.org/officeDocument/2006/relationships/font" Target="fonts/RobotoBlack-boldItalic.fntdata"/><Relationship Id="rId35" Type="http://schemas.openxmlformats.org/officeDocument/2006/relationships/font" Target="fonts/RobotoThin-italic.fntdata"/><Relationship Id="rId34" Type="http://schemas.openxmlformats.org/officeDocument/2006/relationships/font" Target="fonts/RobotoThin-bold.fntdata"/><Relationship Id="rId37" Type="http://schemas.openxmlformats.org/officeDocument/2006/relationships/font" Target="fonts/Roboto-regular.fntdata"/><Relationship Id="rId36" Type="http://schemas.openxmlformats.org/officeDocument/2006/relationships/font" Target="fonts/RobotoThin-boldItalic.fntdata"/><Relationship Id="rId39" Type="http://schemas.openxmlformats.org/officeDocument/2006/relationships/font" Target="fonts/Roboto-italic.fntdata"/><Relationship Id="rId38" Type="http://schemas.openxmlformats.org/officeDocument/2006/relationships/font" Target="fonts/Roboto-bold.fntdata"/><Relationship Id="rId20" Type="http://schemas.openxmlformats.org/officeDocument/2006/relationships/slide" Target="slides/slide8.xml"/><Relationship Id="rId22" Type="http://schemas.openxmlformats.org/officeDocument/2006/relationships/slide" Target="slides/slide10.xml"/><Relationship Id="rId21" Type="http://schemas.openxmlformats.org/officeDocument/2006/relationships/slide" Target="slides/slide9.xml"/><Relationship Id="rId24" Type="http://schemas.openxmlformats.org/officeDocument/2006/relationships/slide" Target="slides/slide12.xml"/><Relationship Id="rId23" Type="http://schemas.openxmlformats.org/officeDocument/2006/relationships/slide" Target="slides/slide11.xml"/><Relationship Id="rId26" Type="http://schemas.openxmlformats.org/officeDocument/2006/relationships/slide" Target="slides/slide14.xml"/><Relationship Id="rId25" Type="http://schemas.openxmlformats.org/officeDocument/2006/relationships/slide" Target="slides/slide13.xml"/><Relationship Id="rId28" Type="http://schemas.openxmlformats.org/officeDocument/2006/relationships/slide" Target="slides/slide16.xml"/><Relationship Id="rId27" Type="http://schemas.openxmlformats.org/officeDocument/2006/relationships/slide" Target="slides/slide15.xml"/><Relationship Id="rId29" Type="http://schemas.openxmlformats.org/officeDocument/2006/relationships/slide" Target="slides/slide17.xml"/><Relationship Id="rId11" Type="http://schemas.openxmlformats.org/officeDocument/2006/relationships/slideMaster" Target="slideMasters/slideMaster8.xml"/><Relationship Id="rId10" Type="http://schemas.openxmlformats.org/officeDocument/2006/relationships/slideMaster" Target="slideMasters/slideMaster7.xml"/><Relationship Id="rId13" Type="http://schemas.openxmlformats.org/officeDocument/2006/relationships/slide" Target="slides/slide1.xml"/><Relationship Id="rId12" Type="http://schemas.openxmlformats.org/officeDocument/2006/relationships/notesMaster" Target="notesMasters/notesMaster1.xml"/><Relationship Id="rId15" Type="http://schemas.openxmlformats.org/officeDocument/2006/relationships/slide" Target="slides/slide3.xml"/><Relationship Id="rId14" Type="http://schemas.openxmlformats.org/officeDocument/2006/relationships/slide" Target="slides/slide2.xml"/><Relationship Id="rId17" Type="http://schemas.openxmlformats.org/officeDocument/2006/relationships/slide" Target="slides/slide5.xml"/><Relationship Id="rId16" Type="http://schemas.openxmlformats.org/officeDocument/2006/relationships/slide" Target="slides/slide4.xml"/><Relationship Id="rId19" Type="http://schemas.openxmlformats.org/officeDocument/2006/relationships/slide" Target="slides/slide7.xml"/><Relationship Id="rId1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g21f2bc86faf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8" name="Google Shape;768;g21f2bc86faf_0_9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5" name="Shape 975"/>
        <p:cNvGrpSpPr/>
        <p:nvPr/>
      </p:nvGrpSpPr>
      <p:grpSpPr>
        <a:xfrm>
          <a:off x="0" y="0"/>
          <a:ext cx="0" cy="0"/>
          <a:chOff x="0" y="0"/>
          <a:chExt cx="0" cy="0"/>
        </a:xfrm>
      </p:grpSpPr>
      <p:sp>
        <p:nvSpPr>
          <p:cNvPr id="976" name="Google Shape;976;g21f2bc86faf_0_599: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7" name="Google Shape;977;g21f2bc86faf_0_5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1" name="Shape 981"/>
        <p:cNvGrpSpPr/>
        <p:nvPr/>
      </p:nvGrpSpPr>
      <p:grpSpPr>
        <a:xfrm>
          <a:off x="0" y="0"/>
          <a:ext cx="0" cy="0"/>
          <a:chOff x="0" y="0"/>
          <a:chExt cx="0" cy="0"/>
        </a:xfrm>
      </p:grpSpPr>
      <p:sp>
        <p:nvSpPr>
          <p:cNvPr id="982" name="Google Shape;982;g21f2bc86faf_0_604: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3" name="Google Shape;983;g21f2bc86faf_0_6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9" name="Shape 989"/>
        <p:cNvGrpSpPr/>
        <p:nvPr/>
      </p:nvGrpSpPr>
      <p:grpSpPr>
        <a:xfrm>
          <a:off x="0" y="0"/>
          <a:ext cx="0" cy="0"/>
          <a:chOff x="0" y="0"/>
          <a:chExt cx="0" cy="0"/>
        </a:xfrm>
      </p:grpSpPr>
      <p:sp>
        <p:nvSpPr>
          <p:cNvPr id="990" name="Google Shape;990;g21f2bc86faf_0_1578: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1" name="Google Shape;991;g21f2bc86faf_0_157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7" name="Shape 997"/>
        <p:cNvGrpSpPr/>
        <p:nvPr/>
      </p:nvGrpSpPr>
      <p:grpSpPr>
        <a:xfrm>
          <a:off x="0" y="0"/>
          <a:ext cx="0" cy="0"/>
          <a:chOff x="0" y="0"/>
          <a:chExt cx="0" cy="0"/>
        </a:xfrm>
      </p:grpSpPr>
      <p:sp>
        <p:nvSpPr>
          <p:cNvPr id="998" name="Google Shape;998;g21f2bc86faf_0_763: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9" name="Google Shape;999;g21f2bc86faf_0_76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7" name="Shape 1007"/>
        <p:cNvGrpSpPr/>
        <p:nvPr/>
      </p:nvGrpSpPr>
      <p:grpSpPr>
        <a:xfrm>
          <a:off x="0" y="0"/>
          <a:ext cx="0" cy="0"/>
          <a:chOff x="0" y="0"/>
          <a:chExt cx="0" cy="0"/>
        </a:xfrm>
      </p:grpSpPr>
      <p:sp>
        <p:nvSpPr>
          <p:cNvPr id="1008" name="Google Shape;1008;g21f2bc86faf_0_910: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9" name="Google Shape;1009;g21f2bc86faf_0_9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4" name="Shape 1014"/>
        <p:cNvGrpSpPr/>
        <p:nvPr/>
      </p:nvGrpSpPr>
      <p:grpSpPr>
        <a:xfrm>
          <a:off x="0" y="0"/>
          <a:ext cx="0" cy="0"/>
          <a:chOff x="0" y="0"/>
          <a:chExt cx="0" cy="0"/>
        </a:xfrm>
      </p:grpSpPr>
      <p:sp>
        <p:nvSpPr>
          <p:cNvPr id="1015" name="Google Shape;1015;g21f2bc86faf_0_10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6" name="Google Shape;1016;g21f2bc86faf_0_10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3" name="Shape 1043"/>
        <p:cNvGrpSpPr/>
        <p:nvPr/>
      </p:nvGrpSpPr>
      <p:grpSpPr>
        <a:xfrm>
          <a:off x="0" y="0"/>
          <a:ext cx="0" cy="0"/>
          <a:chOff x="0" y="0"/>
          <a:chExt cx="0" cy="0"/>
        </a:xfrm>
      </p:grpSpPr>
      <p:sp>
        <p:nvSpPr>
          <p:cNvPr id="1044" name="Google Shape;1044;g21e7369f21a_0_2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5" name="Google Shape;1045;g21e7369f21a_0_2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0" name="Shape 1060"/>
        <p:cNvGrpSpPr/>
        <p:nvPr/>
      </p:nvGrpSpPr>
      <p:grpSpPr>
        <a:xfrm>
          <a:off x="0" y="0"/>
          <a:ext cx="0" cy="0"/>
          <a:chOff x="0" y="0"/>
          <a:chExt cx="0" cy="0"/>
        </a:xfrm>
      </p:grpSpPr>
      <p:sp>
        <p:nvSpPr>
          <p:cNvPr id="1061" name="Google Shape;1061;g21e7369f21a_0_310: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2" name="Google Shape;1062;g21e7369f21a_0_3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6" name="Shape 1066"/>
        <p:cNvGrpSpPr/>
        <p:nvPr/>
      </p:nvGrpSpPr>
      <p:grpSpPr>
        <a:xfrm>
          <a:off x="0" y="0"/>
          <a:ext cx="0" cy="0"/>
          <a:chOff x="0" y="0"/>
          <a:chExt cx="0" cy="0"/>
        </a:xfrm>
      </p:grpSpPr>
      <p:sp>
        <p:nvSpPr>
          <p:cNvPr id="1067" name="Google Shape;1067;g21e7369f21a_0_315: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8" name="Google Shape;1068;g21e7369f21a_0_3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g21e7369f21a_0_1087:notes"/>
          <p:cNvSpPr/>
          <p:nvPr>
            <p:ph idx="2" type="sldImg"/>
          </p:nvPr>
        </p:nvSpPr>
        <p:spPr>
          <a:xfrm>
            <a:off x="3810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6" name="Google Shape;776;g21e7369f21a_0_10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g21e7369f21a_0_1103:notes"/>
          <p:cNvSpPr/>
          <p:nvPr>
            <p:ph idx="2" type="sldImg"/>
          </p:nvPr>
        </p:nvSpPr>
        <p:spPr>
          <a:xfrm>
            <a:off x="3810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3" name="Google Shape;793;g21e7369f21a_0_11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 name="Shape 845"/>
        <p:cNvGrpSpPr/>
        <p:nvPr/>
      </p:nvGrpSpPr>
      <p:grpSpPr>
        <a:xfrm>
          <a:off x="0" y="0"/>
          <a:ext cx="0" cy="0"/>
          <a:chOff x="0" y="0"/>
          <a:chExt cx="0" cy="0"/>
        </a:xfrm>
      </p:grpSpPr>
      <p:sp>
        <p:nvSpPr>
          <p:cNvPr id="846" name="Google Shape;846;g21e7369f21a_0_1156:notes"/>
          <p:cNvSpPr/>
          <p:nvPr>
            <p:ph idx="2" type="sldImg"/>
          </p:nvPr>
        </p:nvSpPr>
        <p:spPr>
          <a:xfrm>
            <a:off x="3810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7" name="Google Shape;847;g21e7369f21a_0_11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g21e7369f21a_0_1205:notes"/>
          <p:cNvSpPr/>
          <p:nvPr>
            <p:ph idx="2" type="sldImg"/>
          </p:nvPr>
        </p:nvSpPr>
        <p:spPr>
          <a:xfrm>
            <a:off x="3810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7" name="Google Shape;897;g21e7369f21a_0_12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9" name="Shape 919"/>
        <p:cNvGrpSpPr/>
        <p:nvPr/>
      </p:nvGrpSpPr>
      <p:grpSpPr>
        <a:xfrm>
          <a:off x="0" y="0"/>
          <a:ext cx="0" cy="0"/>
          <a:chOff x="0" y="0"/>
          <a:chExt cx="0" cy="0"/>
        </a:xfrm>
      </p:grpSpPr>
      <p:sp>
        <p:nvSpPr>
          <p:cNvPr id="920" name="Google Shape;920;g21e7369f21a_0_1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1" name="Google Shape;921;g21e7369f21a_0_12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1" name="Shape 931"/>
        <p:cNvGrpSpPr/>
        <p:nvPr/>
      </p:nvGrpSpPr>
      <p:grpSpPr>
        <a:xfrm>
          <a:off x="0" y="0"/>
          <a:ext cx="0" cy="0"/>
          <a:chOff x="0" y="0"/>
          <a:chExt cx="0" cy="0"/>
        </a:xfrm>
      </p:grpSpPr>
      <p:sp>
        <p:nvSpPr>
          <p:cNvPr id="932" name="Google Shape;932;g21e7369f21a_0_1242:notes"/>
          <p:cNvSpPr/>
          <p:nvPr>
            <p:ph idx="2" type="sldImg"/>
          </p:nvPr>
        </p:nvSpPr>
        <p:spPr>
          <a:xfrm>
            <a:off x="3810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3" name="Google Shape;933;g21e7369f21a_0_12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8" name="Shape 948"/>
        <p:cNvGrpSpPr/>
        <p:nvPr/>
      </p:nvGrpSpPr>
      <p:grpSpPr>
        <a:xfrm>
          <a:off x="0" y="0"/>
          <a:ext cx="0" cy="0"/>
          <a:chOff x="0" y="0"/>
          <a:chExt cx="0" cy="0"/>
        </a:xfrm>
      </p:grpSpPr>
      <p:sp>
        <p:nvSpPr>
          <p:cNvPr id="949" name="Google Shape;949;g21f2bc86faf_0_311: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0" name="Google Shape;950;g21f2bc86faf_0_3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 name="Shape 969"/>
        <p:cNvGrpSpPr/>
        <p:nvPr/>
      </p:nvGrpSpPr>
      <p:grpSpPr>
        <a:xfrm>
          <a:off x="0" y="0"/>
          <a:ext cx="0" cy="0"/>
          <a:chOff x="0" y="0"/>
          <a:chExt cx="0" cy="0"/>
        </a:xfrm>
      </p:grpSpPr>
      <p:sp>
        <p:nvSpPr>
          <p:cNvPr id="970" name="Google Shape;970;g21f2bc86faf_0_518: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1" name="Google Shape;971;g21f2bc86faf_0_5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4.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4.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4.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pic>
        <p:nvPicPr>
          <p:cNvPr id="14" name="Google Shape;14;g21f2bc86faf_0_1054"/>
          <p:cNvPicPr preferRelativeResize="0"/>
          <p:nvPr/>
        </p:nvPicPr>
        <p:blipFill rotWithShape="1">
          <a:blip r:embed="rId2">
            <a:alphaModFix/>
          </a:blip>
          <a:srcRect b="0" l="0" r="0" t="0"/>
          <a:stretch/>
        </p:blipFill>
        <p:spPr>
          <a:xfrm>
            <a:off x="-52667" y="-29752"/>
            <a:ext cx="24384005" cy="13775505"/>
          </a:xfrm>
          <a:prstGeom prst="rect">
            <a:avLst/>
          </a:prstGeom>
          <a:noFill/>
          <a:ln>
            <a:noFill/>
          </a:ln>
        </p:spPr>
      </p:pic>
      <p:sp>
        <p:nvSpPr>
          <p:cNvPr id="15" name="Google Shape;15;g21f2bc86faf_0_1054"/>
          <p:cNvSpPr txBox="1"/>
          <p:nvPr>
            <p:ph type="title"/>
          </p:nvPr>
        </p:nvSpPr>
        <p:spPr>
          <a:xfrm>
            <a:off x="831200" y="4656133"/>
            <a:ext cx="8508000" cy="46560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16" name="Google Shape;16;g21f2bc86faf_0_1054"/>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63" name="Shape 63"/>
        <p:cNvGrpSpPr/>
        <p:nvPr/>
      </p:nvGrpSpPr>
      <p:grpSpPr>
        <a:xfrm>
          <a:off x="0" y="0"/>
          <a:ext cx="0" cy="0"/>
          <a:chOff x="0" y="0"/>
          <a:chExt cx="0" cy="0"/>
        </a:xfrm>
      </p:grpSpPr>
      <p:pic>
        <p:nvPicPr>
          <p:cNvPr id="64" name="Google Shape;64;g21f2bc86faf_0_1098"/>
          <p:cNvPicPr preferRelativeResize="0"/>
          <p:nvPr/>
        </p:nvPicPr>
        <p:blipFill rotWithShape="1">
          <a:blip r:embed="rId2">
            <a:alphaModFix/>
          </a:blip>
          <a:srcRect b="0" l="0" r="0" t="0"/>
          <a:stretch/>
        </p:blipFill>
        <p:spPr>
          <a:xfrm>
            <a:off x="-52667" y="-29752"/>
            <a:ext cx="24384005" cy="13775505"/>
          </a:xfrm>
          <a:prstGeom prst="rect">
            <a:avLst/>
          </a:prstGeom>
          <a:noFill/>
          <a:ln>
            <a:noFill/>
          </a:ln>
        </p:spPr>
      </p:pic>
      <p:sp>
        <p:nvSpPr>
          <p:cNvPr id="65" name="Google Shape;65;g21f2bc86faf_0_1098"/>
          <p:cNvSpPr txBox="1"/>
          <p:nvPr>
            <p:ph idx="1" type="body"/>
          </p:nvPr>
        </p:nvSpPr>
        <p:spPr>
          <a:xfrm>
            <a:off x="13172000" y="1930867"/>
            <a:ext cx="10232100" cy="98535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3550" lvl="1" marL="914400" algn="l">
              <a:lnSpc>
                <a:spcPct val="115000"/>
              </a:lnSpc>
              <a:spcBef>
                <a:spcPts val="0"/>
              </a:spcBef>
              <a:spcAft>
                <a:spcPts val="0"/>
              </a:spcAft>
              <a:buSzPts val="3700"/>
              <a:buChar char="○"/>
              <a:defRPr/>
            </a:lvl2pPr>
            <a:lvl3pPr indent="-463550" lvl="2" marL="1371600" algn="l">
              <a:lnSpc>
                <a:spcPct val="115000"/>
              </a:lnSpc>
              <a:spcBef>
                <a:spcPts val="0"/>
              </a:spcBef>
              <a:spcAft>
                <a:spcPts val="0"/>
              </a:spcAft>
              <a:buSzPts val="3700"/>
              <a:buChar char="■"/>
              <a:defRPr/>
            </a:lvl3pPr>
            <a:lvl4pPr indent="-463550" lvl="3" marL="1828800" algn="l">
              <a:lnSpc>
                <a:spcPct val="115000"/>
              </a:lnSpc>
              <a:spcBef>
                <a:spcPts val="0"/>
              </a:spcBef>
              <a:spcAft>
                <a:spcPts val="0"/>
              </a:spcAft>
              <a:buSzPts val="3700"/>
              <a:buChar char="●"/>
              <a:defRPr/>
            </a:lvl4pPr>
            <a:lvl5pPr indent="-463550" lvl="4" marL="2286000" algn="l">
              <a:lnSpc>
                <a:spcPct val="115000"/>
              </a:lnSpc>
              <a:spcBef>
                <a:spcPts val="0"/>
              </a:spcBef>
              <a:spcAft>
                <a:spcPts val="0"/>
              </a:spcAft>
              <a:buSzPts val="3700"/>
              <a:buChar char="○"/>
              <a:defRPr/>
            </a:lvl5pPr>
            <a:lvl6pPr indent="-463550" lvl="5" marL="2743200" algn="l">
              <a:lnSpc>
                <a:spcPct val="115000"/>
              </a:lnSpc>
              <a:spcBef>
                <a:spcPts val="0"/>
              </a:spcBef>
              <a:spcAft>
                <a:spcPts val="0"/>
              </a:spcAft>
              <a:buSzPts val="3700"/>
              <a:buChar char="■"/>
              <a:defRPr/>
            </a:lvl6pPr>
            <a:lvl7pPr indent="-463550" lvl="6" marL="3200400" algn="l">
              <a:lnSpc>
                <a:spcPct val="115000"/>
              </a:lnSpc>
              <a:spcBef>
                <a:spcPts val="0"/>
              </a:spcBef>
              <a:spcAft>
                <a:spcPts val="0"/>
              </a:spcAft>
              <a:buSzPts val="3700"/>
              <a:buChar char="●"/>
              <a:defRPr/>
            </a:lvl7pPr>
            <a:lvl8pPr indent="-463550" lvl="7" marL="3657600" algn="l">
              <a:lnSpc>
                <a:spcPct val="115000"/>
              </a:lnSpc>
              <a:spcBef>
                <a:spcPts val="0"/>
              </a:spcBef>
              <a:spcAft>
                <a:spcPts val="0"/>
              </a:spcAft>
              <a:buSzPts val="3700"/>
              <a:buChar char="○"/>
              <a:defRPr/>
            </a:lvl8pPr>
            <a:lvl9pPr indent="-463550" lvl="8" marL="4114800" algn="l">
              <a:lnSpc>
                <a:spcPct val="115000"/>
              </a:lnSpc>
              <a:spcBef>
                <a:spcPts val="0"/>
              </a:spcBef>
              <a:spcAft>
                <a:spcPts val="0"/>
              </a:spcAft>
              <a:buSzPts val="3700"/>
              <a:buChar char="■"/>
              <a:defRPr/>
            </a:lvl9pPr>
          </a:lstStyle>
          <a:p/>
        </p:txBody>
      </p:sp>
      <p:sp>
        <p:nvSpPr>
          <p:cNvPr id="66" name="Google Shape;66;g21f2bc86faf_0_1098"/>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67" name="Google Shape;67;g21f2bc86faf_0_1098"/>
          <p:cNvSpPr txBox="1"/>
          <p:nvPr>
            <p:ph type="ctrTitle"/>
          </p:nvPr>
        </p:nvSpPr>
        <p:spPr>
          <a:xfrm>
            <a:off x="831214" y="3094400"/>
            <a:ext cx="8616000" cy="54735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300"/>
              <a:buFont typeface="Roboto Light"/>
              <a:buNone/>
              <a:defRPr sz="93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300"/>
              <a:buNone/>
              <a:defRPr sz="13300"/>
            </a:lvl2pPr>
            <a:lvl3pPr lvl="2" algn="l">
              <a:lnSpc>
                <a:spcPct val="100000"/>
              </a:lnSpc>
              <a:spcBef>
                <a:spcPts val="0"/>
              </a:spcBef>
              <a:spcAft>
                <a:spcPts val="0"/>
              </a:spcAft>
              <a:buSzPts val="13300"/>
              <a:buNone/>
              <a:defRPr sz="13300"/>
            </a:lvl3pPr>
            <a:lvl4pPr lvl="3" algn="l">
              <a:lnSpc>
                <a:spcPct val="100000"/>
              </a:lnSpc>
              <a:spcBef>
                <a:spcPts val="0"/>
              </a:spcBef>
              <a:spcAft>
                <a:spcPts val="0"/>
              </a:spcAft>
              <a:buSzPts val="13300"/>
              <a:buNone/>
              <a:defRPr sz="13300"/>
            </a:lvl4pPr>
            <a:lvl5pPr lvl="4" algn="l">
              <a:lnSpc>
                <a:spcPct val="100000"/>
              </a:lnSpc>
              <a:spcBef>
                <a:spcPts val="0"/>
              </a:spcBef>
              <a:spcAft>
                <a:spcPts val="0"/>
              </a:spcAft>
              <a:buSzPts val="13300"/>
              <a:buNone/>
              <a:defRPr sz="13300"/>
            </a:lvl5pPr>
            <a:lvl6pPr lvl="5" algn="l">
              <a:lnSpc>
                <a:spcPct val="100000"/>
              </a:lnSpc>
              <a:spcBef>
                <a:spcPts val="0"/>
              </a:spcBef>
              <a:spcAft>
                <a:spcPts val="0"/>
              </a:spcAft>
              <a:buSzPts val="13300"/>
              <a:buNone/>
              <a:defRPr sz="13300"/>
            </a:lvl6pPr>
            <a:lvl7pPr lvl="6" algn="l">
              <a:lnSpc>
                <a:spcPct val="100000"/>
              </a:lnSpc>
              <a:spcBef>
                <a:spcPts val="0"/>
              </a:spcBef>
              <a:spcAft>
                <a:spcPts val="0"/>
              </a:spcAft>
              <a:buSzPts val="13300"/>
              <a:buNone/>
              <a:defRPr sz="13300"/>
            </a:lvl7pPr>
            <a:lvl8pPr lvl="7" algn="l">
              <a:lnSpc>
                <a:spcPct val="100000"/>
              </a:lnSpc>
              <a:spcBef>
                <a:spcPts val="0"/>
              </a:spcBef>
              <a:spcAft>
                <a:spcPts val="0"/>
              </a:spcAft>
              <a:buSzPts val="13300"/>
              <a:buNone/>
              <a:defRPr sz="13300"/>
            </a:lvl8pPr>
            <a:lvl9pPr lvl="8" algn="l">
              <a:lnSpc>
                <a:spcPct val="100000"/>
              </a:lnSpc>
              <a:spcBef>
                <a:spcPts val="0"/>
              </a:spcBef>
              <a:spcAft>
                <a:spcPts val="0"/>
              </a:spcAft>
              <a:buSzPts val="13300"/>
              <a:buNone/>
              <a:defRPr sz="13300"/>
            </a:lvl9pPr>
          </a:lstStyle>
          <a:p/>
        </p:txBody>
      </p:sp>
      <p:sp>
        <p:nvSpPr>
          <p:cNvPr id="68" name="Google Shape;68;g21f2bc86faf_0_1098"/>
          <p:cNvSpPr txBox="1"/>
          <p:nvPr>
            <p:ph idx="2" type="subTitle"/>
          </p:nvPr>
        </p:nvSpPr>
        <p:spPr>
          <a:xfrm>
            <a:off x="831200" y="8666533"/>
            <a:ext cx="8884800" cy="21135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900"/>
              <a:buNone/>
              <a:defRPr sz="5900"/>
            </a:lvl1pPr>
            <a:lvl2pPr lvl="1" algn="l">
              <a:lnSpc>
                <a:spcPct val="100000"/>
              </a:lnSpc>
              <a:spcBef>
                <a:spcPts val="0"/>
              </a:spcBef>
              <a:spcAft>
                <a:spcPts val="0"/>
              </a:spcAft>
              <a:buSzPts val="6900"/>
              <a:buNone/>
              <a:defRPr sz="6900"/>
            </a:lvl2pPr>
            <a:lvl3pPr lvl="2" algn="l">
              <a:lnSpc>
                <a:spcPct val="100000"/>
              </a:lnSpc>
              <a:spcBef>
                <a:spcPts val="0"/>
              </a:spcBef>
              <a:spcAft>
                <a:spcPts val="0"/>
              </a:spcAft>
              <a:buSzPts val="6900"/>
              <a:buNone/>
              <a:defRPr sz="6900"/>
            </a:lvl3pPr>
            <a:lvl4pPr lvl="3" algn="l">
              <a:lnSpc>
                <a:spcPct val="100000"/>
              </a:lnSpc>
              <a:spcBef>
                <a:spcPts val="0"/>
              </a:spcBef>
              <a:spcAft>
                <a:spcPts val="0"/>
              </a:spcAft>
              <a:buSzPts val="6900"/>
              <a:buNone/>
              <a:defRPr sz="6900"/>
            </a:lvl4pPr>
            <a:lvl5pPr lvl="4" algn="l">
              <a:lnSpc>
                <a:spcPct val="100000"/>
              </a:lnSpc>
              <a:spcBef>
                <a:spcPts val="0"/>
              </a:spcBef>
              <a:spcAft>
                <a:spcPts val="0"/>
              </a:spcAft>
              <a:buSzPts val="6900"/>
              <a:buNone/>
              <a:defRPr sz="6900"/>
            </a:lvl5pPr>
            <a:lvl6pPr lvl="5" algn="l">
              <a:lnSpc>
                <a:spcPct val="100000"/>
              </a:lnSpc>
              <a:spcBef>
                <a:spcPts val="0"/>
              </a:spcBef>
              <a:spcAft>
                <a:spcPts val="0"/>
              </a:spcAft>
              <a:buSzPts val="6900"/>
              <a:buNone/>
              <a:defRPr sz="6900"/>
            </a:lvl6pPr>
            <a:lvl7pPr lvl="6" algn="l">
              <a:lnSpc>
                <a:spcPct val="100000"/>
              </a:lnSpc>
              <a:spcBef>
                <a:spcPts val="0"/>
              </a:spcBef>
              <a:spcAft>
                <a:spcPts val="0"/>
              </a:spcAft>
              <a:buSzPts val="6900"/>
              <a:buNone/>
              <a:defRPr sz="6900"/>
            </a:lvl7pPr>
            <a:lvl8pPr lvl="7" algn="l">
              <a:lnSpc>
                <a:spcPct val="100000"/>
              </a:lnSpc>
              <a:spcBef>
                <a:spcPts val="0"/>
              </a:spcBef>
              <a:spcAft>
                <a:spcPts val="0"/>
              </a:spcAft>
              <a:buSzPts val="6900"/>
              <a:buNone/>
              <a:defRPr sz="6900"/>
            </a:lvl8pPr>
            <a:lvl9pPr lvl="8" algn="l">
              <a:lnSpc>
                <a:spcPct val="100000"/>
              </a:lnSpc>
              <a:spcBef>
                <a:spcPts val="0"/>
              </a:spcBef>
              <a:spcAft>
                <a:spcPts val="0"/>
              </a:spcAft>
              <a:buSzPts val="6900"/>
              <a:buNone/>
              <a:defRPr sz="6900"/>
            </a:lvl9pPr>
          </a:lstStyle>
          <a:p/>
        </p:txBody>
      </p:sp>
      <p:pic>
        <p:nvPicPr>
          <p:cNvPr id="69" name="Google Shape;69;g21f2bc86faf_0_1098"/>
          <p:cNvPicPr preferRelativeResize="0"/>
          <p:nvPr/>
        </p:nvPicPr>
        <p:blipFill rotWithShape="1">
          <a:blip r:embed="rId3">
            <a:alphaModFix/>
          </a:blip>
          <a:srcRect b="0" l="0" r="0" t="0"/>
          <a:stretch/>
        </p:blipFill>
        <p:spPr>
          <a:xfrm>
            <a:off x="279198" y="12433076"/>
            <a:ext cx="2549909" cy="1053972"/>
          </a:xfrm>
          <a:prstGeom prst="rect">
            <a:avLst/>
          </a:prstGeom>
          <a:noFill/>
          <a:ln>
            <a:noFill/>
          </a:ln>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36" name="Shape 636"/>
        <p:cNvGrpSpPr/>
        <p:nvPr/>
      </p:nvGrpSpPr>
      <p:grpSpPr>
        <a:xfrm>
          <a:off x="0" y="0"/>
          <a:ext cx="0" cy="0"/>
          <a:chOff x="0" y="0"/>
          <a:chExt cx="0" cy="0"/>
        </a:xfrm>
      </p:grpSpPr>
      <p:sp>
        <p:nvSpPr>
          <p:cNvPr id="637" name="Google Shape;637;g21e7369f21a_0_370"/>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8" name="Google Shape;638;g21e7369f21a_0_370"/>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9" name="Google Shape;639;g21e7369f21a_0_370"/>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0" name="Shape 640"/>
        <p:cNvGrpSpPr/>
        <p:nvPr/>
      </p:nvGrpSpPr>
      <p:grpSpPr>
        <a:xfrm>
          <a:off x="0" y="0"/>
          <a:ext cx="0" cy="0"/>
          <a:chOff x="0" y="0"/>
          <a:chExt cx="0" cy="0"/>
        </a:xfrm>
      </p:grpSpPr>
      <p:sp>
        <p:nvSpPr>
          <p:cNvPr id="641" name="Google Shape;641;g21e7369f21a_0_374"/>
          <p:cNvSpPr txBox="1"/>
          <p:nvPr>
            <p:ph type="title"/>
          </p:nvPr>
        </p:nvSpPr>
        <p:spPr>
          <a:xfrm>
            <a:off x="1679576" y="914400"/>
            <a:ext cx="7864500" cy="3200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6400"/>
              <a:buFont typeface="Calibri"/>
              <a:buNone/>
              <a:defRPr sz="6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42" name="Google Shape;642;g21e7369f21a_0_374"/>
          <p:cNvSpPr txBox="1"/>
          <p:nvPr>
            <p:ph idx="1" type="body"/>
          </p:nvPr>
        </p:nvSpPr>
        <p:spPr>
          <a:xfrm>
            <a:off x="10366376" y="1974850"/>
            <a:ext cx="12344400" cy="9747300"/>
          </a:xfrm>
          <a:prstGeom prst="rect">
            <a:avLst/>
          </a:prstGeom>
          <a:noFill/>
          <a:ln>
            <a:noFill/>
          </a:ln>
        </p:spPr>
        <p:txBody>
          <a:bodyPr anchorCtr="0" anchor="t" bIns="91400" lIns="182850" spcFirstLastPara="1" rIns="182850" wrap="square" tIns="91400">
            <a:normAutofit/>
          </a:bodyPr>
          <a:lstStyle>
            <a:lvl1pPr indent="-635000" lvl="0" marL="457200" algn="l">
              <a:lnSpc>
                <a:spcPct val="90000"/>
              </a:lnSpc>
              <a:spcBef>
                <a:spcPts val="2000"/>
              </a:spcBef>
              <a:spcAft>
                <a:spcPts val="0"/>
              </a:spcAft>
              <a:buClr>
                <a:schemeClr val="dk1"/>
              </a:buClr>
              <a:buSzPts val="6400"/>
              <a:buChar char="•"/>
              <a:defRPr sz="6400"/>
            </a:lvl1pPr>
            <a:lvl2pPr indent="-584200" lvl="1" marL="914400" algn="l">
              <a:lnSpc>
                <a:spcPct val="90000"/>
              </a:lnSpc>
              <a:spcBef>
                <a:spcPts val="1000"/>
              </a:spcBef>
              <a:spcAft>
                <a:spcPts val="0"/>
              </a:spcAft>
              <a:buClr>
                <a:schemeClr val="dk1"/>
              </a:buClr>
              <a:buSzPts val="5600"/>
              <a:buChar char="•"/>
              <a:defRPr sz="5600"/>
            </a:lvl2pPr>
            <a:lvl3pPr indent="-533400" lvl="2" marL="1371600" algn="l">
              <a:lnSpc>
                <a:spcPct val="90000"/>
              </a:lnSpc>
              <a:spcBef>
                <a:spcPts val="1000"/>
              </a:spcBef>
              <a:spcAft>
                <a:spcPts val="0"/>
              </a:spcAft>
              <a:buClr>
                <a:schemeClr val="dk1"/>
              </a:buClr>
              <a:buSzPts val="4800"/>
              <a:buChar char="•"/>
              <a:defRPr sz="4800"/>
            </a:lvl3pPr>
            <a:lvl4pPr indent="-482600" lvl="3" marL="1828800" algn="l">
              <a:lnSpc>
                <a:spcPct val="90000"/>
              </a:lnSpc>
              <a:spcBef>
                <a:spcPts val="1000"/>
              </a:spcBef>
              <a:spcAft>
                <a:spcPts val="0"/>
              </a:spcAft>
              <a:buClr>
                <a:schemeClr val="dk1"/>
              </a:buClr>
              <a:buSzPts val="4000"/>
              <a:buChar char="•"/>
              <a:defRPr sz="4000"/>
            </a:lvl4pPr>
            <a:lvl5pPr indent="-482600" lvl="4" marL="2286000" algn="l">
              <a:lnSpc>
                <a:spcPct val="90000"/>
              </a:lnSpc>
              <a:spcBef>
                <a:spcPts val="1000"/>
              </a:spcBef>
              <a:spcAft>
                <a:spcPts val="0"/>
              </a:spcAft>
              <a:buClr>
                <a:schemeClr val="dk1"/>
              </a:buClr>
              <a:buSzPts val="4000"/>
              <a:buChar char="•"/>
              <a:defRPr sz="4000"/>
            </a:lvl5pPr>
            <a:lvl6pPr indent="-482600" lvl="5" marL="2743200" algn="l">
              <a:lnSpc>
                <a:spcPct val="90000"/>
              </a:lnSpc>
              <a:spcBef>
                <a:spcPts val="1000"/>
              </a:spcBef>
              <a:spcAft>
                <a:spcPts val="0"/>
              </a:spcAft>
              <a:buClr>
                <a:schemeClr val="dk1"/>
              </a:buClr>
              <a:buSzPts val="4000"/>
              <a:buChar char="•"/>
              <a:defRPr sz="4000"/>
            </a:lvl6pPr>
            <a:lvl7pPr indent="-482600" lvl="6" marL="3200400" algn="l">
              <a:lnSpc>
                <a:spcPct val="90000"/>
              </a:lnSpc>
              <a:spcBef>
                <a:spcPts val="1000"/>
              </a:spcBef>
              <a:spcAft>
                <a:spcPts val="0"/>
              </a:spcAft>
              <a:buClr>
                <a:schemeClr val="dk1"/>
              </a:buClr>
              <a:buSzPts val="4000"/>
              <a:buChar char="•"/>
              <a:defRPr sz="4000"/>
            </a:lvl7pPr>
            <a:lvl8pPr indent="-482600" lvl="7" marL="3657600" algn="l">
              <a:lnSpc>
                <a:spcPct val="90000"/>
              </a:lnSpc>
              <a:spcBef>
                <a:spcPts val="1000"/>
              </a:spcBef>
              <a:spcAft>
                <a:spcPts val="0"/>
              </a:spcAft>
              <a:buClr>
                <a:schemeClr val="dk1"/>
              </a:buClr>
              <a:buSzPts val="4000"/>
              <a:buChar char="•"/>
              <a:defRPr sz="4000"/>
            </a:lvl8pPr>
            <a:lvl9pPr indent="-482600" lvl="8" marL="4114800" algn="l">
              <a:lnSpc>
                <a:spcPct val="90000"/>
              </a:lnSpc>
              <a:spcBef>
                <a:spcPts val="1000"/>
              </a:spcBef>
              <a:spcAft>
                <a:spcPts val="0"/>
              </a:spcAft>
              <a:buClr>
                <a:schemeClr val="dk1"/>
              </a:buClr>
              <a:buSzPts val="4000"/>
              <a:buChar char="•"/>
              <a:defRPr sz="4000"/>
            </a:lvl9pPr>
          </a:lstStyle>
          <a:p/>
        </p:txBody>
      </p:sp>
      <p:sp>
        <p:nvSpPr>
          <p:cNvPr id="643" name="Google Shape;643;g21e7369f21a_0_374"/>
          <p:cNvSpPr txBox="1"/>
          <p:nvPr>
            <p:ph idx="2" type="body"/>
          </p:nvPr>
        </p:nvSpPr>
        <p:spPr>
          <a:xfrm>
            <a:off x="1679576" y="4114800"/>
            <a:ext cx="7864500" cy="76233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3200"/>
              <a:buNone/>
              <a:defRPr sz="3200"/>
            </a:lvl1pPr>
            <a:lvl2pPr indent="-228600" lvl="1" marL="914400" algn="l">
              <a:lnSpc>
                <a:spcPct val="90000"/>
              </a:lnSpc>
              <a:spcBef>
                <a:spcPts val="1000"/>
              </a:spcBef>
              <a:spcAft>
                <a:spcPts val="0"/>
              </a:spcAft>
              <a:buClr>
                <a:schemeClr val="dk1"/>
              </a:buClr>
              <a:buSzPts val="2800"/>
              <a:buNone/>
              <a:defRPr sz="2800"/>
            </a:lvl2pPr>
            <a:lvl3pPr indent="-228600" lvl="2" marL="1371600" algn="l">
              <a:lnSpc>
                <a:spcPct val="90000"/>
              </a:lnSpc>
              <a:spcBef>
                <a:spcPts val="1000"/>
              </a:spcBef>
              <a:spcAft>
                <a:spcPts val="0"/>
              </a:spcAft>
              <a:buClr>
                <a:schemeClr val="dk1"/>
              </a:buClr>
              <a:buSzPts val="2400"/>
              <a:buNone/>
              <a:defRPr sz="2400"/>
            </a:lvl3pPr>
            <a:lvl4pPr indent="-228600" lvl="3" marL="1828800" algn="l">
              <a:lnSpc>
                <a:spcPct val="90000"/>
              </a:lnSpc>
              <a:spcBef>
                <a:spcPts val="1000"/>
              </a:spcBef>
              <a:spcAft>
                <a:spcPts val="0"/>
              </a:spcAft>
              <a:buClr>
                <a:schemeClr val="dk1"/>
              </a:buClr>
              <a:buSzPts val="2000"/>
              <a:buNone/>
              <a:defRPr sz="2000"/>
            </a:lvl4pPr>
            <a:lvl5pPr indent="-228600" lvl="4" marL="2286000" algn="l">
              <a:lnSpc>
                <a:spcPct val="90000"/>
              </a:lnSpc>
              <a:spcBef>
                <a:spcPts val="1000"/>
              </a:spcBef>
              <a:spcAft>
                <a:spcPts val="0"/>
              </a:spcAft>
              <a:buClr>
                <a:schemeClr val="dk1"/>
              </a:buClr>
              <a:buSzPts val="2000"/>
              <a:buNone/>
              <a:defRPr sz="2000"/>
            </a:lvl5pPr>
            <a:lvl6pPr indent="-228600" lvl="5" marL="2743200" algn="l">
              <a:lnSpc>
                <a:spcPct val="90000"/>
              </a:lnSpc>
              <a:spcBef>
                <a:spcPts val="1000"/>
              </a:spcBef>
              <a:spcAft>
                <a:spcPts val="0"/>
              </a:spcAft>
              <a:buClr>
                <a:schemeClr val="dk1"/>
              </a:buClr>
              <a:buSzPts val="2000"/>
              <a:buNone/>
              <a:defRPr sz="2000"/>
            </a:lvl6pPr>
            <a:lvl7pPr indent="-228600" lvl="6" marL="3200400" algn="l">
              <a:lnSpc>
                <a:spcPct val="90000"/>
              </a:lnSpc>
              <a:spcBef>
                <a:spcPts val="1000"/>
              </a:spcBef>
              <a:spcAft>
                <a:spcPts val="0"/>
              </a:spcAft>
              <a:buClr>
                <a:schemeClr val="dk1"/>
              </a:buClr>
              <a:buSzPts val="2000"/>
              <a:buNone/>
              <a:defRPr sz="2000"/>
            </a:lvl7pPr>
            <a:lvl8pPr indent="-228600" lvl="7" marL="3657600" algn="l">
              <a:lnSpc>
                <a:spcPct val="90000"/>
              </a:lnSpc>
              <a:spcBef>
                <a:spcPts val="1000"/>
              </a:spcBef>
              <a:spcAft>
                <a:spcPts val="0"/>
              </a:spcAft>
              <a:buClr>
                <a:schemeClr val="dk1"/>
              </a:buClr>
              <a:buSzPts val="2000"/>
              <a:buNone/>
              <a:defRPr sz="2000"/>
            </a:lvl8pPr>
            <a:lvl9pPr indent="-228600" lvl="8" marL="4114800" algn="l">
              <a:lnSpc>
                <a:spcPct val="90000"/>
              </a:lnSpc>
              <a:spcBef>
                <a:spcPts val="1000"/>
              </a:spcBef>
              <a:spcAft>
                <a:spcPts val="0"/>
              </a:spcAft>
              <a:buClr>
                <a:schemeClr val="dk1"/>
              </a:buClr>
              <a:buSzPts val="2000"/>
              <a:buNone/>
              <a:defRPr sz="2000"/>
            </a:lvl9pPr>
          </a:lstStyle>
          <a:p/>
        </p:txBody>
      </p:sp>
      <p:sp>
        <p:nvSpPr>
          <p:cNvPr id="644" name="Google Shape;644;g21e7369f21a_0_374"/>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45" name="Google Shape;645;g21e7369f21a_0_374"/>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46" name="Google Shape;646;g21e7369f21a_0_374"/>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47" name="Shape 647"/>
        <p:cNvGrpSpPr/>
        <p:nvPr/>
      </p:nvGrpSpPr>
      <p:grpSpPr>
        <a:xfrm>
          <a:off x="0" y="0"/>
          <a:ext cx="0" cy="0"/>
          <a:chOff x="0" y="0"/>
          <a:chExt cx="0" cy="0"/>
        </a:xfrm>
      </p:grpSpPr>
      <p:sp>
        <p:nvSpPr>
          <p:cNvPr id="648" name="Google Shape;648;g21e7369f21a_0_381"/>
          <p:cNvSpPr txBox="1"/>
          <p:nvPr>
            <p:ph type="title"/>
          </p:nvPr>
        </p:nvSpPr>
        <p:spPr>
          <a:xfrm>
            <a:off x="1679576" y="914400"/>
            <a:ext cx="7864500" cy="3200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6400"/>
              <a:buFont typeface="Calibri"/>
              <a:buNone/>
              <a:defRPr sz="6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49" name="Google Shape;649;g21e7369f21a_0_381"/>
          <p:cNvSpPr/>
          <p:nvPr>
            <p:ph idx="2" type="pic"/>
          </p:nvPr>
        </p:nvSpPr>
        <p:spPr>
          <a:xfrm>
            <a:off x="10366376" y="1974850"/>
            <a:ext cx="12344400" cy="9747300"/>
          </a:xfrm>
          <a:prstGeom prst="rect">
            <a:avLst/>
          </a:prstGeom>
          <a:noFill/>
          <a:ln>
            <a:noFill/>
          </a:ln>
        </p:spPr>
      </p:sp>
      <p:sp>
        <p:nvSpPr>
          <p:cNvPr id="650" name="Google Shape;650;g21e7369f21a_0_381"/>
          <p:cNvSpPr txBox="1"/>
          <p:nvPr>
            <p:ph idx="1" type="body"/>
          </p:nvPr>
        </p:nvSpPr>
        <p:spPr>
          <a:xfrm>
            <a:off x="1679576" y="4114800"/>
            <a:ext cx="7864500" cy="76233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3200"/>
              <a:buNone/>
              <a:defRPr sz="3200"/>
            </a:lvl1pPr>
            <a:lvl2pPr indent="-228600" lvl="1" marL="914400" algn="l">
              <a:lnSpc>
                <a:spcPct val="90000"/>
              </a:lnSpc>
              <a:spcBef>
                <a:spcPts val="1000"/>
              </a:spcBef>
              <a:spcAft>
                <a:spcPts val="0"/>
              </a:spcAft>
              <a:buClr>
                <a:schemeClr val="dk1"/>
              </a:buClr>
              <a:buSzPts val="2800"/>
              <a:buNone/>
              <a:defRPr sz="2800"/>
            </a:lvl2pPr>
            <a:lvl3pPr indent="-228600" lvl="2" marL="1371600" algn="l">
              <a:lnSpc>
                <a:spcPct val="90000"/>
              </a:lnSpc>
              <a:spcBef>
                <a:spcPts val="1000"/>
              </a:spcBef>
              <a:spcAft>
                <a:spcPts val="0"/>
              </a:spcAft>
              <a:buClr>
                <a:schemeClr val="dk1"/>
              </a:buClr>
              <a:buSzPts val="2400"/>
              <a:buNone/>
              <a:defRPr sz="2400"/>
            </a:lvl3pPr>
            <a:lvl4pPr indent="-228600" lvl="3" marL="1828800" algn="l">
              <a:lnSpc>
                <a:spcPct val="90000"/>
              </a:lnSpc>
              <a:spcBef>
                <a:spcPts val="1000"/>
              </a:spcBef>
              <a:spcAft>
                <a:spcPts val="0"/>
              </a:spcAft>
              <a:buClr>
                <a:schemeClr val="dk1"/>
              </a:buClr>
              <a:buSzPts val="2000"/>
              <a:buNone/>
              <a:defRPr sz="2000"/>
            </a:lvl4pPr>
            <a:lvl5pPr indent="-228600" lvl="4" marL="2286000" algn="l">
              <a:lnSpc>
                <a:spcPct val="90000"/>
              </a:lnSpc>
              <a:spcBef>
                <a:spcPts val="1000"/>
              </a:spcBef>
              <a:spcAft>
                <a:spcPts val="0"/>
              </a:spcAft>
              <a:buClr>
                <a:schemeClr val="dk1"/>
              </a:buClr>
              <a:buSzPts val="2000"/>
              <a:buNone/>
              <a:defRPr sz="2000"/>
            </a:lvl5pPr>
            <a:lvl6pPr indent="-228600" lvl="5" marL="2743200" algn="l">
              <a:lnSpc>
                <a:spcPct val="90000"/>
              </a:lnSpc>
              <a:spcBef>
                <a:spcPts val="1000"/>
              </a:spcBef>
              <a:spcAft>
                <a:spcPts val="0"/>
              </a:spcAft>
              <a:buClr>
                <a:schemeClr val="dk1"/>
              </a:buClr>
              <a:buSzPts val="2000"/>
              <a:buNone/>
              <a:defRPr sz="2000"/>
            </a:lvl6pPr>
            <a:lvl7pPr indent="-228600" lvl="6" marL="3200400" algn="l">
              <a:lnSpc>
                <a:spcPct val="90000"/>
              </a:lnSpc>
              <a:spcBef>
                <a:spcPts val="1000"/>
              </a:spcBef>
              <a:spcAft>
                <a:spcPts val="0"/>
              </a:spcAft>
              <a:buClr>
                <a:schemeClr val="dk1"/>
              </a:buClr>
              <a:buSzPts val="2000"/>
              <a:buNone/>
              <a:defRPr sz="2000"/>
            </a:lvl7pPr>
            <a:lvl8pPr indent="-228600" lvl="7" marL="3657600" algn="l">
              <a:lnSpc>
                <a:spcPct val="90000"/>
              </a:lnSpc>
              <a:spcBef>
                <a:spcPts val="1000"/>
              </a:spcBef>
              <a:spcAft>
                <a:spcPts val="0"/>
              </a:spcAft>
              <a:buClr>
                <a:schemeClr val="dk1"/>
              </a:buClr>
              <a:buSzPts val="2000"/>
              <a:buNone/>
              <a:defRPr sz="2000"/>
            </a:lvl8pPr>
            <a:lvl9pPr indent="-228600" lvl="8" marL="4114800" algn="l">
              <a:lnSpc>
                <a:spcPct val="90000"/>
              </a:lnSpc>
              <a:spcBef>
                <a:spcPts val="1000"/>
              </a:spcBef>
              <a:spcAft>
                <a:spcPts val="0"/>
              </a:spcAft>
              <a:buClr>
                <a:schemeClr val="dk1"/>
              </a:buClr>
              <a:buSzPts val="2000"/>
              <a:buNone/>
              <a:defRPr sz="2000"/>
            </a:lvl9pPr>
          </a:lstStyle>
          <a:p/>
        </p:txBody>
      </p:sp>
      <p:sp>
        <p:nvSpPr>
          <p:cNvPr id="651" name="Google Shape;651;g21e7369f21a_0_381"/>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52" name="Google Shape;652;g21e7369f21a_0_381"/>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53" name="Google Shape;653;g21e7369f21a_0_381"/>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54" name="Shape 654"/>
        <p:cNvGrpSpPr/>
        <p:nvPr/>
      </p:nvGrpSpPr>
      <p:grpSpPr>
        <a:xfrm>
          <a:off x="0" y="0"/>
          <a:ext cx="0" cy="0"/>
          <a:chOff x="0" y="0"/>
          <a:chExt cx="0" cy="0"/>
        </a:xfrm>
      </p:grpSpPr>
      <p:sp>
        <p:nvSpPr>
          <p:cNvPr id="655" name="Google Shape;655;g21e7369f21a_0_388"/>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56" name="Google Shape;656;g21e7369f21a_0_388"/>
          <p:cNvSpPr txBox="1"/>
          <p:nvPr>
            <p:ph idx="1" type="body"/>
          </p:nvPr>
        </p:nvSpPr>
        <p:spPr>
          <a:xfrm rot="5400000">
            <a:off x="7840650" y="-2513000"/>
            <a:ext cx="8702700" cy="21031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657" name="Google Shape;657;g21e7369f21a_0_388"/>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58" name="Google Shape;658;g21e7369f21a_0_388"/>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59" name="Google Shape;659;g21e7369f21a_0_388"/>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60" name="Shape 660"/>
        <p:cNvGrpSpPr/>
        <p:nvPr/>
      </p:nvGrpSpPr>
      <p:grpSpPr>
        <a:xfrm>
          <a:off x="0" y="0"/>
          <a:ext cx="0" cy="0"/>
          <a:chOff x="0" y="0"/>
          <a:chExt cx="0" cy="0"/>
        </a:xfrm>
      </p:grpSpPr>
      <p:sp>
        <p:nvSpPr>
          <p:cNvPr id="661" name="Google Shape;661;g21e7369f21a_0_394"/>
          <p:cNvSpPr txBox="1"/>
          <p:nvPr>
            <p:ph type="title"/>
          </p:nvPr>
        </p:nvSpPr>
        <p:spPr>
          <a:xfrm rot="5400000">
            <a:off x="14266800" y="3913250"/>
            <a:ext cx="11623800" cy="52578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62" name="Google Shape;662;g21e7369f21a_0_394"/>
          <p:cNvSpPr txBox="1"/>
          <p:nvPr>
            <p:ph idx="1" type="body"/>
          </p:nvPr>
        </p:nvSpPr>
        <p:spPr>
          <a:xfrm rot="5400000">
            <a:off x="3598800" y="-1192150"/>
            <a:ext cx="11623800" cy="154686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663" name="Google Shape;663;g21e7369f21a_0_394"/>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64" name="Google Shape;664;g21e7369f21a_0_394"/>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65" name="Google Shape;665;g21e7369f21a_0_394"/>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66" name="Shape 666"/>
        <p:cNvGrpSpPr/>
        <p:nvPr/>
      </p:nvGrpSpPr>
      <p:grpSpPr>
        <a:xfrm>
          <a:off x="0" y="0"/>
          <a:ext cx="0" cy="0"/>
          <a:chOff x="0" y="0"/>
          <a:chExt cx="0" cy="0"/>
        </a:xfrm>
      </p:grpSpPr>
      <p:pic>
        <p:nvPicPr>
          <p:cNvPr id="667" name="Google Shape;667;g21e7369f21a_0_400"/>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668" name="Google Shape;668;g21e7369f21a_0_400"/>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669" name="Google Shape;669;g21e7369f21a_0_400"/>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670" name="Google Shape;670;g21e7369f21a_0_400"/>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671" name="Google Shape;671;g21e7369f21a_0_400"/>
          <p:cNvPicPr preferRelativeResize="0"/>
          <p:nvPr/>
        </p:nvPicPr>
        <p:blipFill rotWithShape="1">
          <a:blip r:embed="rId3">
            <a:alphaModFix/>
          </a:blip>
          <a:srcRect b="0" l="0" r="0" t="0"/>
          <a:stretch/>
        </p:blipFill>
        <p:spPr>
          <a:xfrm>
            <a:off x="21506464" y="12433077"/>
            <a:ext cx="2549907" cy="1053970"/>
          </a:xfrm>
          <a:prstGeom prst="rect">
            <a:avLst/>
          </a:prstGeom>
          <a:noFill/>
          <a:ln>
            <a:noFill/>
          </a:ln>
        </p:spPr>
      </p:pic>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2">
    <p:spTree>
      <p:nvGrpSpPr>
        <p:cNvPr id="672" name="Shape 672"/>
        <p:cNvGrpSpPr/>
        <p:nvPr/>
      </p:nvGrpSpPr>
      <p:grpSpPr>
        <a:xfrm>
          <a:off x="0" y="0"/>
          <a:ext cx="0" cy="0"/>
          <a:chOff x="0" y="0"/>
          <a:chExt cx="0" cy="0"/>
        </a:xfrm>
      </p:grpSpPr>
      <p:pic>
        <p:nvPicPr>
          <p:cNvPr id="673" name="Google Shape;673;g21e7369f21a_0_406"/>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674" name="Google Shape;674;g21e7369f21a_0_406"/>
          <p:cNvSpPr txBox="1"/>
          <p:nvPr>
            <p:ph type="title"/>
          </p:nvPr>
        </p:nvSpPr>
        <p:spPr>
          <a:xfrm>
            <a:off x="831200" y="4656133"/>
            <a:ext cx="8508000" cy="46560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675" name="Google Shape;675;g21e7369f21a_0_406"/>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2">
    <p:spTree>
      <p:nvGrpSpPr>
        <p:cNvPr id="682" name="Shape 682"/>
        <p:cNvGrpSpPr/>
        <p:nvPr/>
      </p:nvGrpSpPr>
      <p:grpSpPr>
        <a:xfrm>
          <a:off x="0" y="0"/>
          <a:ext cx="0" cy="0"/>
          <a:chOff x="0" y="0"/>
          <a:chExt cx="0" cy="0"/>
        </a:xfrm>
      </p:grpSpPr>
      <p:pic>
        <p:nvPicPr>
          <p:cNvPr id="683" name="Google Shape;683;g21e7369f21a_0_491"/>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684" name="Google Shape;684;g21e7369f21a_0_491"/>
          <p:cNvSpPr txBox="1"/>
          <p:nvPr>
            <p:ph type="title"/>
          </p:nvPr>
        </p:nvSpPr>
        <p:spPr>
          <a:xfrm>
            <a:off x="831200" y="4656133"/>
            <a:ext cx="8508000" cy="46560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685" name="Google Shape;685;g21e7369f21a_0_491"/>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86" name="Shape 686"/>
        <p:cNvGrpSpPr/>
        <p:nvPr/>
      </p:nvGrpSpPr>
      <p:grpSpPr>
        <a:xfrm>
          <a:off x="0" y="0"/>
          <a:ext cx="0" cy="0"/>
          <a:chOff x="0" y="0"/>
          <a:chExt cx="0" cy="0"/>
        </a:xfrm>
      </p:grpSpPr>
      <p:sp>
        <p:nvSpPr>
          <p:cNvPr id="687" name="Google Shape;687;g21e7369f21a_0_495"/>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88" name="Google Shape;688;g21e7369f21a_0_495"/>
          <p:cNvSpPr txBox="1"/>
          <p:nvPr>
            <p:ph idx="1" type="body"/>
          </p:nvPr>
        </p:nvSpPr>
        <p:spPr>
          <a:xfrm>
            <a:off x="1676400" y="3651250"/>
            <a:ext cx="21031200" cy="87024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689" name="Google Shape;689;g21e7369f21a_0_495"/>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90" name="Google Shape;690;g21e7369f21a_0_495"/>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91" name="Google Shape;691;g21e7369f21a_0_495"/>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92" name="Shape 692"/>
        <p:cNvGrpSpPr/>
        <p:nvPr/>
      </p:nvGrpSpPr>
      <p:grpSpPr>
        <a:xfrm>
          <a:off x="0" y="0"/>
          <a:ext cx="0" cy="0"/>
          <a:chOff x="0" y="0"/>
          <a:chExt cx="0" cy="0"/>
        </a:xfrm>
      </p:grpSpPr>
      <p:sp>
        <p:nvSpPr>
          <p:cNvPr id="693" name="Google Shape;693;g21e7369f21a_0_501"/>
          <p:cNvSpPr txBox="1"/>
          <p:nvPr>
            <p:ph type="ctrTitle"/>
          </p:nvPr>
        </p:nvSpPr>
        <p:spPr>
          <a:xfrm>
            <a:off x="3048000" y="2244726"/>
            <a:ext cx="18288000" cy="4775400"/>
          </a:xfrm>
          <a:prstGeom prst="rect">
            <a:avLst/>
          </a:prstGeom>
          <a:noFill/>
          <a:ln>
            <a:noFill/>
          </a:ln>
        </p:spPr>
        <p:txBody>
          <a:bodyPr anchorCtr="0" anchor="b" bIns="91400" lIns="182850" spcFirstLastPara="1" rIns="182850" wrap="square" tIns="91400">
            <a:normAutofit/>
          </a:bodyPr>
          <a:lstStyle>
            <a:lvl1pPr lvl="0" algn="ctr">
              <a:lnSpc>
                <a:spcPct val="90000"/>
              </a:lnSpc>
              <a:spcBef>
                <a:spcPts val="0"/>
              </a:spcBef>
              <a:spcAft>
                <a:spcPts val="0"/>
              </a:spcAft>
              <a:buClr>
                <a:schemeClr val="dk1"/>
              </a:buClr>
              <a:buSzPts val="12000"/>
              <a:buFont typeface="Calibri"/>
              <a:buNone/>
              <a:defRPr sz="1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94" name="Google Shape;694;g21e7369f21a_0_501"/>
          <p:cNvSpPr txBox="1"/>
          <p:nvPr>
            <p:ph idx="1" type="subTitle"/>
          </p:nvPr>
        </p:nvSpPr>
        <p:spPr>
          <a:xfrm>
            <a:off x="3048000" y="7204076"/>
            <a:ext cx="18288000" cy="3311400"/>
          </a:xfrm>
          <a:prstGeom prst="rect">
            <a:avLst/>
          </a:prstGeom>
          <a:noFill/>
          <a:ln>
            <a:noFill/>
          </a:ln>
        </p:spPr>
        <p:txBody>
          <a:bodyPr anchorCtr="0" anchor="t" bIns="91400" lIns="182850" spcFirstLastPara="1" rIns="182850" wrap="square" tIns="91400">
            <a:normAutofit/>
          </a:bodyPr>
          <a:lstStyle>
            <a:lvl1pPr lvl="0" algn="ctr">
              <a:lnSpc>
                <a:spcPct val="90000"/>
              </a:lnSpc>
              <a:spcBef>
                <a:spcPts val="2000"/>
              </a:spcBef>
              <a:spcAft>
                <a:spcPts val="0"/>
              </a:spcAft>
              <a:buClr>
                <a:schemeClr val="dk1"/>
              </a:buClr>
              <a:buSzPts val="4800"/>
              <a:buNone/>
              <a:defRPr sz="4800"/>
            </a:lvl1pPr>
            <a:lvl2pPr lvl="1" algn="ctr">
              <a:lnSpc>
                <a:spcPct val="90000"/>
              </a:lnSpc>
              <a:spcBef>
                <a:spcPts val="1000"/>
              </a:spcBef>
              <a:spcAft>
                <a:spcPts val="0"/>
              </a:spcAft>
              <a:buClr>
                <a:schemeClr val="dk1"/>
              </a:buClr>
              <a:buSzPts val="4000"/>
              <a:buNone/>
              <a:defRPr sz="4000"/>
            </a:lvl2pPr>
            <a:lvl3pPr lvl="2" algn="ctr">
              <a:lnSpc>
                <a:spcPct val="90000"/>
              </a:lnSpc>
              <a:spcBef>
                <a:spcPts val="1000"/>
              </a:spcBef>
              <a:spcAft>
                <a:spcPts val="0"/>
              </a:spcAft>
              <a:buClr>
                <a:schemeClr val="dk1"/>
              </a:buClr>
              <a:buSzPts val="3600"/>
              <a:buNone/>
              <a:defRPr sz="3600"/>
            </a:lvl3pPr>
            <a:lvl4pPr lvl="3" algn="ctr">
              <a:lnSpc>
                <a:spcPct val="90000"/>
              </a:lnSpc>
              <a:spcBef>
                <a:spcPts val="1000"/>
              </a:spcBef>
              <a:spcAft>
                <a:spcPts val="0"/>
              </a:spcAft>
              <a:buClr>
                <a:schemeClr val="dk1"/>
              </a:buClr>
              <a:buSzPts val="3200"/>
              <a:buNone/>
              <a:defRPr sz="3200"/>
            </a:lvl4pPr>
            <a:lvl5pPr lvl="4" algn="ctr">
              <a:lnSpc>
                <a:spcPct val="90000"/>
              </a:lnSpc>
              <a:spcBef>
                <a:spcPts val="1000"/>
              </a:spcBef>
              <a:spcAft>
                <a:spcPts val="0"/>
              </a:spcAft>
              <a:buClr>
                <a:schemeClr val="dk1"/>
              </a:buClr>
              <a:buSzPts val="3200"/>
              <a:buNone/>
              <a:defRPr sz="3200"/>
            </a:lvl5pPr>
            <a:lvl6pPr lvl="5" algn="ctr">
              <a:lnSpc>
                <a:spcPct val="90000"/>
              </a:lnSpc>
              <a:spcBef>
                <a:spcPts val="1000"/>
              </a:spcBef>
              <a:spcAft>
                <a:spcPts val="0"/>
              </a:spcAft>
              <a:buClr>
                <a:schemeClr val="dk1"/>
              </a:buClr>
              <a:buSzPts val="3200"/>
              <a:buNone/>
              <a:defRPr sz="3200"/>
            </a:lvl6pPr>
            <a:lvl7pPr lvl="6" algn="ctr">
              <a:lnSpc>
                <a:spcPct val="90000"/>
              </a:lnSpc>
              <a:spcBef>
                <a:spcPts val="1000"/>
              </a:spcBef>
              <a:spcAft>
                <a:spcPts val="0"/>
              </a:spcAft>
              <a:buClr>
                <a:schemeClr val="dk1"/>
              </a:buClr>
              <a:buSzPts val="3200"/>
              <a:buNone/>
              <a:defRPr sz="3200"/>
            </a:lvl7pPr>
            <a:lvl8pPr lvl="7" algn="ctr">
              <a:lnSpc>
                <a:spcPct val="90000"/>
              </a:lnSpc>
              <a:spcBef>
                <a:spcPts val="1000"/>
              </a:spcBef>
              <a:spcAft>
                <a:spcPts val="0"/>
              </a:spcAft>
              <a:buClr>
                <a:schemeClr val="dk1"/>
              </a:buClr>
              <a:buSzPts val="3200"/>
              <a:buNone/>
              <a:defRPr sz="3200"/>
            </a:lvl8pPr>
            <a:lvl9pPr lvl="8" algn="ctr">
              <a:lnSpc>
                <a:spcPct val="90000"/>
              </a:lnSpc>
              <a:spcBef>
                <a:spcPts val="1000"/>
              </a:spcBef>
              <a:spcAft>
                <a:spcPts val="0"/>
              </a:spcAft>
              <a:buClr>
                <a:schemeClr val="dk1"/>
              </a:buClr>
              <a:buSzPts val="3200"/>
              <a:buNone/>
              <a:defRPr sz="3200"/>
            </a:lvl9pPr>
          </a:lstStyle>
          <a:p/>
        </p:txBody>
      </p:sp>
      <p:sp>
        <p:nvSpPr>
          <p:cNvPr id="695" name="Google Shape;695;g21e7369f21a_0_501"/>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96" name="Google Shape;696;g21e7369f21a_0_501"/>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97" name="Google Shape;697;g21e7369f21a_0_501"/>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pic>
        <p:nvPicPr>
          <p:cNvPr id="71" name="Google Shape;71;g21f2bc86faf_0_1105"/>
          <p:cNvPicPr preferRelativeResize="0"/>
          <p:nvPr/>
        </p:nvPicPr>
        <p:blipFill rotWithShape="1">
          <a:blip r:embed="rId2">
            <a:alphaModFix/>
          </a:blip>
          <a:srcRect b="0" l="0" r="0" t="0"/>
          <a:stretch/>
        </p:blipFill>
        <p:spPr>
          <a:xfrm>
            <a:off x="19377800" y="-29752"/>
            <a:ext cx="5006199" cy="4731201"/>
          </a:xfrm>
          <a:prstGeom prst="rect">
            <a:avLst/>
          </a:prstGeom>
          <a:noFill/>
          <a:ln>
            <a:noFill/>
          </a:ln>
        </p:spPr>
      </p:pic>
      <p:sp>
        <p:nvSpPr>
          <p:cNvPr id="72" name="Google Shape;72;g21f2bc86faf_0_1105"/>
          <p:cNvSpPr txBox="1"/>
          <p:nvPr>
            <p:ph idx="1" type="body"/>
          </p:nvPr>
        </p:nvSpPr>
        <p:spPr>
          <a:xfrm>
            <a:off x="831200" y="11281533"/>
            <a:ext cx="15996900" cy="1613700"/>
          </a:xfrm>
          <a:prstGeom prst="rect">
            <a:avLst/>
          </a:prstGeom>
          <a:noFill/>
          <a:ln>
            <a:noFill/>
          </a:ln>
        </p:spPr>
        <p:txBody>
          <a:bodyPr anchorCtr="0" anchor="ctr" bIns="243800" lIns="243800" spcFirstLastPara="1" rIns="243800" wrap="square" tIns="243800">
            <a:normAutofit/>
          </a:bodyPr>
          <a:lstStyle>
            <a:lvl1pPr indent="-228600" lvl="0" marL="457200" algn="l">
              <a:lnSpc>
                <a:spcPct val="100000"/>
              </a:lnSpc>
              <a:spcBef>
                <a:spcPts val="0"/>
              </a:spcBef>
              <a:spcAft>
                <a:spcPts val="0"/>
              </a:spcAft>
              <a:buSzPts val="4800"/>
              <a:buNone/>
              <a:defRPr/>
            </a:lvl1pPr>
          </a:lstStyle>
          <a:p/>
        </p:txBody>
      </p:sp>
      <p:sp>
        <p:nvSpPr>
          <p:cNvPr id="73" name="Google Shape;73;g21f2bc86faf_0_1105"/>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74" name="Google Shape;74;g21f2bc86faf_0_1105"/>
          <p:cNvPicPr preferRelativeResize="0"/>
          <p:nvPr/>
        </p:nvPicPr>
        <p:blipFill rotWithShape="1">
          <a:blip r:embed="rId3">
            <a:alphaModFix/>
          </a:blip>
          <a:srcRect b="0" l="0" r="0" t="0"/>
          <a:stretch/>
        </p:blipFill>
        <p:spPr>
          <a:xfrm>
            <a:off x="21506465" y="12433076"/>
            <a:ext cx="2549908" cy="1053972"/>
          </a:xfrm>
          <a:prstGeom prst="rect">
            <a:avLst/>
          </a:prstGeom>
          <a:noFill/>
          <a:ln>
            <a:noFill/>
          </a:ln>
        </p:spPr>
      </p:pic>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98" name="Shape 698"/>
        <p:cNvGrpSpPr/>
        <p:nvPr/>
      </p:nvGrpSpPr>
      <p:grpSpPr>
        <a:xfrm>
          <a:off x="0" y="0"/>
          <a:ext cx="0" cy="0"/>
          <a:chOff x="0" y="0"/>
          <a:chExt cx="0" cy="0"/>
        </a:xfrm>
      </p:grpSpPr>
      <p:sp>
        <p:nvSpPr>
          <p:cNvPr id="699" name="Google Shape;699;g21e7369f21a_0_507"/>
          <p:cNvSpPr txBox="1"/>
          <p:nvPr>
            <p:ph type="title"/>
          </p:nvPr>
        </p:nvSpPr>
        <p:spPr>
          <a:xfrm>
            <a:off x="1663700" y="3419476"/>
            <a:ext cx="21031200" cy="5705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12000"/>
              <a:buFont typeface="Calibri"/>
              <a:buNone/>
              <a:defRPr sz="1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00" name="Google Shape;700;g21e7369f21a_0_507"/>
          <p:cNvSpPr txBox="1"/>
          <p:nvPr>
            <p:ph idx="1" type="body"/>
          </p:nvPr>
        </p:nvSpPr>
        <p:spPr>
          <a:xfrm>
            <a:off x="1663700" y="9178926"/>
            <a:ext cx="21031200" cy="30006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rgbClr val="888888"/>
              </a:buClr>
              <a:buSzPts val="4800"/>
              <a:buNone/>
              <a:defRPr sz="4800">
                <a:solidFill>
                  <a:srgbClr val="888888"/>
                </a:solidFill>
              </a:defRPr>
            </a:lvl1pPr>
            <a:lvl2pPr indent="-228600" lvl="1" marL="914400" algn="l">
              <a:lnSpc>
                <a:spcPct val="90000"/>
              </a:lnSpc>
              <a:spcBef>
                <a:spcPts val="1000"/>
              </a:spcBef>
              <a:spcAft>
                <a:spcPts val="0"/>
              </a:spcAft>
              <a:buClr>
                <a:srgbClr val="888888"/>
              </a:buClr>
              <a:buSzPts val="4000"/>
              <a:buNone/>
              <a:defRPr sz="4000">
                <a:solidFill>
                  <a:srgbClr val="888888"/>
                </a:solidFill>
              </a:defRPr>
            </a:lvl2pPr>
            <a:lvl3pPr indent="-228600" lvl="2" marL="1371600" algn="l">
              <a:lnSpc>
                <a:spcPct val="90000"/>
              </a:lnSpc>
              <a:spcBef>
                <a:spcPts val="1000"/>
              </a:spcBef>
              <a:spcAft>
                <a:spcPts val="0"/>
              </a:spcAft>
              <a:buClr>
                <a:srgbClr val="888888"/>
              </a:buClr>
              <a:buSzPts val="3600"/>
              <a:buNone/>
              <a:defRPr sz="3600">
                <a:solidFill>
                  <a:srgbClr val="888888"/>
                </a:solidFill>
              </a:defRPr>
            </a:lvl3pPr>
            <a:lvl4pPr indent="-228600" lvl="3" marL="1828800" algn="l">
              <a:lnSpc>
                <a:spcPct val="90000"/>
              </a:lnSpc>
              <a:spcBef>
                <a:spcPts val="1000"/>
              </a:spcBef>
              <a:spcAft>
                <a:spcPts val="0"/>
              </a:spcAft>
              <a:buClr>
                <a:srgbClr val="888888"/>
              </a:buClr>
              <a:buSzPts val="3200"/>
              <a:buNone/>
              <a:defRPr sz="3200">
                <a:solidFill>
                  <a:srgbClr val="888888"/>
                </a:solidFill>
              </a:defRPr>
            </a:lvl4pPr>
            <a:lvl5pPr indent="-228600" lvl="4" marL="2286000" algn="l">
              <a:lnSpc>
                <a:spcPct val="90000"/>
              </a:lnSpc>
              <a:spcBef>
                <a:spcPts val="1000"/>
              </a:spcBef>
              <a:spcAft>
                <a:spcPts val="0"/>
              </a:spcAft>
              <a:buClr>
                <a:srgbClr val="888888"/>
              </a:buClr>
              <a:buSzPts val="3200"/>
              <a:buNone/>
              <a:defRPr sz="3200">
                <a:solidFill>
                  <a:srgbClr val="888888"/>
                </a:solidFill>
              </a:defRPr>
            </a:lvl5pPr>
            <a:lvl6pPr indent="-228600" lvl="5" marL="2743200" algn="l">
              <a:lnSpc>
                <a:spcPct val="90000"/>
              </a:lnSpc>
              <a:spcBef>
                <a:spcPts val="1000"/>
              </a:spcBef>
              <a:spcAft>
                <a:spcPts val="0"/>
              </a:spcAft>
              <a:buClr>
                <a:srgbClr val="888888"/>
              </a:buClr>
              <a:buSzPts val="3200"/>
              <a:buNone/>
              <a:defRPr sz="3200">
                <a:solidFill>
                  <a:srgbClr val="888888"/>
                </a:solidFill>
              </a:defRPr>
            </a:lvl6pPr>
            <a:lvl7pPr indent="-228600" lvl="6" marL="3200400" algn="l">
              <a:lnSpc>
                <a:spcPct val="90000"/>
              </a:lnSpc>
              <a:spcBef>
                <a:spcPts val="1000"/>
              </a:spcBef>
              <a:spcAft>
                <a:spcPts val="0"/>
              </a:spcAft>
              <a:buClr>
                <a:srgbClr val="888888"/>
              </a:buClr>
              <a:buSzPts val="3200"/>
              <a:buNone/>
              <a:defRPr sz="3200">
                <a:solidFill>
                  <a:srgbClr val="888888"/>
                </a:solidFill>
              </a:defRPr>
            </a:lvl7pPr>
            <a:lvl8pPr indent="-228600" lvl="7" marL="3657600" algn="l">
              <a:lnSpc>
                <a:spcPct val="90000"/>
              </a:lnSpc>
              <a:spcBef>
                <a:spcPts val="1000"/>
              </a:spcBef>
              <a:spcAft>
                <a:spcPts val="0"/>
              </a:spcAft>
              <a:buClr>
                <a:srgbClr val="888888"/>
              </a:buClr>
              <a:buSzPts val="3200"/>
              <a:buNone/>
              <a:defRPr sz="3200">
                <a:solidFill>
                  <a:srgbClr val="888888"/>
                </a:solidFill>
              </a:defRPr>
            </a:lvl8pPr>
            <a:lvl9pPr indent="-228600" lvl="8" marL="4114800" algn="l">
              <a:lnSpc>
                <a:spcPct val="90000"/>
              </a:lnSpc>
              <a:spcBef>
                <a:spcPts val="1000"/>
              </a:spcBef>
              <a:spcAft>
                <a:spcPts val="0"/>
              </a:spcAft>
              <a:buClr>
                <a:srgbClr val="888888"/>
              </a:buClr>
              <a:buSzPts val="3200"/>
              <a:buNone/>
              <a:defRPr sz="3200">
                <a:solidFill>
                  <a:srgbClr val="888888"/>
                </a:solidFill>
              </a:defRPr>
            </a:lvl9pPr>
          </a:lstStyle>
          <a:p/>
        </p:txBody>
      </p:sp>
      <p:sp>
        <p:nvSpPr>
          <p:cNvPr id="701" name="Google Shape;701;g21e7369f21a_0_507"/>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02" name="Google Shape;702;g21e7369f21a_0_507"/>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03" name="Google Shape;703;g21e7369f21a_0_507"/>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04" name="Shape 704"/>
        <p:cNvGrpSpPr/>
        <p:nvPr/>
      </p:nvGrpSpPr>
      <p:grpSpPr>
        <a:xfrm>
          <a:off x="0" y="0"/>
          <a:ext cx="0" cy="0"/>
          <a:chOff x="0" y="0"/>
          <a:chExt cx="0" cy="0"/>
        </a:xfrm>
      </p:grpSpPr>
      <p:sp>
        <p:nvSpPr>
          <p:cNvPr id="705" name="Google Shape;705;g21e7369f21a_0_513"/>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06" name="Google Shape;706;g21e7369f21a_0_513"/>
          <p:cNvSpPr txBox="1"/>
          <p:nvPr>
            <p:ph idx="1" type="body"/>
          </p:nvPr>
        </p:nvSpPr>
        <p:spPr>
          <a:xfrm>
            <a:off x="1676400" y="3651250"/>
            <a:ext cx="10363200" cy="87024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707" name="Google Shape;707;g21e7369f21a_0_513"/>
          <p:cNvSpPr txBox="1"/>
          <p:nvPr>
            <p:ph idx="2" type="body"/>
          </p:nvPr>
        </p:nvSpPr>
        <p:spPr>
          <a:xfrm>
            <a:off x="12344400" y="3651250"/>
            <a:ext cx="10363200" cy="87024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708" name="Google Shape;708;g21e7369f21a_0_513"/>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09" name="Google Shape;709;g21e7369f21a_0_513"/>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10" name="Google Shape;710;g21e7369f21a_0_513"/>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11" name="Shape 711"/>
        <p:cNvGrpSpPr/>
        <p:nvPr/>
      </p:nvGrpSpPr>
      <p:grpSpPr>
        <a:xfrm>
          <a:off x="0" y="0"/>
          <a:ext cx="0" cy="0"/>
          <a:chOff x="0" y="0"/>
          <a:chExt cx="0" cy="0"/>
        </a:xfrm>
      </p:grpSpPr>
      <p:sp>
        <p:nvSpPr>
          <p:cNvPr id="712" name="Google Shape;712;g21e7369f21a_0_520"/>
          <p:cNvSpPr txBox="1"/>
          <p:nvPr>
            <p:ph type="title"/>
          </p:nvPr>
        </p:nvSpPr>
        <p:spPr>
          <a:xfrm>
            <a:off x="1679576"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13" name="Google Shape;713;g21e7369f21a_0_520"/>
          <p:cNvSpPr txBox="1"/>
          <p:nvPr>
            <p:ph idx="1" type="body"/>
          </p:nvPr>
        </p:nvSpPr>
        <p:spPr>
          <a:xfrm>
            <a:off x="1679576" y="3362326"/>
            <a:ext cx="10315800" cy="1647600"/>
          </a:xfrm>
          <a:prstGeom prst="rect">
            <a:avLst/>
          </a:prstGeom>
          <a:noFill/>
          <a:ln>
            <a:noFill/>
          </a:ln>
        </p:spPr>
        <p:txBody>
          <a:bodyPr anchorCtr="0" anchor="b"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4800"/>
              <a:buNone/>
              <a:defRPr b="1" sz="4800"/>
            </a:lvl1pPr>
            <a:lvl2pPr indent="-228600" lvl="1" marL="914400" algn="l">
              <a:lnSpc>
                <a:spcPct val="90000"/>
              </a:lnSpc>
              <a:spcBef>
                <a:spcPts val="1000"/>
              </a:spcBef>
              <a:spcAft>
                <a:spcPts val="0"/>
              </a:spcAft>
              <a:buClr>
                <a:schemeClr val="dk1"/>
              </a:buClr>
              <a:buSzPts val="4000"/>
              <a:buNone/>
              <a:defRPr b="1" sz="4000"/>
            </a:lvl2pPr>
            <a:lvl3pPr indent="-228600" lvl="2" marL="1371600" algn="l">
              <a:lnSpc>
                <a:spcPct val="90000"/>
              </a:lnSpc>
              <a:spcBef>
                <a:spcPts val="1000"/>
              </a:spcBef>
              <a:spcAft>
                <a:spcPts val="0"/>
              </a:spcAft>
              <a:buClr>
                <a:schemeClr val="dk1"/>
              </a:buClr>
              <a:buSzPts val="3600"/>
              <a:buNone/>
              <a:defRPr b="1" sz="3600"/>
            </a:lvl3pPr>
            <a:lvl4pPr indent="-228600" lvl="3" marL="1828800" algn="l">
              <a:lnSpc>
                <a:spcPct val="90000"/>
              </a:lnSpc>
              <a:spcBef>
                <a:spcPts val="1000"/>
              </a:spcBef>
              <a:spcAft>
                <a:spcPts val="0"/>
              </a:spcAft>
              <a:buClr>
                <a:schemeClr val="dk1"/>
              </a:buClr>
              <a:buSzPts val="3200"/>
              <a:buNone/>
              <a:defRPr b="1" sz="3200"/>
            </a:lvl4pPr>
            <a:lvl5pPr indent="-228600" lvl="4" marL="2286000" algn="l">
              <a:lnSpc>
                <a:spcPct val="90000"/>
              </a:lnSpc>
              <a:spcBef>
                <a:spcPts val="1000"/>
              </a:spcBef>
              <a:spcAft>
                <a:spcPts val="0"/>
              </a:spcAft>
              <a:buClr>
                <a:schemeClr val="dk1"/>
              </a:buClr>
              <a:buSzPts val="3200"/>
              <a:buNone/>
              <a:defRPr b="1" sz="3200"/>
            </a:lvl5pPr>
            <a:lvl6pPr indent="-228600" lvl="5" marL="2743200" algn="l">
              <a:lnSpc>
                <a:spcPct val="90000"/>
              </a:lnSpc>
              <a:spcBef>
                <a:spcPts val="1000"/>
              </a:spcBef>
              <a:spcAft>
                <a:spcPts val="0"/>
              </a:spcAft>
              <a:buClr>
                <a:schemeClr val="dk1"/>
              </a:buClr>
              <a:buSzPts val="3200"/>
              <a:buNone/>
              <a:defRPr b="1" sz="3200"/>
            </a:lvl6pPr>
            <a:lvl7pPr indent="-228600" lvl="6" marL="3200400" algn="l">
              <a:lnSpc>
                <a:spcPct val="90000"/>
              </a:lnSpc>
              <a:spcBef>
                <a:spcPts val="1000"/>
              </a:spcBef>
              <a:spcAft>
                <a:spcPts val="0"/>
              </a:spcAft>
              <a:buClr>
                <a:schemeClr val="dk1"/>
              </a:buClr>
              <a:buSzPts val="3200"/>
              <a:buNone/>
              <a:defRPr b="1" sz="3200"/>
            </a:lvl7pPr>
            <a:lvl8pPr indent="-228600" lvl="7" marL="3657600" algn="l">
              <a:lnSpc>
                <a:spcPct val="90000"/>
              </a:lnSpc>
              <a:spcBef>
                <a:spcPts val="1000"/>
              </a:spcBef>
              <a:spcAft>
                <a:spcPts val="0"/>
              </a:spcAft>
              <a:buClr>
                <a:schemeClr val="dk1"/>
              </a:buClr>
              <a:buSzPts val="3200"/>
              <a:buNone/>
              <a:defRPr b="1" sz="3200"/>
            </a:lvl8pPr>
            <a:lvl9pPr indent="-228600" lvl="8" marL="4114800" algn="l">
              <a:lnSpc>
                <a:spcPct val="90000"/>
              </a:lnSpc>
              <a:spcBef>
                <a:spcPts val="1000"/>
              </a:spcBef>
              <a:spcAft>
                <a:spcPts val="0"/>
              </a:spcAft>
              <a:buClr>
                <a:schemeClr val="dk1"/>
              </a:buClr>
              <a:buSzPts val="3200"/>
              <a:buNone/>
              <a:defRPr b="1" sz="3200"/>
            </a:lvl9pPr>
          </a:lstStyle>
          <a:p/>
        </p:txBody>
      </p:sp>
      <p:sp>
        <p:nvSpPr>
          <p:cNvPr id="714" name="Google Shape;714;g21e7369f21a_0_520"/>
          <p:cNvSpPr txBox="1"/>
          <p:nvPr>
            <p:ph idx="2" type="body"/>
          </p:nvPr>
        </p:nvSpPr>
        <p:spPr>
          <a:xfrm>
            <a:off x="1679576" y="5010150"/>
            <a:ext cx="10315800" cy="7369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715" name="Google Shape;715;g21e7369f21a_0_520"/>
          <p:cNvSpPr txBox="1"/>
          <p:nvPr>
            <p:ph idx="3" type="body"/>
          </p:nvPr>
        </p:nvSpPr>
        <p:spPr>
          <a:xfrm>
            <a:off x="12344400" y="3362326"/>
            <a:ext cx="10366200" cy="1647600"/>
          </a:xfrm>
          <a:prstGeom prst="rect">
            <a:avLst/>
          </a:prstGeom>
          <a:noFill/>
          <a:ln>
            <a:noFill/>
          </a:ln>
        </p:spPr>
        <p:txBody>
          <a:bodyPr anchorCtr="0" anchor="b"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4800"/>
              <a:buNone/>
              <a:defRPr b="1" sz="4800"/>
            </a:lvl1pPr>
            <a:lvl2pPr indent="-228600" lvl="1" marL="914400" algn="l">
              <a:lnSpc>
                <a:spcPct val="90000"/>
              </a:lnSpc>
              <a:spcBef>
                <a:spcPts val="1000"/>
              </a:spcBef>
              <a:spcAft>
                <a:spcPts val="0"/>
              </a:spcAft>
              <a:buClr>
                <a:schemeClr val="dk1"/>
              </a:buClr>
              <a:buSzPts val="4000"/>
              <a:buNone/>
              <a:defRPr b="1" sz="4000"/>
            </a:lvl2pPr>
            <a:lvl3pPr indent="-228600" lvl="2" marL="1371600" algn="l">
              <a:lnSpc>
                <a:spcPct val="90000"/>
              </a:lnSpc>
              <a:spcBef>
                <a:spcPts val="1000"/>
              </a:spcBef>
              <a:spcAft>
                <a:spcPts val="0"/>
              </a:spcAft>
              <a:buClr>
                <a:schemeClr val="dk1"/>
              </a:buClr>
              <a:buSzPts val="3600"/>
              <a:buNone/>
              <a:defRPr b="1" sz="3600"/>
            </a:lvl3pPr>
            <a:lvl4pPr indent="-228600" lvl="3" marL="1828800" algn="l">
              <a:lnSpc>
                <a:spcPct val="90000"/>
              </a:lnSpc>
              <a:spcBef>
                <a:spcPts val="1000"/>
              </a:spcBef>
              <a:spcAft>
                <a:spcPts val="0"/>
              </a:spcAft>
              <a:buClr>
                <a:schemeClr val="dk1"/>
              </a:buClr>
              <a:buSzPts val="3200"/>
              <a:buNone/>
              <a:defRPr b="1" sz="3200"/>
            </a:lvl4pPr>
            <a:lvl5pPr indent="-228600" lvl="4" marL="2286000" algn="l">
              <a:lnSpc>
                <a:spcPct val="90000"/>
              </a:lnSpc>
              <a:spcBef>
                <a:spcPts val="1000"/>
              </a:spcBef>
              <a:spcAft>
                <a:spcPts val="0"/>
              </a:spcAft>
              <a:buClr>
                <a:schemeClr val="dk1"/>
              </a:buClr>
              <a:buSzPts val="3200"/>
              <a:buNone/>
              <a:defRPr b="1" sz="3200"/>
            </a:lvl5pPr>
            <a:lvl6pPr indent="-228600" lvl="5" marL="2743200" algn="l">
              <a:lnSpc>
                <a:spcPct val="90000"/>
              </a:lnSpc>
              <a:spcBef>
                <a:spcPts val="1000"/>
              </a:spcBef>
              <a:spcAft>
                <a:spcPts val="0"/>
              </a:spcAft>
              <a:buClr>
                <a:schemeClr val="dk1"/>
              </a:buClr>
              <a:buSzPts val="3200"/>
              <a:buNone/>
              <a:defRPr b="1" sz="3200"/>
            </a:lvl6pPr>
            <a:lvl7pPr indent="-228600" lvl="6" marL="3200400" algn="l">
              <a:lnSpc>
                <a:spcPct val="90000"/>
              </a:lnSpc>
              <a:spcBef>
                <a:spcPts val="1000"/>
              </a:spcBef>
              <a:spcAft>
                <a:spcPts val="0"/>
              </a:spcAft>
              <a:buClr>
                <a:schemeClr val="dk1"/>
              </a:buClr>
              <a:buSzPts val="3200"/>
              <a:buNone/>
              <a:defRPr b="1" sz="3200"/>
            </a:lvl7pPr>
            <a:lvl8pPr indent="-228600" lvl="7" marL="3657600" algn="l">
              <a:lnSpc>
                <a:spcPct val="90000"/>
              </a:lnSpc>
              <a:spcBef>
                <a:spcPts val="1000"/>
              </a:spcBef>
              <a:spcAft>
                <a:spcPts val="0"/>
              </a:spcAft>
              <a:buClr>
                <a:schemeClr val="dk1"/>
              </a:buClr>
              <a:buSzPts val="3200"/>
              <a:buNone/>
              <a:defRPr b="1" sz="3200"/>
            </a:lvl8pPr>
            <a:lvl9pPr indent="-228600" lvl="8" marL="4114800" algn="l">
              <a:lnSpc>
                <a:spcPct val="90000"/>
              </a:lnSpc>
              <a:spcBef>
                <a:spcPts val="1000"/>
              </a:spcBef>
              <a:spcAft>
                <a:spcPts val="0"/>
              </a:spcAft>
              <a:buClr>
                <a:schemeClr val="dk1"/>
              </a:buClr>
              <a:buSzPts val="3200"/>
              <a:buNone/>
              <a:defRPr b="1" sz="3200"/>
            </a:lvl9pPr>
          </a:lstStyle>
          <a:p/>
        </p:txBody>
      </p:sp>
      <p:sp>
        <p:nvSpPr>
          <p:cNvPr id="716" name="Google Shape;716;g21e7369f21a_0_520"/>
          <p:cNvSpPr txBox="1"/>
          <p:nvPr>
            <p:ph idx="4" type="body"/>
          </p:nvPr>
        </p:nvSpPr>
        <p:spPr>
          <a:xfrm>
            <a:off x="12344400" y="5010150"/>
            <a:ext cx="10366200" cy="7369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717" name="Google Shape;717;g21e7369f21a_0_520"/>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18" name="Google Shape;718;g21e7369f21a_0_520"/>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19" name="Google Shape;719;g21e7369f21a_0_520"/>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20" name="Shape 720"/>
        <p:cNvGrpSpPr/>
        <p:nvPr/>
      </p:nvGrpSpPr>
      <p:grpSpPr>
        <a:xfrm>
          <a:off x="0" y="0"/>
          <a:ext cx="0" cy="0"/>
          <a:chOff x="0" y="0"/>
          <a:chExt cx="0" cy="0"/>
        </a:xfrm>
      </p:grpSpPr>
      <p:sp>
        <p:nvSpPr>
          <p:cNvPr id="721" name="Google Shape;721;g21e7369f21a_0_529"/>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22" name="Google Shape;722;g21e7369f21a_0_529"/>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23" name="Google Shape;723;g21e7369f21a_0_529"/>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24" name="Google Shape;724;g21e7369f21a_0_529"/>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25" name="Shape 725"/>
        <p:cNvGrpSpPr/>
        <p:nvPr/>
      </p:nvGrpSpPr>
      <p:grpSpPr>
        <a:xfrm>
          <a:off x="0" y="0"/>
          <a:ext cx="0" cy="0"/>
          <a:chOff x="0" y="0"/>
          <a:chExt cx="0" cy="0"/>
        </a:xfrm>
      </p:grpSpPr>
      <p:sp>
        <p:nvSpPr>
          <p:cNvPr id="726" name="Google Shape;726;g21e7369f21a_0_534"/>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27" name="Google Shape;727;g21e7369f21a_0_534"/>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28" name="Google Shape;728;g21e7369f21a_0_534"/>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29" name="Shape 729"/>
        <p:cNvGrpSpPr/>
        <p:nvPr/>
      </p:nvGrpSpPr>
      <p:grpSpPr>
        <a:xfrm>
          <a:off x="0" y="0"/>
          <a:ext cx="0" cy="0"/>
          <a:chOff x="0" y="0"/>
          <a:chExt cx="0" cy="0"/>
        </a:xfrm>
      </p:grpSpPr>
      <p:sp>
        <p:nvSpPr>
          <p:cNvPr id="730" name="Google Shape;730;g21e7369f21a_0_538"/>
          <p:cNvSpPr txBox="1"/>
          <p:nvPr>
            <p:ph type="title"/>
          </p:nvPr>
        </p:nvSpPr>
        <p:spPr>
          <a:xfrm>
            <a:off x="1679576" y="914400"/>
            <a:ext cx="7864200" cy="3200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6400"/>
              <a:buFont typeface="Calibri"/>
              <a:buNone/>
              <a:defRPr sz="6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31" name="Google Shape;731;g21e7369f21a_0_538"/>
          <p:cNvSpPr txBox="1"/>
          <p:nvPr>
            <p:ph idx="1" type="body"/>
          </p:nvPr>
        </p:nvSpPr>
        <p:spPr>
          <a:xfrm>
            <a:off x="10366376" y="1974850"/>
            <a:ext cx="12344400" cy="9747000"/>
          </a:xfrm>
          <a:prstGeom prst="rect">
            <a:avLst/>
          </a:prstGeom>
          <a:noFill/>
          <a:ln>
            <a:noFill/>
          </a:ln>
        </p:spPr>
        <p:txBody>
          <a:bodyPr anchorCtr="0" anchor="t" bIns="91400" lIns="182850" spcFirstLastPara="1" rIns="182850" wrap="square" tIns="91400">
            <a:normAutofit/>
          </a:bodyPr>
          <a:lstStyle>
            <a:lvl1pPr indent="-635000" lvl="0" marL="457200" algn="l">
              <a:lnSpc>
                <a:spcPct val="90000"/>
              </a:lnSpc>
              <a:spcBef>
                <a:spcPts val="2000"/>
              </a:spcBef>
              <a:spcAft>
                <a:spcPts val="0"/>
              </a:spcAft>
              <a:buClr>
                <a:schemeClr val="dk1"/>
              </a:buClr>
              <a:buSzPts val="6400"/>
              <a:buChar char="•"/>
              <a:defRPr sz="6400"/>
            </a:lvl1pPr>
            <a:lvl2pPr indent="-584200" lvl="1" marL="914400" algn="l">
              <a:lnSpc>
                <a:spcPct val="90000"/>
              </a:lnSpc>
              <a:spcBef>
                <a:spcPts val="1000"/>
              </a:spcBef>
              <a:spcAft>
                <a:spcPts val="0"/>
              </a:spcAft>
              <a:buClr>
                <a:schemeClr val="dk1"/>
              </a:buClr>
              <a:buSzPts val="5600"/>
              <a:buChar char="•"/>
              <a:defRPr sz="5600"/>
            </a:lvl2pPr>
            <a:lvl3pPr indent="-533400" lvl="2" marL="1371600" algn="l">
              <a:lnSpc>
                <a:spcPct val="90000"/>
              </a:lnSpc>
              <a:spcBef>
                <a:spcPts val="1000"/>
              </a:spcBef>
              <a:spcAft>
                <a:spcPts val="0"/>
              </a:spcAft>
              <a:buClr>
                <a:schemeClr val="dk1"/>
              </a:buClr>
              <a:buSzPts val="4800"/>
              <a:buChar char="•"/>
              <a:defRPr sz="4800"/>
            </a:lvl3pPr>
            <a:lvl4pPr indent="-482600" lvl="3" marL="1828800" algn="l">
              <a:lnSpc>
                <a:spcPct val="90000"/>
              </a:lnSpc>
              <a:spcBef>
                <a:spcPts val="1000"/>
              </a:spcBef>
              <a:spcAft>
                <a:spcPts val="0"/>
              </a:spcAft>
              <a:buClr>
                <a:schemeClr val="dk1"/>
              </a:buClr>
              <a:buSzPts val="4000"/>
              <a:buChar char="•"/>
              <a:defRPr sz="4000"/>
            </a:lvl4pPr>
            <a:lvl5pPr indent="-482600" lvl="4" marL="2286000" algn="l">
              <a:lnSpc>
                <a:spcPct val="90000"/>
              </a:lnSpc>
              <a:spcBef>
                <a:spcPts val="1000"/>
              </a:spcBef>
              <a:spcAft>
                <a:spcPts val="0"/>
              </a:spcAft>
              <a:buClr>
                <a:schemeClr val="dk1"/>
              </a:buClr>
              <a:buSzPts val="4000"/>
              <a:buChar char="•"/>
              <a:defRPr sz="4000"/>
            </a:lvl5pPr>
            <a:lvl6pPr indent="-482600" lvl="5" marL="2743200" algn="l">
              <a:lnSpc>
                <a:spcPct val="90000"/>
              </a:lnSpc>
              <a:spcBef>
                <a:spcPts val="1000"/>
              </a:spcBef>
              <a:spcAft>
                <a:spcPts val="0"/>
              </a:spcAft>
              <a:buClr>
                <a:schemeClr val="dk1"/>
              </a:buClr>
              <a:buSzPts val="4000"/>
              <a:buChar char="•"/>
              <a:defRPr sz="4000"/>
            </a:lvl6pPr>
            <a:lvl7pPr indent="-482600" lvl="6" marL="3200400" algn="l">
              <a:lnSpc>
                <a:spcPct val="90000"/>
              </a:lnSpc>
              <a:spcBef>
                <a:spcPts val="1000"/>
              </a:spcBef>
              <a:spcAft>
                <a:spcPts val="0"/>
              </a:spcAft>
              <a:buClr>
                <a:schemeClr val="dk1"/>
              </a:buClr>
              <a:buSzPts val="4000"/>
              <a:buChar char="•"/>
              <a:defRPr sz="4000"/>
            </a:lvl7pPr>
            <a:lvl8pPr indent="-482600" lvl="7" marL="3657600" algn="l">
              <a:lnSpc>
                <a:spcPct val="90000"/>
              </a:lnSpc>
              <a:spcBef>
                <a:spcPts val="1000"/>
              </a:spcBef>
              <a:spcAft>
                <a:spcPts val="0"/>
              </a:spcAft>
              <a:buClr>
                <a:schemeClr val="dk1"/>
              </a:buClr>
              <a:buSzPts val="4000"/>
              <a:buChar char="•"/>
              <a:defRPr sz="4000"/>
            </a:lvl8pPr>
            <a:lvl9pPr indent="-482600" lvl="8" marL="4114800" algn="l">
              <a:lnSpc>
                <a:spcPct val="90000"/>
              </a:lnSpc>
              <a:spcBef>
                <a:spcPts val="1000"/>
              </a:spcBef>
              <a:spcAft>
                <a:spcPts val="0"/>
              </a:spcAft>
              <a:buClr>
                <a:schemeClr val="dk1"/>
              </a:buClr>
              <a:buSzPts val="4000"/>
              <a:buChar char="•"/>
              <a:defRPr sz="4000"/>
            </a:lvl9pPr>
          </a:lstStyle>
          <a:p/>
        </p:txBody>
      </p:sp>
      <p:sp>
        <p:nvSpPr>
          <p:cNvPr id="732" name="Google Shape;732;g21e7369f21a_0_538"/>
          <p:cNvSpPr txBox="1"/>
          <p:nvPr>
            <p:ph idx="2" type="body"/>
          </p:nvPr>
        </p:nvSpPr>
        <p:spPr>
          <a:xfrm>
            <a:off x="1679576" y="4114800"/>
            <a:ext cx="7864200" cy="76230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3200"/>
              <a:buNone/>
              <a:defRPr sz="3200"/>
            </a:lvl1pPr>
            <a:lvl2pPr indent="-228600" lvl="1" marL="914400" algn="l">
              <a:lnSpc>
                <a:spcPct val="90000"/>
              </a:lnSpc>
              <a:spcBef>
                <a:spcPts val="1000"/>
              </a:spcBef>
              <a:spcAft>
                <a:spcPts val="0"/>
              </a:spcAft>
              <a:buClr>
                <a:schemeClr val="dk1"/>
              </a:buClr>
              <a:buSzPts val="2800"/>
              <a:buNone/>
              <a:defRPr sz="2800"/>
            </a:lvl2pPr>
            <a:lvl3pPr indent="-228600" lvl="2" marL="1371600" algn="l">
              <a:lnSpc>
                <a:spcPct val="90000"/>
              </a:lnSpc>
              <a:spcBef>
                <a:spcPts val="1000"/>
              </a:spcBef>
              <a:spcAft>
                <a:spcPts val="0"/>
              </a:spcAft>
              <a:buClr>
                <a:schemeClr val="dk1"/>
              </a:buClr>
              <a:buSzPts val="2400"/>
              <a:buNone/>
              <a:defRPr sz="2400"/>
            </a:lvl3pPr>
            <a:lvl4pPr indent="-228600" lvl="3" marL="1828800" algn="l">
              <a:lnSpc>
                <a:spcPct val="90000"/>
              </a:lnSpc>
              <a:spcBef>
                <a:spcPts val="1000"/>
              </a:spcBef>
              <a:spcAft>
                <a:spcPts val="0"/>
              </a:spcAft>
              <a:buClr>
                <a:schemeClr val="dk1"/>
              </a:buClr>
              <a:buSzPts val="2000"/>
              <a:buNone/>
              <a:defRPr sz="2000"/>
            </a:lvl4pPr>
            <a:lvl5pPr indent="-228600" lvl="4" marL="2286000" algn="l">
              <a:lnSpc>
                <a:spcPct val="90000"/>
              </a:lnSpc>
              <a:spcBef>
                <a:spcPts val="1000"/>
              </a:spcBef>
              <a:spcAft>
                <a:spcPts val="0"/>
              </a:spcAft>
              <a:buClr>
                <a:schemeClr val="dk1"/>
              </a:buClr>
              <a:buSzPts val="2000"/>
              <a:buNone/>
              <a:defRPr sz="2000"/>
            </a:lvl5pPr>
            <a:lvl6pPr indent="-228600" lvl="5" marL="2743200" algn="l">
              <a:lnSpc>
                <a:spcPct val="90000"/>
              </a:lnSpc>
              <a:spcBef>
                <a:spcPts val="1000"/>
              </a:spcBef>
              <a:spcAft>
                <a:spcPts val="0"/>
              </a:spcAft>
              <a:buClr>
                <a:schemeClr val="dk1"/>
              </a:buClr>
              <a:buSzPts val="2000"/>
              <a:buNone/>
              <a:defRPr sz="2000"/>
            </a:lvl6pPr>
            <a:lvl7pPr indent="-228600" lvl="6" marL="3200400" algn="l">
              <a:lnSpc>
                <a:spcPct val="90000"/>
              </a:lnSpc>
              <a:spcBef>
                <a:spcPts val="1000"/>
              </a:spcBef>
              <a:spcAft>
                <a:spcPts val="0"/>
              </a:spcAft>
              <a:buClr>
                <a:schemeClr val="dk1"/>
              </a:buClr>
              <a:buSzPts val="2000"/>
              <a:buNone/>
              <a:defRPr sz="2000"/>
            </a:lvl7pPr>
            <a:lvl8pPr indent="-228600" lvl="7" marL="3657600" algn="l">
              <a:lnSpc>
                <a:spcPct val="90000"/>
              </a:lnSpc>
              <a:spcBef>
                <a:spcPts val="1000"/>
              </a:spcBef>
              <a:spcAft>
                <a:spcPts val="0"/>
              </a:spcAft>
              <a:buClr>
                <a:schemeClr val="dk1"/>
              </a:buClr>
              <a:buSzPts val="2000"/>
              <a:buNone/>
              <a:defRPr sz="2000"/>
            </a:lvl8pPr>
            <a:lvl9pPr indent="-228600" lvl="8" marL="4114800" algn="l">
              <a:lnSpc>
                <a:spcPct val="90000"/>
              </a:lnSpc>
              <a:spcBef>
                <a:spcPts val="1000"/>
              </a:spcBef>
              <a:spcAft>
                <a:spcPts val="0"/>
              </a:spcAft>
              <a:buClr>
                <a:schemeClr val="dk1"/>
              </a:buClr>
              <a:buSzPts val="2000"/>
              <a:buNone/>
              <a:defRPr sz="2000"/>
            </a:lvl9pPr>
          </a:lstStyle>
          <a:p/>
        </p:txBody>
      </p:sp>
      <p:sp>
        <p:nvSpPr>
          <p:cNvPr id="733" name="Google Shape;733;g21e7369f21a_0_538"/>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34" name="Google Shape;734;g21e7369f21a_0_538"/>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35" name="Google Shape;735;g21e7369f21a_0_538"/>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36" name="Shape 736"/>
        <p:cNvGrpSpPr/>
        <p:nvPr/>
      </p:nvGrpSpPr>
      <p:grpSpPr>
        <a:xfrm>
          <a:off x="0" y="0"/>
          <a:ext cx="0" cy="0"/>
          <a:chOff x="0" y="0"/>
          <a:chExt cx="0" cy="0"/>
        </a:xfrm>
      </p:grpSpPr>
      <p:sp>
        <p:nvSpPr>
          <p:cNvPr id="737" name="Google Shape;737;g21e7369f21a_0_545"/>
          <p:cNvSpPr txBox="1"/>
          <p:nvPr>
            <p:ph type="title"/>
          </p:nvPr>
        </p:nvSpPr>
        <p:spPr>
          <a:xfrm>
            <a:off x="1679576" y="914400"/>
            <a:ext cx="7864200" cy="3200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6400"/>
              <a:buFont typeface="Calibri"/>
              <a:buNone/>
              <a:defRPr sz="6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38" name="Google Shape;738;g21e7369f21a_0_545"/>
          <p:cNvSpPr/>
          <p:nvPr>
            <p:ph idx="2" type="pic"/>
          </p:nvPr>
        </p:nvSpPr>
        <p:spPr>
          <a:xfrm>
            <a:off x="10366376" y="1974850"/>
            <a:ext cx="12344400" cy="9747000"/>
          </a:xfrm>
          <a:prstGeom prst="rect">
            <a:avLst/>
          </a:prstGeom>
          <a:noFill/>
          <a:ln>
            <a:noFill/>
          </a:ln>
        </p:spPr>
      </p:sp>
      <p:sp>
        <p:nvSpPr>
          <p:cNvPr id="739" name="Google Shape;739;g21e7369f21a_0_545"/>
          <p:cNvSpPr txBox="1"/>
          <p:nvPr>
            <p:ph idx="1" type="body"/>
          </p:nvPr>
        </p:nvSpPr>
        <p:spPr>
          <a:xfrm>
            <a:off x="1679576" y="4114800"/>
            <a:ext cx="7864200" cy="76230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3200"/>
              <a:buNone/>
              <a:defRPr sz="3200"/>
            </a:lvl1pPr>
            <a:lvl2pPr indent="-228600" lvl="1" marL="914400" algn="l">
              <a:lnSpc>
                <a:spcPct val="90000"/>
              </a:lnSpc>
              <a:spcBef>
                <a:spcPts val="1000"/>
              </a:spcBef>
              <a:spcAft>
                <a:spcPts val="0"/>
              </a:spcAft>
              <a:buClr>
                <a:schemeClr val="dk1"/>
              </a:buClr>
              <a:buSzPts val="2800"/>
              <a:buNone/>
              <a:defRPr sz="2800"/>
            </a:lvl2pPr>
            <a:lvl3pPr indent="-228600" lvl="2" marL="1371600" algn="l">
              <a:lnSpc>
                <a:spcPct val="90000"/>
              </a:lnSpc>
              <a:spcBef>
                <a:spcPts val="1000"/>
              </a:spcBef>
              <a:spcAft>
                <a:spcPts val="0"/>
              </a:spcAft>
              <a:buClr>
                <a:schemeClr val="dk1"/>
              </a:buClr>
              <a:buSzPts val="2400"/>
              <a:buNone/>
              <a:defRPr sz="2400"/>
            </a:lvl3pPr>
            <a:lvl4pPr indent="-228600" lvl="3" marL="1828800" algn="l">
              <a:lnSpc>
                <a:spcPct val="90000"/>
              </a:lnSpc>
              <a:spcBef>
                <a:spcPts val="1000"/>
              </a:spcBef>
              <a:spcAft>
                <a:spcPts val="0"/>
              </a:spcAft>
              <a:buClr>
                <a:schemeClr val="dk1"/>
              </a:buClr>
              <a:buSzPts val="2000"/>
              <a:buNone/>
              <a:defRPr sz="2000"/>
            </a:lvl4pPr>
            <a:lvl5pPr indent="-228600" lvl="4" marL="2286000" algn="l">
              <a:lnSpc>
                <a:spcPct val="90000"/>
              </a:lnSpc>
              <a:spcBef>
                <a:spcPts val="1000"/>
              </a:spcBef>
              <a:spcAft>
                <a:spcPts val="0"/>
              </a:spcAft>
              <a:buClr>
                <a:schemeClr val="dk1"/>
              </a:buClr>
              <a:buSzPts val="2000"/>
              <a:buNone/>
              <a:defRPr sz="2000"/>
            </a:lvl5pPr>
            <a:lvl6pPr indent="-228600" lvl="5" marL="2743200" algn="l">
              <a:lnSpc>
                <a:spcPct val="90000"/>
              </a:lnSpc>
              <a:spcBef>
                <a:spcPts val="1000"/>
              </a:spcBef>
              <a:spcAft>
                <a:spcPts val="0"/>
              </a:spcAft>
              <a:buClr>
                <a:schemeClr val="dk1"/>
              </a:buClr>
              <a:buSzPts val="2000"/>
              <a:buNone/>
              <a:defRPr sz="2000"/>
            </a:lvl6pPr>
            <a:lvl7pPr indent="-228600" lvl="6" marL="3200400" algn="l">
              <a:lnSpc>
                <a:spcPct val="90000"/>
              </a:lnSpc>
              <a:spcBef>
                <a:spcPts val="1000"/>
              </a:spcBef>
              <a:spcAft>
                <a:spcPts val="0"/>
              </a:spcAft>
              <a:buClr>
                <a:schemeClr val="dk1"/>
              </a:buClr>
              <a:buSzPts val="2000"/>
              <a:buNone/>
              <a:defRPr sz="2000"/>
            </a:lvl7pPr>
            <a:lvl8pPr indent="-228600" lvl="7" marL="3657600" algn="l">
              <a:lnSpc>
                <a:spcPct val="90000"/>
              </a:lnSpc>
              <a:spcBef>
                <a:spcPts val="1000"/>
              </a:spcBef>
              <a:spcAft>
                <a:spcPts val="0"/>
              </a:spcAft>
              <a:buClr>
                <a:schemeClr val="dk1"/>
              </a:buClr>
              <a:buSzPts val="2000"/>
              <a:buNone/>
              <a:defRPr sz="2000"/>
            </a:lvl8pPr>
            <a:lvl9pPr indent="-228600" lvl="8" marL="4114800" algn="l">
              <a:lnSpc>
                <a:spcPct val="90000"/>
              </a:lnSpc>
              <a:spcBef>
                <a:spcPts val="1000"/>
              </a:spcBef>
              <a:spcAft>
                <a:spcPts val="0"/>
              </a:spcAft>
              <a:buClr>
                <a:schemeClr val="dk1"/>
              </a:buClr>
              <a:buSzPts val="2000"/>
              <a:buNone/>
              <a:defRPr sz="2000"/>
            </a:lvl9pPr>
          </a:lstStyle>
          <a:p/>
        </p:txBody>
      </p:sp>
      <p:sp>
        <p:nvSpPr>
          <p:cNvPr id="740" name="Google Shape;740;g21e7369f21a_0_545"/>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41" name="Google Shape;741;g21e7369f21a_0_545"/>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42" name="Google Shape;742;g21e7369f21a_0_545"/>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3" name="Shape 743"/>
        <p:cNvGrpSpPr/>
        <p:nvPr/>
      </p:nvGrpSpPr>
      <p:grpSpPr>
        <a:xfrm>
          <a:off x="0" y="0"/>
          <a:ext cx="0" cy="0"/>
          <a:chOff x="0" y="0"/>
          <a:chExt cx="0" cy="0"/>
        </a:xfrm>
      </p:grpSpPr>
      <p:sp>
        <p:nvSpPr>
          <p:cNvPr id="744" name="Google Shape;744;g21e7369f21a_0_552"/>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45" name="Google Shape;745;g21e7369f21a_0_552"/>
          <p:cNvSpPr txBox="1"/>
          <p:nvPr>
            <p:ph idx="1" type="body"/>
          </p:nvPr>
        </p:nvSpPr>
        <p:spPr>
          <a:xfrm rot="5400000">
            <a:off x="7840800" y="-2513150"/>
            <a:ext cx="8702400" cy="21031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746" name="Google Shape;746;g21e7369f21a_0_552"/>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47" name="Google Shape;747;g21e7369f21a_0_552"/>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48" name="Google Shape;748;g21e7369f21a_0_552"/>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9" name="Shape 749"/>
        <p:cNvGrpSpPr/>
        <p:nvPr/>
      </p:nvGrpSpPr>
      <p:grpSpPr>
        <a:xfrm>
          <a:off x="0" y="0"/>
          <a:ext cx="0" cy="0"/>
          <a:chOff x="0" y="0"/>
          <a:chExt cx="0" cy="0"/>
        </a:xfrm>
      </p:grpSpPr>
      <p:sp>
        <p:nvSpPr>
          <p:cNvPr id="750" name="Google Shape;750;g21e7369f21a_0_558"/>
          <p:cNvSpPr txBox="1"/>
          <p:nvPr>
            <p:ph type="title"/>
          </p:nvPr>
        </p:nvSpPr>
        <p:spPr>
          <a:xfrm rot="5400000">
            <a:off x="14266800" y="3913250"/>
            <a:ext cx="11623800" cy="52578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51" name="Google Shape;751;g21e7369f21a_0_558"/>
          <p:cNvSpPr txBox="1"/>
          <p:nvPr>
            <p:ph idx="1" type="body"/>
          </p:nvPr>
        </p:nvSpPr>
        <p:spPr>
          <a:xfrm rot="5400000">
            <a:off x="3598800" y="-1192150"/>
            <a:ext cx="11623800" cy="154686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752" name="Google Shape;752;g21e7369f21a_0_558"/>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53" name="Google Shape;753;g21e7369f21a_0_558"/>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54" name="Google Shape;754;g21e7369f21a_0_558"/>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755" name="Shape 755"/>
        <p:cNvGrpSpPr/>
        <p:nvPr/>
      </p:nvGrpSpPr>
      <p:grpSpPr>
        <a:xfrm>
          <a:off x="0" y="0"/>
          <a:ext cx="0" cy="0"/>
          <a:chOff x="0" y="0"/>
          <a:chExt cx="0" cy="0"/>
        </a:xfrm>
      </p:grpSpPr>
      <p:sp>
        <p:nvSpPr>
          <p:cNvPr id="756" name="Google Shape;756;g21e7369f21a_0_564"/>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a:buNone/>
              <a:defRPr sz="9600">
                <a:solidFill>
                  <a:srgbClr val="CF3339"/>
                </a:solidFill>
                <a:latin typeface="Roboto"/>
                <a:ea typeface="Roboto"/>
                <a:cs typeface="Roboto"/>
                <a:sym typeface="Roboto"/>
              </a:defRPr>
            </a:lvl1pPr>
            <a:lvl2pPr lvl="1" algn="ctr">
              <a:lnSpc>
                <a:spcPct val="100000"/>
              </a:lnSpc>
              <a:spcBef>
                <a:spcPts val="0"/>
              </a:spcBef>
              <a:spcAft>
                <a:spcPts val="0"/>
              </a:spcAft>
              <a:buSzPts val="9600"/>
              <a:buFont typeface="Roboto"/>
              <a:buNone/>
              <a:defRPr sz="9600">
                <a:latin typeface="Roboto"/>
                <a:ea typeface="Roboto"/>
                <a:cs typeface="Roboto"/>
                <a:sym typeface="Roboto"/>
              </a:defRPr>
            </a:lvl2pPr>
            <a:lvl3pPr lvl="2" algn="ctr">
              <a:lnSpc>
                <a:spcPct val="100000"/>
              </a:lnSpc>
              <a:spcBef>
                <a:spcPts val="0"/>
              </a:spcBef>
              <a:spcAft>
                <a:spcPts val="0"/>
              </a:spcAft>
              <a:buSzPts val="9600"/>
              <a:buFont typeface="Roboto"/>
              <a:buNone/>
              <a:defRPr sz="9600">
                <a:latin typeface="Roboto"/>
                <a:ea typeface="Roboto"/>
                <a:cs typeface="Roboto"/>
                <a:sym typeface="Roboto"/>
              </a:defRPr>
            </a:lvl3pPr>
            <a:lvl4pPr lvl="3" algn="ctr">
              <a:lnSpc>
                <a:spcPct val="100000"/>
              </a:lnSpc>
              <a:spcBef>
                <a:spcPts val="0"/>
              </a:spcBef>
              <a:spcAft>
                <a:spcPts val="0"/>
              </a:spcAft>
              <a:buSzPts val="9600"/>
              <a:buFont typeface="Roboto"/>
              <a:buNone/>
              <a:defRPr sz="9600">
                <a:latin typeface="Roboto"/>
                <a:ea typeface="Roboto"/>
                <a:cs typeface="Roboto"/>
                <a:sym typeface="Roboto"/>
              </a:defRPr>
            </a:lvl4pPr>
            <a:lvl5pPr lvl="4" algn="ctr">
              <a:lnSpc>
                <a:spcPct val="100000"/>
              </a:lnSpc>
              <a:spcBef>
                <a:spcPts val="0"/>
              </a:spcBef>
              <a:spcAft>
                <a:spcPts val="0"/>
              </a:spcAft>
              <a:buSzPts val="9600"/>
              <a:buFont typeface="Roboto"/>
              <a:buNone/>
              <a:defRPr sz="9600">
                <a:latin typeface="Roboto"/>
                <a:ea typeface="Roboto"/>
                <a:cs typeface="Roboto"/>
                <a:sym typeface="Roboto"/>
              </a:defRPr>
            </a:lvl5pPr>
            <a:lvl6pPr lvl="5" algn="ctr">
              <a:lnSpc>
                <a:spcPct val="100000"/>
              </a:lnSpc>
              <a:spcBef>
                <a:spcPts val="0"/>
              </a:spcBef>
              <a:spcAft>
                <a:spcPts val="0"/>
              </a:spcAft>
              <a:buSzPts val="9600"/>
              <a:buFont typeface="Roboto"/>
              <a:buNone/>
              <a:defRPr sz="9600">
                <a:latin typeface="Roboto"/>
                <a:ea typeface="Roboto"/>
                <a:cs typeface="Roboto"/>
                <a:sym typeface="Roboto"/>
              </a:defRPr>
            </a:lvl6pPr>
            <a:lvl7pPr lvl="6" algn="ctr">
              <a:lnSpc>
                <a:spcPct val="100000"/>
              </a:lnSpc>
              <a:spcBef>
                <a:spcPts val="0"/>
              </a:spcBef>
              <a:spcAft>
                <a:spcPts val="0"/>
              </a:spcAft>
              <a:buSzPts val="9600"/>
              <a:buFont typeface="Roboto"/>
              <a:buNone/>
              <a:defRPr sz="9600">
                <a:latin typeface="Roboto"/>
                <a:ea typeface="Roboto"/>
                <a:cs typeface="Roboto"/>
                <a:sym typeface="Roboto"/>
              </a:defRPr>
            </a:lvl7pPr>
            <a:lvl8pPr lvl="7" algn="ctr">
              <a:lnSpc>
                <a:spcPct val="100000"/>
              </a:lnSpc>
              <a:spcBef>
                <a:spcPts val="0"/>
              </a:spcBef>
              <a:spcAft>
                <a:spcPts val="0"/>
              </a:spcAft>
              <a:buSzPts val="9600"/>
              <a:buFont typeface="Roboto"/>
              <a:buNone/>
              <a:defRPr sz="9600">
                <a:latin typeface="Roboto"/>
                <a:ea typeface="Roboto"/>
                <a:cs typeface="Roboto"/>
                <a:sym typeface="Roboto"/>
              </a:defRPr>
            </a:lvl8pPr>
            <a:lvl9pPr lvl="8" algn="ctr">
              <a:lnSpc>
                <a:spcPct val="100000"/>
              </a:lnSpc>
              <a:spcBef>
                <a:spcPts val="0"/>
              </a:spcBef>
              <a:spcAft>
                <a:spcPts val="0"/>
              </a:spcAft>
              <a:buSzPts val="9600"/>
              <a:buFont typeface="Roboto"/>
              <a:buNone/>
              <a:defRPr sz="9600">
                <a:latin typeface="Roboto"/>
                <a:ea typeface="Roboto"/>
                <a:cs typeface="Roboto"/>
                <a:sym typeface="Roboto"/>
              </a:defRPr>
            </a:lvl9pPr>
          </a:lstStyle>
          <a:p/>
        </p:txBody>
      </p:sp>
      <p:sp>
        <p:nvSpPr>
          <p:cNvPr id="757" name="Google Shape;757;g21e7369f21a_0_564"/>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758" name="Google Shape;758;g21e7369f21a_0_564"/>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pic>
        <p:nvPicPr>
          <p:cNvPr id="759" name="Google Shape;759;g21e7369f21a_0_564"/>
          <p:cNvPicPr preferRelativeResize="0"/>
          <p:nvPr/>
        </p:nvPicPr>
        <p:blipFill rotWithShape="1">
          <a:blip r:embed="rId3">
            <a:alphaModFix/>
          </a:blip>
          <a:srcRect b="0" l="0" r="0" t="0"/>
          <a:stretch/>
        </p:blipFill>
        <p:spPr>
          <a:xfrm>
            <a:off x="279197" y="12433077"/>
            <a:ext cx="2549907" cy="105397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5" name="Shape 75"/>
        <p:cNvGrpSpPr/>
        <p:nvPr/>
      </p:nvGrpSpPr>
      <p:grpSpPr>
        <a:xfrm>
          <a:off x="0" y="0"/>
          <a:ext cx="0" cy="0"/>
          <a:chOff x="0" y="0"/>
          <a:chExt cx="0" cy="0"/>
        </a:xfrm>
      </p:grpSpPr>
      <p:pic>
        <p:nvPicPr>
          <p:cNvPr id="76" name="Google Shape;76;g21f2bc86faf_0_1110"/>
          <p:cNvPicPr preferRelativeResize="0"/>
          <p:nvPr/>
        </p:nvPicPr>
        <p:blipFill rotWithShape="1">
          <a:blip r:embed="rId2">
            <a:alphaModFix/>
          </a:blip>
          <a:srcRect b="0" l="0" r="0" t="0"/>
          <a:stretch/>
        </p:blipFill>
        <p:spPr>
          <a:xfrm>
            <a:off x="19377800" y="-29752"/>
            <a:ext cx="5006199" cy="4731201"/>
          </a:xfrm>
          <a:prstGeom prst="rect">
            <a:avLst/>
          </a:prstGeom>
          <a:noFill/>
          <a:ln>
            <a:noFill/>
          </a:ln>
        </p:spPr>
      </p:pic>
      <p:sp>
        <p:nvSpPr>
          <p:cNvPr id="77" name="Google Shape;77;g21f2bc86faf_0_1110"/>
          <p:cNvSpPr txBox="1"/>
          <p:nvPr>
            <p:ph hasCustomPrompt="1" type="title"/>
          </p:nvPr>
        </p:nvSpPr>
        <p:spPr>
          <a:xfrm>
            <a:off x="831200" y="2949667"/>
            <a:ext cx="22721700" cy="5235900"/>
          </a:xfrm>
          <a:prstGeom prst="rect">
            <a:avLst/>
          </a:prstGeom>
          <a:noFill/>
          <a:ln>
            <a:noFill/>
          </a:ln>
        </p:spPr>
        <p:txBody>
          <a:bodyPr anchorCtr="0" anchor="b" bIns="243800" lIns="243800" spcFirstLastPara="1" rIns="243800" wrap="square" tIns="243800">
            <a:normAutofit/>
          </a:bodyPr>
          <a:lstStyle>
            <a:lvl1pPr lvl="0" algn="ctr">
              <a:lnSpc>
                <a:spcPct val="100000"/>
              </a:lnSpc>
              <a:spcBef>
                <a:spcPts val="0"/>
              </a:spcBef>
              <a:spcAft>
                <a:spcPts val="0"/>
              </a:spcAft>
              <a:buClr>
                <a:srgbClr val="CF3339"/>
              </a:buClr>
              <a:buSzPts val="32000"/>
              <a:buFont typeface="Roboto Thin"/>
              <a:buNone/>
              <a:defRPr sz="32000">
                <a:solidFill>
                  <a:srgbClr val="CF3339"/>
                </a:solidFill>
                <a:latin typeface="Roboto Thin"/>
                <a:ea typeface="Roboto Thin"/>
                <a:cs typeface="Roboto Thin"/>
                <a:sym typeface="Roboto Thin"/>
              </a:defRPr>
            </a:lvl1pPr>
            <a:lvl2pPr lvl="1" algn="ctr">
              <a:lnSpc>
                <a:spcPct val="100000"/>
              </a:lnSpc>
              <a:spcBef>
                <a:spcPts val="0"/>
              </a:spcBef>
              <a:spcAft>
                <a:spcPts val="0"/>
              </a:spcAft>
              <a:buSzPts val="32000"/>
              <a:buNone/>
              <a:defRPr sz="32000"/>
            </a:lvl2pPr>
            <a:lvl3pPr lvl="2" algn="ctr">
              <a:lnSpc>
                <a:spcPct val="100000"/>
              </a:lnSpc>
              <a:spcBef>
                <a:spcPts val="0"/>
              </a:spcBef>
              <a:spcAft>
                <a:spcPts val="0"/>
              </a:spcAft>
              <a:buSzPts val="32000"/>
              <a:buNone/>
              <a:defRPr sz="32000"/>
            </a:lvl3pPr>
            <a:lvl4pPr lvl="3" algn="ctr">
              <a:lnSpc>
                <a:spcPct val="100000"/>
              </a:lnSpc>
              <a:spcBef>
                <a:spcPts val="0"/>
              </a:spcBef>
              <a:spcAft>
                <a:spcPts val="0"/>
              </a:spcAft>
              <a:buSzPts val="32000"/>
              <a:buNone/>
              <a:defRPr sz="32000"/>
            </a:lvl4pPr>
            <a:lvl5pPr lvl="4" algn="ctr">
              <a:lnSpc>
                <a:spcPct val="100000"/>
              </a:lnSpc>
              <a:spcBef>
                <a:spcPts val="0"/>
              </a:spcBef>
              <a:spcAft>
                <a:spcPts val="0"/>
              </a:spcAft>
              <a:buSzPts val="32000"/>
              <a:buNone/>
              <a:defRPr sz="32000"/>
            </a:lvl5pPr>
            <a:lvl6pPr lvl="5" algn="ctr">
              <a:lnSpc>
                <a:spcPct val="100000"/>
              </a:lnSpc>
              <a:spcBef>
                <a:spcPts val="0"/>
              </a:spcBef>
              <a:spcAft>
                <a:spcPts val="0"/>
              </a:spcAft>
              <a:buSzPts val="32000"/>
              <a:buNone/>
              <a:defRPr sz="32000"/>
            </a:lvl6pPr>
            <a:lvl7pPr lvl="6" algn="ctr">
              <a:lnSpc>
                <a:spcPct val="100000"/>
              </a:lnSpc>
              <a:spcBef>
                <a:spcPts val="0"/>
              </a:spcBef>
              <a:spcAft>
                <a:spcPts val="0"/>
              </a:spcAft>
              <a:buSzPts val="32000"/>
              <a:buNone/>
              <a:defRPr sz="32000"/>
            </a:lvl7pPr>
            <a:lvl8pPr lvl="7" algn="ctr">
              <a:lnSpc>
                <a:spcPct val="100000"/>
              </a:lnSpc>
              <a:spcBef>
                <a:spcPts val="0"/>
              </a:spcBef>
              <a:spcAft>
                <a:spcPts val="0"/>
              </a:spcAft>
              <a:buSzPts val="32000"/>
              <a:buNone/>
              <a:defRPr sz="32000"/>
            </a:lvl8pPr>
            <a:lvl9pPr lvl="8" algn="ctr">
              <a:lnSpc>
                <a:spcPct val="100000"/>
              </a:lnSpc>
              <a:spcBef>
                <a:spcPts val="0"/>
              </a:spcBef>
              <a:spcAft>
                <a:spcPts val="0"/>
              </a:spcAft>
              <a:buSzPts val="32000"/>
              <a:buNone/>
              <a:defRPr sz="32000"/>
            </a:lvl9pPr>
          </a:lstStyle>
          <a:p>
            <a:r>
              <a:t>xx%</a:t>
            </a:r>
          </a:p>
        </p:txBody>
      </p:sp>
      <p:sp>
        <p:nvSpPr>
          <p:cNvPr id="78" name="Google Shape;78;g21f2bc86faf_0_1110"/>
          <p:cNvSpPr txBox="1"/>
          <p:nvPr>
            <p:ph idx="1" type="body"/>
          </p:nvPr>
        </p:nvSpPr>
        <p:spPr>
          <a:xfrm>
            <a:off x="831200" y="8405933"/>
            <a:ext cx="22721700" cy="3468900"/>
          </a:xfrm>
          <a:prstGeom prst="rect">
            <a:avLst/>
          </a:prstGeom>
          <a:noFill/>
          <a:ln>
            <a:noFill/>
          </a:ln>
        </p:spPr>
        <p:txBody>
          <a:bodyPr anchorCtr="0" anchor="t" bIns="243800" lIns="243800" spcFirstLastPara="1" rIns="243800" wrap="square" tIns="243800">
            <a:normAutofit/>
          </a:bodyPr>
          <a:lstStyle>
            <a:lvl1pPr indent="-533400" lvl="0" marL="457200" algn="ctr">
              <a:lnSpc>
                <a:spcPct val="115000"/>
              </a:lnSpc>
              <a:spcBef>
                <a:spcPts val="0"/>
              </a:spcBef>
              <a:spcAft>
                <a:spcPts val="0"/>
              </a:spcAft>
              <a:buSzPts val="4800"/>
              <a:buChar char="●"/>
              <a:defRPr/>
            </a:lvl1pPr>
            <a:lvl2pPr indent="-463550" lvl="1" marL="914400" algn="ctr">
              <a:lnSpc>
                <a:spcPct val="115000"/>
              </a:lnSpc>
              <a:spcBef>
                <a:spcPts val="0"/>
              </a:spcBef>
              <a:spcAft>
                <a:spcPts val="0"/>
              </a:spcAft>
              <a:buSzPts val="3700"/>
              <a:buChar char="○"/>
              <a:defRPr/>
            </a:lvl2pPr>
            <a:lvl3pPr indent="-463550" lvl="2" marL="1371600" algn="ctr">
              <a:lnSpc>
                <a:spcPct val="115000"/>
              </a:lnSpc>
              <a:spcBef>
                <a:spcPts val="0"/>
              </a:spcBef>
              <a:spcAft>
                <a:spcPts val="0"/>
              </a:spcAft>
              <a:buSzPts val="3700"/>
              <a:buChar char="■"/>
              <a:defRPr/>
            </a:lvl3pPr>
            <a:lvl4pPr indent="-463550" lvl="3" marL="1828800" algn="ctr">
              <a:lnSpc>
                <a:spcPct val="115000"/>
              </a:lnSpc>
              <a:spcBef>
                <a:spcPts val="0"/>
              </a:spcBef>
              <a:spcAft>
                <a:spcPts val="0"/>
              </a:spcAft>
              <a:buSzPts val="3700"/>
              <a:buChar char="●"/>
              <a:defRPr/>
            </a:lvl4pPr>
            <a:lvl5pPr indent="-463550" lvl="4" marL="2286000" algn="ctr">
              <a:lnSpc>
                <a:spcPct val="115000"/>
              </a:lnSpc>
              <a:spcBef>
                <a:spcPts val="0"/>
              </a:spcBef>
              <a:spcAft>
                <a:spcPts val="0"/>
              </a:spcAft>
              <a:buSzPts val="3700"/>
              <a:buChar char="○"/>
              <a:defRPr/>
            </a:lvl5pPr>
            <a:lvl6pPr indent="-463550" lvl="5" marL="2743200" algn="ctr">
              <a:lnSpc>
                <a:spcPct val="115000"/>
              </a:lnSpc>
              <a:spcBef>
                <a:spcPts val="0"/>
              </a:spcBef>
              <a:spcAft>
                <a:spcPts val="0"/>
              </a:spcAft>
              <a:buSzPts val="3700"/>
              <a:buChar char="■"/>
              <a:defRPr/>
            </a:lvl6pPr>
            <a:lvl7pPr indent="-463550" lvl="6" marL="3200400" algn="ctr">
              <a:lnSpc>
                <a:spcPct val="115000"/>
              </a:lnSpc>
              <a:spcBef>
                <a:spcPts val="0"/>
              </a:spcBef>
              <a:spcAft>
                <a:spcPts val="0"/>
              </a:spcAft>
              <a:buSzPts val="3700"/>
              <a:buChar char="●"/>
              <a:defRPr/>
            </a:lvl7pPr>
            <a:lvl8pPr indent="-463550" lvl="7" marL="3657600" algn="ctr">
              <a:lnSpc>
                <a:spcPct val="115000"/>
              </a:lnSpc>
              <a:spcBef>
                <a:spcPts val="0"/>
              </a:spcBef>
              <a:spcAft>
                <a:spcPts val="0"/>
              </a:spcAft>
              <a:buSzPts val="3700"/>
              <a:buChar char="○"/>
              <a:defRPr/>
            </a:lvl8pPr>
            <a:lvl9pPr indent="-463550" lvl="8" marL="4114800" algn="ctr">
              <a:lnSpc>
                <a:spcPct val="115000"/>
              </a:lnSpc>
              <a:spcBef>
                <a:spcPts val="0"/>
              </a:spcBef>
              <a:spcAft>
                <a:spcPts val="0"/>
              </a:spcAft>
              <a:buSzPts val="3700"/>
              <a:buChar char="■"/>
              <a:defRPr/>
            </a:lvl9pPr>
          </a:lstStyle>
          <a:p/>
        </p:txBody>
      </p:sp>
      <p:sp>
        <p:nvSpPr>
          <p:cNvPr id="79" name="Google Shape;79;g21f2bc86faf_0_1110"/>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80" name="Google Shape;80;g21f2bc86faf_0_1110"/>
          <p:cNvPicPr preferRelativeResize="0"/>
          <p:nvPr/>
        </p:nvPicPr>
        <p:blipFill rotWithShape="1">
          <a:blip r:embed="rId3">
            <a:alphaModFix/>
          </a:blip>
          <a:srcRect b="0" l="0" r="0" t="0"/>
          <a:stretch/>
        </p:blipFill>
        <p:spPr>
          <a:xfrm>
            <a:off x="21506465" y="12433076"/>
            <a:ext cx="2549908" cy="1053972"/>
          </a:xfrm>
          <a:prstGeom prst="rect">
            <a:avLst/>
          </a:prstGeom>
          <a:noFill/>
          <a:ln>
            <a:noFill/>
          </a:ln>
        </p:spPr>
      </p:pic>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60" name="Shape 760"/>
        <p:cNvGrpSpPr/>
        <p:nvPr/>
      </p:nvGrpSpPr>
      <p:grpSpPr>
        <a:xfrm>
          <a:off x="0" y="0"/>
          <a:ext cx="0" cy="0"/>
          <a:chOff x="0" y="0"/>
          <a:chExt cx="0" cy="0"/>
        </a:xfrm>
      </p:grpSpPr>
      <p:pic>
        <p:nvPicPr>
          <p:cNvPr id="761" name="Google Shape;761;g21e7369f21a_0_569"/>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762" name="Google Shape;762;g21e7369f21a_0_569"/>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763" name="Google Shape;763;g21e7369f21a_0_569"/>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764" name="Google Shape;764;g21e7369f21a_0_569"/>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765" name="Google Shape;765;g21e7369f21a_0_569"/>
          <p:cNvPicPr preferRelativeResize="0"/>
          <p:nvPr/>
        </p:nvPicPr>
        <p:blipFill rotWithShape="1">
          <a:blip r:embed="rId3">
            <a:alphaModFix/>
          </a:blip>
          <a:srcRect b="0" l="0" r="0" t="0"/>
          <a:stretch/>
        </p:blipFill>
        <p:spPr>
          <a:xfrm>
            <a:off x="21506464" y="12433077"/>
            <a:ext cx="2549907" cy="105397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1" name="Shape 81"/>
        <p:cNvGrpSpPr/>
        <p:nvPr/>
      </p:nvGrpSpPr>
      <p:grpSpPr>
        <a:xfrm>
          <a:off x="0" y="0"/>
          <a:ext cx="0" cy="0"/>
          <a:chOff x="0" y="0"/>
          <a:chExt cx="0" cy="0"/>
        </a:xfrm>
      </p:grpSpPr>
      <p:sp>
        <p:nvSpPr>
          <p:cNvPr id="82" name="Google Shape;82;g21f2bc86faf_0_1116"/>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83" name="Google Shape;83;g21f2bc86faf_0_1116"/>
          <p:cNvPicPr preferRelativeResize="0"/>
          <p:nvPr/>
        </p:nvPicPr>
        <p:blipFill rotWithShape="1">
          <a:blip r:embed="rId2">
            <a:alphaModFix/>
          </a:blip>
          <a:srcRect b="0" l="0" r="0" t="0"/>
          <a:stretch/>
        </p:blipFill>
        <p:spPr>
          <a:xfrm>
            <a:off x="21506465" y="12433076"/>
            <a:ext cx="2549908" cy="105397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4" name="Shape 84"/>
        <p:cNvGrpSpPr/>
        <p:nvPr/>
      </p:nvGrpSpPr>
      <p:grpSpPr>
        <a:xfrm>
          <a:off x="0" y="0"/>
          <a:ext cx="0" cy="0"/>
          <a:chOff x="0" y="0"/>
          <a:chExt cx="0" cy="0"/>
        </a:xfrm>
      </p:grpSpPr>
      <p:sp>
        <p:nvSpPr>
          <p:cNvPr id="85" name="Google Shape;85;g21f2bc86faf_0_1119"/>
          <p:cNvSpPr txBox="1"/>
          <p:nvPr>
            <p:ph type="title"/>
          </p:nvPr>
        </p:nvSpPr>
        <p:spPr>
          <a:xfrm>
            <a:off x="1676400" y="730250"/>
            <a:ext cx="21031200" cy="2651100"/>
          </a:xfrm>
          <a:prstGeom prst="rect">
            <a:avLst/>
          </a:prstGeom>
          <a:noFill/>
          <a:ln>
            <a:noFill/>
          </a:ln>
        </p:spPr>
        <p:txBody>
          <a:bodyPr anchorCtr="0" anchor="ctr" bIns="91400" lIns="182875" spcFirstLastPara="1" rIns="182875" wrap="square" tIns="91400">
            <a:normAutofit/>
          </a:bodyPr>
          <a:lstStyle>
            <a:lvl1pPr lvl="0" algn="l">
              <a:lnSpc>
                <a:spcPct val="90000"/>
              </a:lnSpc>
              <a:spcBef>
                <a:spcPts val="0"/>
              </a:spcBef>
              <a:spcAft>
                <a:spcPts val="0"/>
              </a:spcAft>
              <a:buClr>
                <a:schemeClr val="dk1"/>
              </a:buClr>
              <a:buSzPts val="3700"/>
              <a:buNone/>
              <a:defRPr/>
            </a:lvl1pPr>
            <a:lvl2pPr lvl="1" algn="l">
              <a:lnSpc>
                <a:spcPct val="100000"/>
              </a:lnSpc>
              <a:spcBef>
                <a:spcPts val="0"/>
              </a:spcBef>
              <a:spcAft>
                <a:spcPts val="0"/>
              </a:spcAft>
              <a:buSzPts val="5900"/>
              <a:buNone/>
              <a:defRPr/>
            </a:lvl2pPr>
            <a:lvl3pPr lvl="2" algn="l">
              <a:lnSpc>
                <a:spcPct val="100000"/>
              </a:lnSpc>
              <a:spcBef>
                <a:spcPts val="0"/>
              </a:spcBef>
              <a:spcAft>
                <a:spcPts val="0"/>
              </a:spcAft>
              <a:buSzPts val="5900"/>
              <a:buNone/>
              <a:defRPr/>
            </a:lvl3pPr>
            <a:lvl4pPr lvl="3" algn="l">
              <a:lnSpc>
                <a:spcPct val="100000"/>
              </a:lnSpc>
              <a:spcBef>
                <a:spcPts val="0"/>
              </a:spcBef>
              <a:spcAft>
                <a:spcPts val="0"/>
              </a:spcAft>
              <a:buSzPts val="5900"/>
              <a:buNone/>
              <a:defRPr/>
            </a:lvl4pPr>
            <a:lvl5pPr lvl="4" algn="l">
              <a:lnSpc>
                <a:spcPct val="100000"/>
              </a:lnSpc>
              <a:spcBef>
                <a:spcPts val="0"/>
              </a:spcBef>
              <a:spcAft>
                <a:spcPts val="0"/>
              </a:spcAft>
              <a:buSzPts val="5900"/>
              <a:buNone/>
              <a:defRPr/>
            </a:lvl5pPr>
            <a:lvl6pPr lvl="5" algn="l">
              <a:lnSpc>
                <a:spcPct val="100000"/>
              </a:lnSpc>
              <a:spcBef>
                <a:spcPts val="0"/>
              </a:spcBef>
              <a:spcAft>
                <a:spcPts val="0"/>
              </a:spcAft>
              <a:buSzPts val="5900"/>
              <a:buNone/>
              <a:defRPr/>
            </a:lvl6pPr>
            <a:lvl7pPr lvl="6" algn="l">
              <a:lnSpc>
                <a:spcPct val="100000"/>
              </a:lnSpc>
              <a:spcBef>
                <a:spcPts val="0"/>
              </a:spcBef>
              <a:spcAft>
                <a:spcPts val="0"/>
              </a:spcAft>
              <a:buSzPts val="5900"/>
              <a:buNone/>
              <a:defRPr/>
            </a:lvl7pPr>
            <a:lvl8pPr lvl="7" algn="l">
              <a:lnSpc>
                <a:spcPct val="100000"/>
              </a:lnSpc>
              <a:spcBef>
                <a:spcPts val="0"/>
              </a:spcBef>
              <a:spcAft>
                <a:spcPts val="0"/>
              </a:spcAft>
              <a:buSzPts val="5900"/>
              <a:buNone/>
              <a:defRPr/>
            </a:lvl8pPr>
            <a:lvl9pPr lvl="8" algn="l">
              <a:lnSpc>
                <a:spcPct val="100000"/>
              </a:lnSpc>
              <a:spcBef>
                <a:spcPts val="0"/>
              </a:spcBef>
              <a:spcAft>
                <a:spcPts val="0"/>
              </a:spcAft>
              <a:buSzPts val="5900"/>
              <a:buNone/>
              <a:defRPr/>
            </a:lvl9pPr>
          </a:lstStyle>
          <a:p/>
        </p:txBody>
      </p:sp>
      <p:sp>
        <p:nvSpPr>
          <p:cNvPr id="86" name="Google Shape;86;g21f2bc86faf_0_1119"/>
          <p:cNvSpPr txBox="1"/>
          <p:nvPr>
            <p:ph idx="1" type="body"/>
          </p:nvPr>
        </p:nvSpPr>
        <p:spPr>
          <a:xfrm>
            <a:off x="1676400" y="3651250"/>
            <a:ext cx="21031200" cy="8702400"/>
          </a:xfrm>
          <a:prstGeom prst="rect">
            <a:avLst/>
          </a:prstGeom>
          <a:noFill/>
          <a:ln>
            <a:noFill/>
          </a:ln>
        </p:spPr>
        <p:txBody>
          <a:bodyPr anchorCtr="0" anchor="t" bIns="91400" lIns="182875" spcFirstLastPara="1" rIns="182875" wrap="square" tIns="91400">
            <a:normAutofit/>
          </a:bodyPr>
          <a:lstStyle>
            <a:lvl1pPr indent="-463550" lvl="0" marL="457200" algn="l">
              <a:lnSpc>
                <a:spcPct val="90000"/>
              </a:lnSpc>
              <a:spcBef>
                <a:spcPts val="2100"/>
              </a:spcBef>
              <a:spcAft>
                <a:spcPts val="0"/>
              </a:spcAft>
              <a:buClr>
                <a:schemeClr val="dk1"/>
              </a:buClr>
              <a:buSzPts val="3700"/>
              <a:buChar char="●"/>
              <a:defRPr/>
            </a:lvl1pPr>
            <a:lvl2pPr indent="-463550" lvl="1" marL="914400" algn="l">
              <a:lnSpc>
                <a:spcPct val="90000"/>
              </a:lnSpc>
              <a:spcBef>
                <a:spcPts val="3200"/>
              </a:spcBef>
              <a:spcAft>
                <a:spcPts val="0"/>
              </a:spcAft>
              <a:buClr>
                <a:schemeClr val="dk1"/>
              </a:buClr>
              <a:buSzPts val="3700"/>
              <a:buChar char="○"/>
              <a:defRPr/>
            </a:lvl2pPr>
            <a:lvl3pPr indent="-463550" lvl="2" marL="1371600" algn="l">
              <a:lnSpc>
                <a:spcPct val="90000"/>
              </a:lnSpc>
              <a:spcBef>
                <a:spcPts val="3200"/>
              </a:spcBef>
              <a:spcAft>
                <a:spcPts val="0"/>
              </a:spcAft>
              <a:buClr>
                <a:schemeClr val="dk1"/>
              </a:buClr>
              <a:buSzPts val="3700"/>
              <a:buChar char="■"/>
              <a:defRPr/>
            </a:lvl3pPr>
            <a:lvl4pPr indent="-463550" lvl="3" marL="1828800" algn="l">
              <a:lnSpc>
                <a:spcPct val="90000"/>
              </a:lnSpc>
              <a:spcBef>
                <a:spcPts val="3200"/>
              </a:spcBef>
              <a:spcAft>
                <a:spcPts val="0"/>
              </a:spcAft>
              <a:buClr>
                <a:schemeClr val="dk1"/>
              </a:buClr>
              <a:buSzPts val="3700"/>
              <a:buChar char="●"/>
              <a:defRPr/>
            </a:lvl4pPr>
            <a:lvl5pPr indent="-463550" lvl="4" marL="2286000" algn="l">
              <a:lnSpc>
                <a:spcPct val="90000"/>
              </a:lnSpc>
              <a:spcBef>
                <a:spcPts val="3200"/>
              </a:spcBef>
              <a:spcAft>
                <a:spcPts val="0"/>
              </a:spcAft>
              <a:buClr>
                <a:schemeClr val="dk1"/>
              </a:buClr>
              <a:buSzPts val="3700"/>
              <a:buChar char="○"/>
              <a:defRPr/>
            </a:lvl5pPr>
            <a:lvl6pPr indent="-463550" lvl="5" marL="2743200" algn="l">
              <a:lnSpc>
                <a:spcPct val="90000"/>
              </a:lnSpc>
              <a:spcBef>
                <a:spcPts val="3200"/>
              </a:spcBef>
              <a:spcAft>
                <a:spcPts val="0"/>
              </a:spcAft>
              <a:buClr>
                <a:schemeClr val="dk1"/>
              </a:buClr>
              <a:buSzPts val="3700"/>
              <a:buChar char="■"/>
              <a:defRPr/>
            </a:lvl6pPr>
            <a:lvl7pPr indent="-463550" lvl="6" marL="3200400" algn="l">
              <a:lnSpc>
                <a:spcPct val="90000"/>
              </a:lnSpc>
              <a:spcBef>
                <a:spcPts val="3200"/>
              </a:spcBef>
              <a:spcAft>
                <a:spcPts val="0"/>
              </a:spcAft>
              <a:buClr>
                <a:schemeClr val="dk1"/>
              </a:buClr>
              <a:buSzPts val="3700"/>
              <a:buChar char="●"/>
              <a:defRPr/>
            </a:lvl7pPr>
            <a:lvl8pPr indent="-463550" lvl="7" marL="3657600" algn="l">
              <a:lnSpc>
                <a:spcPct val="90000"/>
              </a:lnSpc>
              <a:spcBef>
                <a:spcPts val="3200"/>
              </a:spcBef>
              <a:spcAft>
                <a:spcPts val="0"/>
              </a:spcAft>
              <a:buClr>
                <a:schemeClr val="dk1"/>
              </a:buClr>
              <a:buSzPts val="3700"/>
              <a:buChar char="○"/>
              <a:defRPr/>
            </a:lvl8pPr>
            <a:lvl9pPr indent="-463550" lvl="8" marL="4114800" algn="l">
              <a:lnSpc>
                <a:spcPct val="90000"/>
              </a:lnSpc>
              <a:spcBef>
                <a:spcPts val="3200"/>
              </a:spcBef>
              <a:spcAft>
                <a:spcPts val="3200"/>
              </a:spcAft>
              <a:buClr>
                <a:schemeClr val="dk1"/>
              </a:buClr>
              <a:buSzPts val="3700"/>
              <a:buChar char="■"/>
              <a:defRPr/>
            </a:lvl9pPr>
          </a:lstStyle>
          <a:p/>
        </p:txBody>
      </p:sp>
      <p:sp>
        <p:nvSpPr>
          <p:cNvPr id="87" name="Google Shape;87;g21f2bc86faf_0_1119"/>
          <p:cNvSpPr txBox="1"/>
          <p:nvPr>
            <p:ph idx="10" type="dt"/>
          </p:nvPr>
        </p:nvSpPr>
        <p:spPr>
          <a:xfrm>
            <a:off x="1676400" y="12712700"/>
            <a:ext cx="5486400" cy="730500"/>
          </a:xfrm>
          <a:prstGeom prst="rect">
            <a:avLst/>
          </a:prstGeom>
          <a:noFill/>
          <a:ln>
            <a:noFill/>
          </a:ln>
        </p:spPr>
        <p:txBody>
          <a:bodyPr anchorCtr="0" anchor="ctr" bIns="91400" lIns="182875" spcFirstLastPara="1" rIns="182875" wrap="square" tIns="91400">
            <a:noAutofit/>
          </a:bodyPr>
          <a:lstStyle>
            <a:lvl1pPr lvl="0"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9pPr>
          </a:lstStyle>
          <a:p/>
        </p:txBody>
      </p:sp>
      <p:sp>
        <p:nvSpPr>
          <p:cNvPr id="88" name="Google Shape;88;g21f2bc86faf_0_1119"/>
          <p:cNvSpPr txBox="1"/>
          <p:nvPr>
            <p:ph idx="11" type="ftr"/>
          </p:nvPr>
        </p:nvSpPr>
        <p:spPr>
          <a:xfrm>
            <a:off x="8077200" y="12712700"/>
            <a:ext cx="8229600" cy="730500"/>
          </a:xfrm>
          <a:prstGeom prst="rect">
            <a:avLst/>
          </a:prstGeom>
          <a:noFill/>
          <a:ln>
            <a:noFill/>
          </a:ln>
        </p:spPr>
        <p:txBody>
          <a:bodyPr anchorCtr="0" anchor="ctr" bIns="91400" lIns="182875" spcFirstLastPara="1" rIns="182875" wrap="square" tIns="91400">
            <a:noAutofit/>
          </a:bodyPr>
          <a:lstStyle>
            <a:lvl1pPr lvl="0" marR="0" rtl="0" algn="ctr">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9pPr>
          </a:lstStyle>
          <a:p/>
        </p:txBody>
      </p:sp>
      <p:sp>
        <p:nvSpPr>
          <p:cNvPr id="89" name="Google Shape;89;g21f2bc86faf_0_1119"/>
          <p:cNvSpPr txBox="1"/>
          <p:nvPr>
            <p:ph idx="12" type="sldNum"/>
          </p:nvPr>
        </p:nvSpPr>
        <p:spPr>
          <a:xfrm>
            <a:off x="17221200" y="12712700"/>
            <a:ext cx="5486400" cy="730500"/>
          </a:xfrm>
          <a:prstGeom prst="rect">
            <a:avLst/>
          </a:prstGeom>
          <a:noFill/>
          <a:ln>
            <a:noFill/>
          </a:ln>
        </p:spPr>
        <p:txBody>
          <a:bodyPr anchorCtr="0" anchor="ctr" bIns="91400" lIns="182875" spcFirstLastPara="1" rIns="182875" wrap="square" tIns="914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96" name="Shape 96"/>
        <p:cNvGrpSpPr/>
        <p:nvPr/>
      </p:nvGrpSpPr>
      <p:grpSpPr>
        <a:xfrm>
          <a:off x="0" y="0"/>
          <a:ext cx="0" cy="0"/>
          <a:chOff x="0" y="0"/>
          <a:chExt cx="0" cy="0"/>
        </a:xfrm>
      </p:grpSpPr>
      <p:sp>
        <p:nvSpPr>
          <p:cNvPr id="97" name="Google Shape;97;g21e7369f21a_0_1264"/>
          <p:cNvSpPr txBox="1"/>
          <p:nvPr>
            <p:ph type="title"/>
          </p:nvPr>
        </p:nvSpPr>
        <p:spPr>
          <a:xfrm>
            <a:off x="831200" y="4656134"/>
            <a:ext cx="8508000" cy="4656000"/>
          </a:xfrm>
          <a:prstGeom prst="rect">
            <a:avLst/>
          </a:prstGeom>
          <a:noFill/>
          <a:ln>
            <a:noFill/>
          </a:ln>
        </p:spPr>
        <p:txBody>
          <a:bodyPr anchorCtr="0" anchor="ctr" bIns="243825" lIns="243825" spcFirstLastPara="1" rIns="243825" wrap="square" tIns="243825">
            <a:normAutofit/>
          </a:bodyPr>
          <a:lstStyle>
            <a:lvl1pPr lvl="0" algn="l">
              <a:lnSpc>
                <a:spcPct val="80000"/>
              </a:lnSpc>
              <a:spcBef>
                <a:spcPts val="0"/>
              </a:spcBef>
              <a:spcAft>
                <a:spcPts val="0"/>
              </a:spcAft>
              <a:buClr>
                <a:srgbClr val="CF3339"/>
              </a:buClr>
              <a:buSzPts val="9600"/>
              <a:buFont typeface="Roboto"/>
              <a:buNone/>
              <a:defRPr sz="9600">
                <a:solidFill>
                  <a:srgbClr val="CF3339"/>
                </a:solidFill>
                <a:latin typeface="Roboto"/>
                <a:ea typeface="Roboto"/>
                <a:cs typeface="Roboto"/>
                <a:sym typeface="Roboto"/>
              </a:defRPr>
            </a:lvl1pPr>
            <a:lvl2pPr lvl="1" algn="ctr">
              <a:lnSpc>
                <a:spcPct val="100000"/>
              </a:lnSpc>
              <a:spcBef>
                <a:spcPts val="0"/>
              </a:spcBef>
              <a:spcAft>
                <a:spcPts val="0"/>
              </a:spcAft>
              <a:buSzPts val="9600"/>
              <a:buFont typeface="Roboto"/>
              <a:buNone/>
              <a:defRPr sz="9600">
                <a:latin typeface="Roboto"/>
                <a:ea typeface="Roboto"/>
                <a:cs typeface="Roboto"/>
                <a:sym typeface="Roboto"/>
              </a:defRPr>
            </a:lvl2pPr>
            <a:lvl3pPr lvl="2" algn="ctr">
              <a:lnSpc>
                <a:spcPct val="100000"/>
              </a:lnSpc>
              <a:spcBef>
                <a:spcPts val="0"/>
              </a:spcBef>
              <a:spcAft>
                <a:spcPts val="0"/>
              </a:spcAft>
              <a:buSzPts val="9600"/>
              <a:buFont typeface="Roboto"/>
              <a:buNone/>
              <a:defRPr sz="9600">
                <a:latin typeface="Roboto"/>
                <a:ea typeface="Roboto"/>
                <a:cs typeface="Roboto"/>
                <a:sym typeface="Roboto"/>
              </a:defRPr>
            </a:lvl3pPr>
            <a:lvl4pPr lvl="3" algn="ctr">
              <a:lnSpc>
                <a:spcPct val="100000"/>
              </a:lnSpc>
              <a:spcBef>
                <a:spcPts val="0"/>
              </a:spcBef>
              <a:spcAft>
                <a:spcPts val="0"/>
              </a:spcAft>
              <a:buSzPts val="9600"/>
              <a:buFont typeface="Roboto"/>
              <a:buNone/>
              <a:defRPr sz="9600">
                <a:latin typeface="Roboto"/>
                <a:ea typeface="Roboto"/>
                <a:cs typeface="Roboto"/>
                <a:sym typeface="Roboto"/>
              </a:defRPr>
            </a:lvl4pPr>
            <a:lvl5pPr lvl="4" algn="ctr">
              <a:lnSpc>
                <a:spcPct val="100000"/>
              </a:lnSpc>
              <a:spcBef>
                <a:spcPts val="0"/>
              </a:spcBef>
              <a:spcAft>
                <a:spcPts val="0"/>
              </a:spcAft>
              <a:buSzPts val="9600"/>
              <a:buFont typeface="Roboto"/>
              <a:buNone/>
              <a:defRPr sz="9600">
                <a:latin typeface="Roboto"/>
                <a:ea typeface="Roboto"/>
                <a:cs typeface="Roboto"/>
                <a:sym typeface="Roboto"/>
              </a:defRPr>
            </a:lvl5pPr>
            <a:lvl6pPr lvl="5" algn="ctr">
              <a:lnSpc>
                <a:spcPct val="100000"/>
              </a:lnSpc>
              <a:spcBef>
                <a:spcPts val="0"/>
              </a:spcBef>
              <a:spcAft>
                <a:spcPts val="0"/>
              </a:spcAft>
              <a:buSzPts val="9600"/>
              <a:buFont typeface="Roboto"/>
              <a:buNone/>
              <a:defRPr sz="9600">
                <a:latin typeface="Roboto"/>
                <a:ea typeface="Roboto"/>
                <a:cs typeface="Roboto"/>
                <a:sym typeface="Roboto"/>
              </a:defRPr>
            </a:lvl6pPr>
            <a:lvl7pPr lvl="6" algn="ctr">
              <a:lnSpc>
                <a:spcPct val="100000"/>
              </a:lnSpc>
              <a:spcBef>
                <a:spcPts val="0"/>
              </a:spcBef>
              <a:spcAft>
                <a:spcPts val="0"/>
              </a:spcAft>
              <a:buSzPts val="9600"/>
              <a:buFont typeface="Roboto"/>
              <a:buNone/>
              <a:defRPr sz="9600">
                <a:latin typeface="Roboto"/>
                <a:ea typeface="Roboto"/>
                <a:cs typeface="Roboto"/>
                <a:sym typeface="Roboto"/>
              </a:defRPr>
            </a:lvl7pPr>
            <a:lvl8pPr lvl="7" algn="ctr">
              <a:lnSpc>
                <a:spcPct val="100000"/>
              </a:lnSpc>
              <a:spcBef>
                <a:spcPts val="0"/>
              </a:spcBef>
              <a:spcAft>
                <a:spcPts val="0"/>
              </a:spcAft>
              <a:buSzPts val="9600"/>
              <a:buFont typeface="Roboto"/>
              <a:buNone/>
              <a:defRPr sz="9600">
                <a:latin typeface="Roboto"/>
                <a:ea typeface="Roboto"/>
                <a:cs typeface="Roboto"/>
                <a:sym typeface="Roboto"/>
              </a:defRPr>
            </a:lvl8pPr>
            <a:lvl9pPr lvl="8" algn="ctr">
              <a:lnSpc>
                <a:spcPct val="100000"/>
              </a:lnSpc>
              <a:spcBef>
                <a:spcPts val="0"/>
              </a:spcBef>
              <a:spcAft>
                <a:spcPts val="0"/>
              </a:spcAft>
              <a:buSzPts val="9600"/>
              <a:buFont typeface="Roboto"/>
              <a:buNone/>
              <a:defRPr sz="9600">
                <a:latin typeface="Roboto"/>
                <a:ea typeface="Roboto"/>
                <a:cs typeface="Roboto"/>
                <a:sym typeface="Roboto"/>
              </a:defRPr>
            </a:lvl9pPr>
          </a:lstStyle>
          <a:p/>
        </p:txBody>
      </p:sp>
      <p:sp>
        <p:nvSpPr>
          <p:cNvPr id="98" name="Google Shape;98;g21e7369f21a_0_1264"/>
          <p:cNvSpPr txBox="1"/>
          <p:nvPr>
            <p:ph idx="12" type="sldNum"/>
          </p:nvPr>
        </p:nvSpPr>
        <p:spPr>
          <a:xfrm>
            <a:off x="22593222" y="12435246"/>
            <a:ext cx="1463400" cy="1049400"/>
          </a:xfrm>
          <a:prstGeom prst="rect">
            <a:avLst/>
          </a:prstGeom>
          <a:noFill/>
          <a:ln>
            <a:noFill/>
          </a:ln>
        </p:spPr>
        <p:txBody>
          <a:bodyPr anchorCtr="0" anchor="ctr" bIns="243825" lIns="243825" spcFirstLastPara="1" rIns="243825" wrap="square" tIns="243825">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99" name="Google Shape;99;g21e7369f21a_0_1264"/>
          <p:cNvPicPr preferRelativeResize="0"/>
          <p:nvPr/>
        </p:nvPicPr>
        <p:blipFill rotWithShape="1">
          <a:blip r:embed="rId2">
            <a:alphaModFix amt="50000"/>
          </a:blip>
          <a:srcRect b="61684" l="0" r="76053" t="0"/>
          <a:stretch/>
        </p:blipFill>
        <p:spPr>
          <a:xfrm>
            <a:off x="-52666" y="-29734"/>
            <a:ext cx="5839135" cy="527793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0" name="Shape 100"/>
        <p:cNvGrpSpPr/>
        <p:nvPr/>
      </p:nvGrpSpPr>
      <p:grpSpPr>
        <a:xfrm>
          <a:off x="0" y="0"/>
          <a:ext cx="0" cy="0"/>
          <a:chOff x="0" y="0"/>
          <a:chExt cx="0" cy="0"/>
        </a:xfrm>
      </p:grpSpPr>
      <p:sp>
        <p:nvSpPr>
          <p:cNvPr id="101" name="Google Shape;101;g21e7369f21a_0_1268"/>
          <p:cNvSpPr txBox="1"/>
          <p:nvPr>
            <p:ph type="title"/>
          </p:nvPr>
        </p:nvSpPr>
        <p:spPr>
          <a:xfrm>
            <a:off x="1219200" y="1066800"/>
            <a:ext cx="21945600" cy="1981200"/>
          </a:xfrm>
          <a:prstGeom prst="rect">
            <a:avLst/>
          </a:prstGeom>
          <a:noFill/>
          <a:ln>
            <a:noFill/>
          </a:ln>
        </p:spPr>
        <p:txBody>
          <a:bodyPr anchorCtr="0" anchor="ctr" bIns="91400" lIns="182875" spcFirstLastPara="1" rIns="182875" wrap="square" tIns="91400">
            <a:normAutofit/>
          </a:bodyPr>
          <a:lstStyle>
            <a:lvl1pPr lvl="0" algn="l">
              <a:lnSpc>
                <a:spcPct val="100000"/>
              </a:lnSpc>
              <a:spcBef>
                <a:spcPts val="0"/>
              </a:spcBef>
              <a:spcAft>
                <a:spcPts val="0"/>
              </a:spcAft>
              <a:buClr>
                <a:schemeClr val="dk2"/>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2" name="Google Shape;102;g21e7369f21a_0_1268"/>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3" name="Google Shape;103;g21e7369f21a_0_1268"/>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4" name="Google Shape;104;g21e7369f21a_0_1268"/>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5" name="Shape 105"/>
        <p:cNvGrpSpPr/>
        <p:nvPr/>
      </p:nvGrpSpPr>
      <p:grpSpPr>
        <a:xfrm>
          <a:off x="0" y="0"/>
          <a:ext cx="0" cy="0"/>
          <a:chOff x="0" y="0"/>
          <a:chExt cx="0" cy="0"/>
        </a:xfrm>
      </p:grpSpPr>
      <p:sp>
        <p:nvSpPr>
          <p:cNvPr id="106" name="Google Shape;106;g21e7369f21a_0_1273"/>
          <p:cNvSpPr txBox="1"/>
          <p:nvPr>
            <p:ph type="title"/>
          </p:nvPr>
        </p:nvSpPr>
        <p:spPr>
          <a:xfrm>
            <a:off x="1219200" y="1066800"/>
            <a:ext cx="21945600" cy="1981200"/>
          </a:xfrm>
          <a:prstGeom prst="rect">
            <a:avLst/>
          </a:prstGeom>
          <a:noFill/>
          <a:ln>
            <a:noFill/>
          </a:ln>
        </p:spPr>
        <p:txBody>
          <a:bodyPr anchorCtr="0" anchor="ctr" bIns="91400" lIns="182875" spcFirstLastPara="1" rIns="182875" wrap="square" tIns="91400">
            <a:normAutofit/>
          </a:bodyPr>
          <a:lstStyle>
            <a:lvl1pPr lvl="0" algn="l">
              <a:lnSpc>
                <a:spcPct val="100000"/>
              </a:lnSpc>
              <a:spcBef>
                <a:spcPts val="0"/>
              </a:spcBef>
              <a:spcAft>
                <a:spcPts val="0"/>
              </a:spcAft>
              <a:buClr>
                <a:schemeClr val="dk2"/>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7" name="Google Shape;107;g21e7369f21a_0_1273"/>
          <p:cNvSpPr txBox="1"/>
          <p:nvPr>
            <p:ph idx="1" type="body"/>
          </p:nvPr>
        </p:nvSpPr>
        <p:spPr>
          <a:xfrm>
            <a:off x="1219200" y="3200400"/>
            <a:ext cx="21945600" cy="9753600"/>
          </a:xfrm>
          <a:prstGeom prst="rect">
            <a:avLst/>
          </a:prstGeom>
          <a:noFill/>
          <a:ln>
            <a:noFill/>
          </a:ln>
        </p:spPr>
        <p:txBody>
          <a:bodyPr anchorCtr="0" anchor="t" bIns="91400" lIns="182875" spcFirstLastPara="1" rIns="182875" wrap="square" tIns="91400">
            <a:normAutofit/>
          </a:bodyPr>
          <a:lstStyle>
            <a:lvl1pPr indent="-425450" lvl="0" marL="457200" algn="l">
              <a:lnSpc>
                <a:spcPct val="100000"/>
              </a:lnSpc>
              <a:spcBef>
                <a:spcPts val="700"/>
              </a:spcBef>
              <a:spcAft>
                <a:spcPts val="0"/>
              </a:spcAft>
              <a:buSzPts val="3100"/>
              <a:buChar char="•"/>
              <a:defRPr/>
            </a:lvl1pPr>
            <a:lvl2pPr indent="-425450" lvl="1" marL="914400" algn="l">
              <a:lnSpc>
                <a:spcPct val="100000"/>
              </a:lnSpc>
              <a:spcBef>
                <a:spcPts val="700"/>
              </a:spcBef>
              <a:spcAft>
                <a:spcPts val="0"/>
              </a:spcAft>
              <a:buSzPts val="3100"/>
              <a:buChar char="•"/>
              <a:defRPr/>
            </a:lvl2pPr>
            <a:lvl3pPr indent="-431800" lvl="2" marL="1371600" algn="l">
              <a:lnSpc>
                <a:spcPct val="100000"/>
              </a:lnSpc>
              <a:spcBef>
                <a:spcPts val="700"/>
              </a:spcBef>
              <a:spcAft>
                <a:spcPts val="0"/>
              </a:spcAft>
              <a:buSzPts val="3200"/>
              <a:buChar char="•"/>
              <a:defRPr/>
            </a:lvl3pPr>
            <a:lvl4pPr indent="-457200" lvl="3" marL="1828800" algn="l">
              <a:lnSpc>
                <a:spcPct val="100000"/>
              </a:lnSpc>
              <a:spcBef>
                <a:spcPts val="700"/>
              </a:spcBef>
              <a:spcAft>
                <a:spcPts val="0"/>
              </a:spcAft>
              <a:buSzPts val="3600"/>
              <a:buChar char="•"/>
              <a:defRPr/>
            </a:lvl4pPr>
            <a:lvl5pPr indent="-457200" lvl="4" marL="2286000" algn="l">
              <a:lnSpc>
                <a:spcPct val="100000"/>
              </a:lnSpc>
              <a:spcBef>
                <a:spcPts val="700"/>
              </a:spcBef>
              <a:spcAft>
                <a:spcPts val="0"/>
              </a:spcAft>
              <a:buSzPts val="3600"/>
              <a:buChar char="•"/>
              <a:defRPr/>
            </a:lvl5pPr>
            <a:lvl6pPr indent="-457200" lvl="5" marL="2743200" algn="l">
              <a:lnSpc>
                <a:spcPct val="100000"/>
              </a:lnSpc>
              <a:spcBef>
                <a:spcPts val="700"/>
              </a:spcBef>
              <a:spcAft>
                <a:spcPts val="0"/>
              </a:spcAft>
              <a:buSzPts val="3600"/>
              <a:buChar char="•"/>
              <a:defRPr/>
            </a:lvl6pPr>
            <a:lvl7pPr indent="-457200" lvl="6" marL="3200400" algn="l">
              <a:lnSpc>
                <a:spcPct val="100000"/>
              </a:lnSpc>
              <a:spcBef>
                <a:spcPts val="700"/>
              </a:spcBef>
              <a:spcAft>
                <a:spcPts val="0"/>
              </a:spcAft>
              <a:buSzPts val="3600"/>
              <a:buChar char="•"/>
              <a:defRPr/>
            </a:lvl7pPr>
            <a:lvl8pPr indent="-457200" lvl="7" marL="3657600" algn="l">
              <a:lnSpc>
                <a:spcPct val="100000"/>
              </a:lnSpc>
              <a:spcBef>
                <a:spcPts val="700"/>
              </a:spcBef>
              <a:spcAft>
                <a:spcPts val="0"/>
              </a:spcAft>
              <a:buSzPts val="3600"/>
              <a:buChar char="•"/>
              <a:defRPr/>
            </a:lvl8pPr>
            <a:lvl9pPr indent="-457200" lvl="8" marL="4114800" algn="l">
              <a:lnSpc>
                <a:spcPct val="100000"/>
              </a:lnSpc>
              <a:spcBef>
                <a:spcPts val="700"/>
              </a:spcBef>
              <a:spcAft>
                <a:spcPts val="0"/>
              </a:spcAft>
              <a:buSzPts val="3600"/>
              <a:buChar char="•"/>
              <a:defRPr/>
            </a:lvl9pPr>
          </a:lstStyle>
          <a:p/>
        </p:txBody>
      </p:sp>
      <p:sp>
        <p:nvSpPr>
          <p:cNvPr id="108" name="Google Shape;108;g21e7369f21a_0_1273"/>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9" name="Google Shape;109;g21e7369f21a_0_1273"/>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0" name="Google Shape;110;g21e7369f21a_0_1273"/>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111" name="Shape 111"/>
        <p:cNvGrpSpPr/>
        <p:nvPr/>
      </p:nvGrpSpPr>
      <p:grpSpPr>
        <a:xfrm>
          <a:off x="0" y="0"/>
          <a:ext cx="0" cy="0"/>
          <a:chOff x="0" y="0"/>
          <a:chExt cx="0" cy="0"/>
        </a:xfrm>
      </p:grpSpPr>
      <p:sp>
        <p:nvSpPr>
          <p:cNvPr id="112" name="Google Shape;112;g21e7369f21a_0_1279"/>
          <p:cNvSpPr txBox="1"/>
          <p:nvPr>
            <p:ph type="title"/>
          </p:nvPr>
        </p:nvSpPr>
        <p:spPr>
          <a:xfrm>
            <a:off x="1219200" y="1066800"/>
            <a:ext cx="21945600" cy="1981200"/>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Clr>
                <a:srgbClr val="CE3338"/>
              </a:buClr>
              <a:buSzPts val="9600"/>
              <a:buFont typeface="Roboto"/>
              <a:buNone/>
              <a:defRPr b="0" i="0" sz="9600">
                <a:solidFill>
                  <a:srgbClr val="CE3338"/>
                </a:solidFill>
                <a:latin typeface="Roboto"/>
                <a:ea typeface="Roboto"/>
                <a:cs typeface="Roboto"/>
                <a:sym typeface="Roboto"/>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3" name="Google Shape;113;g21e7369f21a_0_1279"/>
          <p:cNvSpPr txBox="1"/>
          <p:nvPr>
            <p:ph idx="1" type="body"/>
          </p:nvPr>
        </p:nvSpPr>
        <p:spPr>
          <a:xfrm>
            <a:off x="1219200" y="3154680"/>
            <a:ext cx="10607100" cy="775500"/>
          </a:xfrm>
          <a:prstGeom prst="rect">
            <a:avLst/>
          </a:prstGeom>
          <a:noFill/>
          <a:ln>
            <a:noFill/>
          </a:ln>
        </p:spPr>
        <p:txBody>
          <a:bodyPr anchorCtr="0" anchor="t" bIns="0" lIns="0" spcFirstLastPara="1" rIns="0" wrap="square" tIns="0">
            <a:spAutoFit/>
          </a:bodyPr>
          <a:lstStyle>
            <a:lvl1pPr indent="-488950" lvl="0" marL="457200" algn="l">
              <a:lnSpc>
                <a:spcPct val="100000"/>
              </a:lnSpc>
              <a:spcBef>
                <a:spcPts val="1000"/>
              </a:spcBef>
              <a:spcAft>
                <a:spcPts val="0"/>
              </a:spcAft>
              <a:buSzPts val="4100"/>
              <a:buChar char="•"/>
              <a:defRPr/>
            </a:lvl1pPr>
            <a:lvl2pPr indent="-425450" lvl="1" marL="914400" algn="l">
              <a:lnSpc>
                <a:spcPct val="100000"/>
              </a:lnSpc>
              <a:spcBef>
                <a:spcPts val="700"/>
              </a:spcBef>
              <a:spcAft>
                <a:spcPts val="0"/>
              </a:spcAft>
              <a:buSzPts val="3100"/>
              <a:buChar char="•"/>
              <a:defRPr/>
            </a:lvl2pPr>
            <a:lvl3pPr indent="-431800" lvl="2" marL="1371600" algn="l">
              <a:lnSpc>
                <a:spcPct val="100000"/>
              </a:lnSpc>
              <a:spcBef>
                <a:spcPts val="700"/>
              </a:spcBef>
              <a:spcAft>
                <a:spcPts val="0"/>
              </a:spcAft>
              <a:buSzPts val="3200"/>
              <a:buChar char="•"/>
              <a:defRPr/>
            </a:lvl3pPr>
            <a:lvl4pPr indent="-457200" lvl="3" marL="1828800" algn="l">
              <a:lnSpc>
                <a:spcPct val="100000"/>
              </a:lnSpc>
              <a:spcBef>
                <a:spcPts val="700"/>
              </a:spcBef>
              <a:spcAft>
                <a:spcPts val="0"/>
              </a:spcAft>
              <a:buSzPts val="3600"/>
              <a:buChar char="•"/>
              <a:defRPr/>
            </a:lvl4pPr>
            <a:lvl5pPr indent="-457200" lvl="4" marL="2286000" algn="l">
              <a:lnSpc>
                <a:spcPct val="100000"/>
              </a:lnSpc>
              <a:spcBef>
                <a:spcPts val="700"/>
              </a:spcBef>
              <a:spcAft>
                <a:spcPts val="0"/>
              </a:spcAft>
              <a:buSzPts val="3600"/>
              <a:buChar char="•"/>
              <a:defRPr/>
            </a:lvl5pPr>
            <a:lvl6pPr indent="-457200" lvl="5" marL="2743200" algn="l">
              <a:lnSpc>
                <a:spcPct val="100000"/>
              </a:lnSpc>
              <a:spcBef>
                <a:spcPts val="700"/>
              </a:spcBef>
              <a:spcAft>
                <a:spcPts val="0"/>
              </a:spcAft>
              <a:buSzPts val="3600"/>
              <a:buChar char="•"/>
              <a:defRPr/>
            </a:lvl6pPr>
            <a:lvl7pPr indent="-457200" lvl="6" marL="3200400" algn="l">
              <a:lnSpc>
                <a:spcPct val="100000"/>
              </a:lnSpc>
              <a:spcBef>
                <a:spcPts val="700"/>
              </a:spcBef>
              <a:spcAft>
                <a:spcPts val="0"/>
              </a:spcAft>
              <a:buSzPts val="3600"/>
              <a:buChar char="•"/>
              <a:defRPr/>
            </a:lvl7pPr>
            <a:lvl8pPr indent="-457200" lvl="7" marL="3657600" algn="l">
              <a:lnSpc>
                <a:spcPct val="100000"/>
              </a:lnSpc>
              <a:spcBef>
                <a:spcPts val="700"/>
              </a:spcBef>
              <a:spcAft>
                <a:spcPts val="0"/>
              </a:spcAft>
              <a:buSzPts val="3600"/>
              <a:buChar char="•"/>
              <a:defRPr/>
            </a:lvl8pPr>
            <a:lvl9pPr indent="-457200" lvl="8" marL="4114800" algn="l">
              <a:lnSpc>
                <a:spcPct val="100000"/>
              </a:lnSpc>
              <a:spcBef>
                <a:spcPts val="700"/>
              </a:spcBef>
              <a:spcAft>
                <a:spcPts val="0"/>
              </a:spcAft>
              <a:buSzPts val="3600"/>
              <a:buChar char="•"/>
              <a:defRPr/>
            </a:lvl9pPr>
          </a:lstStyle>
          <a:p/>
        </p:txBody>
      </p:sp>
      <p:sp>
        <p:nvSpPr>
          <p:cNvPr id="114" name="Google Shape;114;g21e7369f21a_0_1279"/>
          <p:cNvSpPr txBox="1"/>
          <p:nvPr>
            <p:ph idx="2" type="body"/>
          </p:nvPr>
        </p:nvSpPr>
        <p:spPr>
          <a:xfrm>
            <a:off x="12557760" y="3154680"/>
            <a:ext cx="10607100" cy="775500"/>
          </a:xfrm>
          <a:prstGeom prst="rect">
            <a:avLst/>
          </a:prstGeom>
          <a:noFill/>
          <a:ln>
            <a:noFill/>
          </a:ln>
        </p:spPr>
        <p:txBody>
          <a:bodyPr anchorCtr="0" anchor="t" bIns="0" lIns="0" spcFirstLastPara="1" rIns="0" wrap="square" tIns="0">
            <a:spAutoFit/>
          </a:bodyPr>
          <a:lstStyle>
            <a:lvl1pPr indent="-488950" lvl="0" marL="457200" algn="l">
              <a:lnSpc>
                <a:spcPct val="100000"/>
              </a:lnSpc>
              <a:spcBef>
                <a:spcPts val="1000"/>
              </a:spcBef>
              <a:spcAft>
                <a:spcPts val="0"/>
              </a:spcAft>
              <a:buSzPts val="4100"/>
              <a:buChar char="•"/>
              <a:defRPr/>
            </a:lvl1pPr>
            <a:lvl2pPr indent="-425450" lvl="1" marL="914400" algn="l">
              <a:lnSpc>
                <a:spcPct val="100000"/>
              </a:lnSpc>
              <a:spcBef>
                <a:spcPts val="700"/>
              </a:spcBef>
              <a:spcAft>
                <a:spcPts val="0"/>
              </a:spcAft>
              <a:buSzPts val="3100"/>
              <a:buChar char="•"/>
              <a:defRPr/>
            </a:lvl2pPr>
            <a:lvl3pPr indent="-431800" lvl="2" marL="1371600" algn="l">
              <a:lnSpc>
                <a:spcPct val="100000"/>
              </a:lnSpc>
              <a:spcBef>
                <a:spcPts val="700"/>
              </a:spcBef>
              <a:spcAft>
                <a:spcPts val="0"/>
              </a:spcAft>
              <a:buSzPts val="3200"/>
              <a:buChar char="•"/>
              <a:defRPr/>
            </a:lvl3pPr>
            <a:lvl4pPr indent="-457200" lvl="3" marL="1828800" algn="l">
              <a:lnSpc>
                <a:spcPct val="100000"/>
              </a:lnSpc>
              <a:spcBef>
                <a:spcPts val="700"/>
              </a:spcBef>
              <a:spcAft>
                <a:spcPts val="0"/>
              </a:spcAft>
              <a:buSzPts val="3600"/>
              <a:buChar char="•"/>
              <a:defRPr/>
            </a:lvl4pPr>
            <a:lvl5pPr indent="-457200" lvl="4" marL="2286000" algn="l">
              <a:lnSpc>
                <a:spcPct val="100000"/>
              </a:lnSpc>
              <a:spcBef>
                <a:spcPts val="700"/>
              </a:spcBef>
              <a:spcAft>
                <a:spcPts val="0"/>
              </a:spcAft>
              <a:buSzPts val="3600"/>
              <a:buChar char="•"/>
              <a:defRPr/>
            </a:lvl5pPr>
            <a:lvl6pPr indent="-457200" lvl="5" marL="2743200" algn="l">
              <a:lnSpc>
                <a:spcPct val="100000"/>
              </a:lnSpc>
              <a:spcBef>
                <a:spcPts val="700"/>
              </a:spcBef>
              <a:spcAft>
                <a:spcPts val="0"/>
              </a:spcAft>
              <a:buSzPts val="3600"/>
              <a:buChar char="•"/>
              <a:defRPr/>
            </a:lvl6pPr>
            <a:lvl7pPr indent="-457200" lvl="6" marL="3200400" algn="l">
              <a:lnSpc>
                <a:spcPct val="100000"/>
              </a:lnSpc>
              <a:spcBef>
                <a:spcPts val="700"/>
              </a:spcBef>
              <a:spcAft>
                <a:spcPts val="0"/>
              </a:spcAft>
              <a:buSzPts val="3600"/>
              <a:buChar char="•"/>
              <a:defRPr/>
            </a:lvl7pPr>
            <a:lvl8pPr indent="-457200" lvl="7" marL="3657600" algn="l">
              <a:lnSpc>
                <a:spcPct val="100000"/>
              </a:lnSpc>
              <a:spcBef>
                <a:spcPts val="700"/>
              </a:spcBef>
              <a:spcAft>
                <a:spcPts val="0"/>
              </a:spcAft>
              <a:buSzPts val="3600"/>
              <a:buChar char="•"/>
              <a:defRPr/>
            </a:lvl8pPr>
            <a:lvl9pPr indent="-457200" lvl="8" marL="4114800" algn="l">
              <a:lnSpc>
                <a:spcPct val="100000"/>
              </a:lnSpc>
              <a:spcBef>
                <a:spcPts val="700"/>
              </a:spcBef>
              <a:spcAft>
                <a:spcPts val="0"/>
              </a:spcAft>
              <a:buSzPts val="3600"/>
              <a:buChar char="•"/>
              <a:defRPr/>
            </a:lvl9pPr>
          </a:lstStyle>
          <a:p/>
        </p:txBody>
      </p:sp>
      <p:sp>
        <p:nvSpPr>
          <p:cNvPr id="115" name="Google Shape;115;g21e7369f21a_0_1279"/>
          <p:cNvSpPr txBox="1"/>
          <p:nvPr>
            <p:ph idx="11" type="ftr"/>
          </p:nvPr>
        </p:nvSpPr>
        <p:spPr>
          <a:xfrm>
            <a:off x="9144000" y="36576"/>
            <a:ext cx="10972800" cy="6585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2800"/>
              <a:buNone/>
              <a:defRPr>
                <a:solidFill>
                  <a:srgbClr val="8B8B8D"/>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6" name="Google Shape;116;g21e7369f21a_0_1279"/>
          <p:cNvSpPr txBox="1"/>
          <p:nvPr>
            <p:ph idx="10" type="dt"/>
          </p:nvPr>
        </p:nvSpPr>
        <p:spPr>
          <a:xfrm>
            <a:off x="1219200" y="36576"/>
            <a:ext cx="7721700" cy="6585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2800"/>
              <a:buNone/>
              <a:defRPr>
                <a:solidFill>
                  <a:srgbClr val="8B8B8D"/>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7" name="Google Shape;117;g21e7369f21a_0_1279"/>
          <p:cNvSpPr txBox="1"/>
          <p:nvPr>
            <p:ph idx="12" type="sldNum"/>
          </p:nvPr>
        </p:nvSpPr>
        <p:spPr>
          <a:xfrm>
            <a:off x="20320000" y="36576"/>
            <a:ext cx="2844900" cy="6585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2800"/>
              <a:buFont typeface="Arial"/>
              <a:buNone/>
              <a:defRPr b="1" i="0" sz="2800" u="none" cap="none" strike="noStrike">
                <a:solidFill>
                  <a:srgbClr val="8B8B8D"/>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800"/>
              <a:buFont typeface="Arial"/>
              <a:buNone/>
              <a:defRPr b="1" i="0" sz="2800" u="none" cap="none" strike="noStrike">
                <a:solidFill>
                  <a:srgbClr val="8B8B8D"/>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800"/>
              <a:buFont typeface="Arial"/>
              <a:buNone/>
              <a:defRPr b="1" i="0" sz="2800" u="none" cap="none" strike="noStrike">
                <a:solidFill>
                  <a:srgbClr val="8B8B8D"/>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800"/>
              <a:buFont typeface="Arial"/>
              <a:buNone/>
              <a:defRPr b="1" i="0" sz="2800" u="none" cap="none" strike="noStrike">
                <a:solidFill>
                  <a:srgbClr val="8B8B8D"/>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800"/>
              <a:buFont typeface="Arial"/>
              <a:buNone/>
              <a:defRPr b="1" i="0" sz="2800" u="none" cap="none" strike="noStrike">
                <a:solidFill>
                  <a:srgbClr val="8B8B8D"/>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800"/>
              <a:buFont typeface="Arial"/>
              <a:buNone/>
              <a:defRPr b="1" i="0" sz="2800" u="none" cap="none" strike="noStrike">
                <a:solidFill>
                  <a:srgbClr val="8B8B8D"/>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800"/>
              <a:buFont typeface="Arial"/>
              <a:buNone/>
              <a:defRPr b="1" i="0" sz="2800" u="none" cap="none" strike="noStrike">
                <a:solidFill>
                  <a:srgbClr val="8B8B8D"/>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800"/>
              <a:buFont typeface="Arial"/>
              <a:buNone/>
              <a:defRPr b="1" i="0" sz="2800" u="none" cap="none" strike="noStrike">
                <a:solidFill>
                  <a:srgbClr val="8B8B8D"/>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800"/>
              <a:buFont typeface="Arial"/>
              <a:buNone/>
              <a:defRPr b="1" i="0" sz="2800" u="none" cap="none" strike="noStrike">
                <a:solidFill>
                  <a:srgbClr val="8B8B8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8" name="Shape 118"/>
        <p:cNvGrpSpPr/>
        <p:nvPr/>
      </p:nvGrpSpPr>
      <p:grpSpPr>
        <a:xfrm>
          <a:off x="0" y="0"/>
          <a:ext cx="0" cy="0"/>
          <a:chOff x="0" y="0"/>
          <a:chExt cx="0" cy="0"/>
        </a:xfrm>
      </p:grpSpPr>
      <p:sp>
        <p:nvSpPr>
          <p:cNvPr id="119" name="Google Shape;119;g21e7369f21a_0_1286"/>
          <p:cNvSpPr txBox="1"/>
          <p:nvPr>
            <p:ph type="ctrTitle"/>
          </p:nvPr>
        </p:nvSpPr>
        <p:spPr>
          <a:xfrm>
            <a:off x="1828800" y="2743202"/>
            <a:ext cx="20929500" cy="3854400"/>
          </a:xfrm>
          <a:prstGeom prst="rect">
            <a:avLst/>
          </a:prstGeom>
          <a:noFill/>
          <a:ln>
            <a:noFill/>
          </a:ln>
        </p:spPr>
        <p:txBody>
          <a:bodyPr anchorCtr="0" anchor="b" bIns="91400" lIns="182875" spcFirstLastPara="1" rIns="182875" wrap="square" tIns="91400">
            <a:noAutofit/>
          </a:bodyPr>
          <a:lstStyle>
            <a:lvl1pPr lvl="0" algn="l">
              <a:lnSpc>
                <a:spcPct val="100000"/>
              </a:lnSpc>
              <a:spcBef>
                <a:spcPts val="0"/>
              </a:spcBef>
              <a:spcAft>
                <a:spcPts val="0"/>
              </a:spcAft>
              <a:buClr>
                <a:schemeClr val="dk2"/>
              </a:buClr>
              <a:buSzPts val="10800"/>
              <a:buFont typeface="Arial"/>
              <a:buNone/>
              <a:defRPr sz="10800" cap="none"/>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0" name="Google Shape;120;g21e7369f21a_0_1286"/>
          <p:cNvSpPr txBox="1"/>
          <p:nvPr>
            <p:ph idx="1" type="subTitle"/>
          </p:nvPr>
        </p:nvSpPr>
        <p:spPr>
          <a:xfrm>
            <a:off x="1828800" y="7010400"/>
            <a:ext cx="17068800" cy="3505200"/>
          </a:xfrm>
          <a:prstGeom prst="rect">
            <a:avLst/>
          </a:prstGeom>
          <a:noFill/>
          <a:ln>
            <a:noFill/>
          </a:ln>
        </p:spPr>
        <p:txBody>
          <a:bodyPr anchorCtr="0" anchor="t" bIns="91400" lIns="182875" spcFirstLastPara="1" rIns="182875" wrap="square" tIns="91400">
            <a:normAutofit/>
          </a:bodyPr>
          <a:lstStyle>
            <a:lvl1pPr lvl="0" algn="l">
              <a:lnSpc>
                <a:spcPct val="100000"/>
              </a:lnSpc>
              <a:spcBef>
                <a:spcPts val="1000"/>
              </a:spcBef>
              <a:spcAft>
                <a:spcPts val="0"/>
              </a:spcAft>
              <a:buSzPts val="4100"/>
              <a:buNone/>
              <a:defRPr>
                <a:solidFill>
                  <a:srgbClr val="55556F"/>
                </a:solidFill>
              </a:defRPr>
            </a:lvl1pPr>
            <a:lvl2pPr lvl="1" algn="ctr">
              <a:lnSpc>
                <a:spcPct val="100000"/>
              </a:lnSpc>
              <a:spcBef>
                <a:spcPts val="800"/>
              </a:spcBef>
              <a:spcAft>
                <a:spcPts val="0"/>
              </a:spcAft>
              <a:buSzPts val="3400"/>
              <a:buNone/>
              <a:defRPr>
                <a:solidFill>
                  <a:srgbClr val="8B8B8D"/>
                </a:solidFill>
              </a:defRPr>
            </a:lvl2pPr>
            <a:lvl3pPr lvl="2" algn="ctr">
              <a:lnSpc>
                <a:spcPct val="100000"/>
              </a:lnSpc>
              <a:spcBef>
                <a:spcPts val="700"/>
              </a:spcBef>
              <a:spcAft>
                <a:spcPts val="0"/>
              </a:spcAft>
              <a:buSzPts val="3200"/>
              <a:buNone/>
              <a:defRPr>
                <a:solidFill>
                  <a:srgbClr val="8B8B8D"/>
                </a:solidFill>
              </a:defRPr>
            </a:lvl3pPr>
            <a:lvl4pPr lvl="3" algn="ctr">
              <a:lnSpc>
                <a:spcPct val="100000"/>
              </a:lnSpc>
              <a:spcBef>
                <a:spcPts val="600"/>
              </a:spcBef>
              <a:spcAft>
                <a:spcPts val="0"/>
              </a:spcAft>
              <a:buSzPts val="3200"/>
              <a:buNone/>
              <a:defRPr>
                <a:solidFill>
                  <a:srgbClr val="8B8B8D"/>
                </a:solidFill>
              </a:defRPr>
            </a:lvl4pPr>
            <a:lvl5pPr lvl="4" algn="ctr">
              <a:lnSpc>
                <a:spcPct val="100000"/>
              </a:lnSpc>
              <a:spcBef>
                <a:spcPts val="600"/>
              </a:spcBef>
              <a:spcAft>
                <a:spcPts val="0"/>
              </a:spcAft>
              <a:buSzPts val="2800"/>
              <a:buNone/>
              <a:defRPr>
                <a:solidFill>
                  <a:srgbClr val="8B8B8D"/>
                </a:solidFill>
              </a:defRPr>
            </a:lvl5pPr>
            <a:lvl6pPr lvl="5" algn="ctr">
              <a:lnSpc>
                <a:spcPct val="100000"/>
              </a:lnSpc>
              <a:spcBef>
                <a:spcPts val="500"/>
              </a:spcBef>
              <a:spcAft>
                <a:spcPts val="0"/>
              </a:spcAft>
              <a:buSzPts val="2600"/>
              <a:buNone/>
              <a:defRPr>
                <a:solidFill>
                  <a:srgbClr val="8B8B8D"/>
                </a:solidFill>
              </a:defRPr>
            </a:lvl6pPr>
            <a:lvl7pPr lvl="6" algn="ctr">
              <a:lnSpc>
                <a:spcPct val="100000"/>
              </a:lnSpc>
              <a:spcBef>
                <a:spcPts val="500"/>
              </a:spcBef>
              <a:spcAft>
                <a:spcPts val="0"/>
              </a:spcAft>
              <a:buSzPts val="2600"/>
              <a:buNone/>
              <a:defRPr>
                <a:solidFill>
                  <a:srgbClr val="8B8B8D"/>
                </a:solidFill>
              </a:defRPr>
            </a:lvl7pPr>
            <a:lvl8pPr lvl="7" algn="ctr">
              <a:lnSpc>
                <a:spcPct val="100000"/>
              </a:lnSpc>
              <a:spcBef>
                <a:spcPts val="500"/>
              </a:spcBef>
              <a:spcAft>
                <a:spcPts val="0"/>
              </a:spcAft>
              <a:buSzPts val="2600"/>
              <a:buNone/>
              <a:defRPr>
                <a:solidFill>
                  <a:srgbClr val="8B8B8D"/>
                </a:solidFill>
              </a:defRPr>
            </a:lvl8pPr>
            <a:lvl9pPr lvl="8" algn="ctr">
              <a:lnSpc>
                <a:spcPct val="100000"/>
              </a:lnSpc>
              <a:spcBef>
                <a:spcPts val="500"/>
              </a:spcBef>
              <a:spcAft>
                <a:spcPts val="0"/>
              </a:spcAft>
              <a:buSzPts val="2600"/>
              <a:buNone/>
              <a:defRPr>
                <a:solidFill>
                  <a:srgbClr val="8B8B8D"/>
                </a:solidFill>
              </a:defRPr>
            </a:lvl9pPr>
          </a:lstStyle>
          <a:p/>
        </p:txBody>
      </p:sp>
      <p:sp>
        <p:nvSpPr>
          <p:cNvPr id="121" name="Google Shape;121;g21e7369f21a_0_1286"/>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2" name="Google Shape;122;g21e7369f21a_0_1286"/>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3" name="Google Shape;123;g21e7369f21a_0_1286"/>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124" name="Google Shape;124;g21e7369f21a_0_1286"/>
          <p:cNvCxnSpPr/>
          <p:nvPr/>
        </p:nvCxnSpPr>
        <p:spPr>
          <a:xfrm>
            <a:off x="1828800" y="6797040"/>
            <a:ext cx="20929500" cy="3300"/>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7" name="Shape 17"/>
        <p:cNvGrpSpPr/>
        <p:nvPr/>
      </p:nvGrpSpPr>
      <p:grpSpPr>
        <a:xfrm>
          <a:off x="0" y="0"/>
          <a:ext cx="0" cy="0"/>
          <a:chOff x="0" y="0"/>
          <a:chExt cx="0" cy="0"/>
        </a:xfrm>
      </p:grpSpPr>
      <p:pic>
        <p:nvPicPr>
          <p:cNvPr id="18" name="Google Shape;18;g21f2bc86faf_0_1069"/>
          <p:cNvPicPr preferRelativeResize="0"/>
          <p:nvPr/>
        </p:nvPicPr>
        <p:blipFill rotWithShape="1">
          <a:blip r:embed="rId2">
            <a:alphaModFix/>
          </a:blip>
          <a:srcRect b="0" l="0" r="0" t="0"/>
          <a:stretch/>
        </p:blipFill>
        <p:spPr>
          <a:xfrm>
            <a:off x="19377800" y="-29752"/>
            <a:ext cx="5006199" cy="4731201"/>
          </a:xfrm>
          <a:prstGeom prst="rect">
            <a:avLst/>
          </a:prstGeom>
          <a:noFill/>
          <a:ln>
            <a:noFill/>
          </a:ln>
        </p:spPr>
      </p:pic>
      <p:sp>
        <p:nvSpPr>
          <p:cNvPr id="19" name="Google Shape;19;g21f2bc86faf_0_1069"/>
          <p:cNvSpPr txBox="1"/>
          <p:nvPr>
            <p:ph type="title"/>
          </p:nvPr>
        </p:nvSpPr>
        <p:spPr>
          <a:xfrm>
            <a:off x="831200" y="577133"/>
            <a:ext cx="22721700" cy="15273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900"/>
              <a:buNone/>
              <a:defRPr/>
            </a:lvl1pPr>
            <a:lvl2pPr lvl="1" algn="l">
              <a:lnSpc>
                <a:spcPct val="100000"/>
              </a:lnSpc>
              <a:spcBef>
                <a:spcPts val="0"/>
              </a:spcBef>
              <a:spcAft>
                <a:spcPts val="0"/>
              </a:spcAft>
              <a:buSzPts val="5900"/>
              <a:buNone/>
              <a:defRPr/>
            </a:lvl2pPr>
            <a:lvl3pPr lvl="2" algn="l">
              <a:lnSpc>
                <a:spcPct val="100000"/>
              </a:lnSpc>
              <a:spcBef>
                <a:spcPts val="0"/>
              </a:spcBef>
              <a:spcAft>
                <a:spcPts val="0"/>
              </a:spcAft>
              <a:buSzPts val="5900"/>
              <a:buNone/>
              <a:defRPr/>
            </a:lvl3pPr>
            <a:lvl4pPr lvl="3" algn="l">
              <a:lnSpc>
                <a:spcPct val="100000"/>
              </a:lnSpc>
              <a:spcBef>
                <a:spcPts val="0"/>
              </a:spcBef>
              <a:spcAft>
                <a:spcPts val="0"/>
              </a:spcAft>
              <a:buSzPts val="5900"/>
              <a:buNone/>
              <a:defRPr/>
            </a:lvl4pPr>
            <a:lvl5pPr lvl="4" algn="l">
              <a:lnSpc>
                <a:spcPct val="100000"/>
              </a:lnSpc>
              <a:spcBef>
                <a:spcPts val="0"/>
              </a:spcBef>
              <a:spcAft>
                <a:spcPts val="0"/>
              </a:spcAft>
              <a:buSzPts val="5900"/>
              <a:buNone/>
              <a:defRPr/>
            </a:lvl5pPr>
            <a:lvl6pPr lvl="5" algn="l">
              <a:lnSpc>
                <a:spcPct val="100000"/>
              </a:lnSpc>
              <a:spcBef>
                <a:spcPts val="0"/>
              </a:spcBef>
              <a:spcAft>
                <a:spcPts val="0"/>
              </a:spcAft>
              <a:buSzPts val="5900"/>
              <a:buNone/>
              <a:defRPr/>
            </a:lvl6pPr>
            <a:lvl7pPr lvl="6" algn="l">
              <a:lnSpc>
                <a:spcPct val="100000"/>
              </a:lnSpc>
              <a:spcBef>
                <a:spcPts val="0"/>
              </a:spcBef>
              <a:spcAft>
                <a:spcPts val="0"/>
              </a:spcAft>
              <a:buSzPts val="5900"/>
              <a:buNone/>
              <a:defRPr/>
            </a:lvl7pPr>
            <a:lvl8pPr lvl="7" algn="l">
              <a:lnSpc>
                <a:spcPct val="100000"/>
              </a:lnSpc>
              <a:spcBef>
                <a:spcPts val="0"/>
              </a:spcBef>
              <a:spcAft>
                <a:spcPts val="0"/>
              </a:spcAft>
              <a:buSzPts val="5900"/>
              <a:buNone/>
              <a:defRPr/>
            </a:lvl8pPr>
            <a:lvl9pPr lvl="8" algn="l">
              <a:lnSpc>
                <a:spcPct val="100000"/>
              </a:lnSpc>
              <a:spcBef>
                <a:spcPts val="0"/>
              </a:spcBef>
              <a:spcAft>
                <a:spcPts val="0"/>
              </a:spcAft>
              <a:buSzPts val="5900"/>
              <a:buNone/>
              <a:defRPr/>
            </a:lvl9pPr>
          </a:lstStyle>
          <a:p/>
        </p:txBody>
      </p:sp>
      <p:sp>
        <p:nvSpPr>
          <p:cNvPr id="20" name="Google Shape;20;g21f2bc86faf_0_1069"/>
          <p:cNvSpPr txBox="1"/>
          <p:nvPr>
            <p:ph idx="1" type="body"/>
          </p:nvPr>
        </p:nvSpPr>
        <p:spPr>
          <a:xfrm>
            <a:off x="831200" y="3073267"/>
            <a:ext cx="10666500" cy="9110400"/>
          </a:xfrm>
          <a:prstGeom prst="rect">
            <a:avLst/>
          </a:prstGeom>
          <a:noFill/>
          <a:ln>
            <a:noFill/>
          </a:ln>
        </p:spPr>
        <p:txBody>
          <a:bodyPr anchorCtr="0" anchor="t" bIns="243800" lIns="243800" spcFirstLastPara="1" rIns="243800" wrap="square" tIns="243800">
            <a:normAutofit/>
          </a:bodyPr>
          <a:lstStyle>
            <a:lvl1pPr indent="-463550" lvl="0" marL="457200" algn="l">
              <a:lnSpc>
                <a:spcPct val="115000"/>
              </a:lnSpc>
              <a:spcBef>
                <a:spcPts val="0"/>
              </a:spcBef>
              <a:spcAft>
                <a:spcPts val="0"/>
              </a:spcAft>
              <a:buSzPts val="3700"/>
              <a:buChar char="●"/>
              <a:defRPr sz="37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21" name="Google Shape;21;g21f2bc86faf_0_1069"/>
          <p:cNvSpPr txBox="1"/>
          <p:nvPr>
            <p:ph idx="2" type="body"/>
          </p:nvPr>
        </p:nvSpPr>
        <p:spPr>
          <a:xfrm>
            <a:off x="12886400" y="3073267"/>
            <a:ext cx="10666500" cy="9110400"/>
          </a:xfrm>
          <a:prstGeom prst="rect">
            <a:avLst/>
          </a:prstGeom>
          <a:noFill/>
          <a:ln>
            <a:noFill/>
          </a:ln>
        </p:spPr>
        <p:txBody>
          <a:bodyPr anchorCtr="0" anchor="t" bIns="243800" lIns="243800" spcFirstLastPara="1" rIns="243800" wrap="square" tIns="243800">
            <a:normAutofit/>
          </a:bodyPr>
          <a:lstStyle>
            <a:lvl1pPr indent="-463550" lvl="0" marL="457200" algn="l">
              <a:lnSpc>
                <a:spcPct val="115000"/>
              </a:lnSpc>
              <a:spcBef>
                <a:spcPts val="0"/>
              </a:spcBef>
              <a:spcAft>
                <a:spcPts val="0"/>
              </a:spcAft>
              <a:buSzPts val="3700"/>
              <a:buChar char="●"/>
              <a:defRPr sz="37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5" name="Shape 125"/>
        <p:cNvGrpSpPr/>
        <p:nvPr/>
      </p:nvGrpSpPr>
      <p:grpSpPr>
        <a:xfrm>
          <a:off x="0" y="0"/>
          <a:ext cx="0" cy="0"/>
          <a:chOff x="0" y="0"/>
          <a:chExt cx="0" cy="0"/>
        </a:xfrm>
      </p:grpSpPr>
      <p:sp>
        <p:nvSpPr>
          <p:cNvPr id="126" name="Google Shape;126;g21e7369f21a_0_1293"/>
          <p:cNvSpPr txBox="1"/>
          <p:nvPr>
            <p:ph type="title"/>
          </p:nvPr>
        </p:nvSpPr>
        <p:spPr>
          <a:xfrm>
            <a:off x="1926168" y="4724402"/>
            <a:ext cx="20726400" cy="4400700"/>
          </a:xfrm>
          <a:prstGeom prst="rect">
            <a:avLst/>
          </a:prstGeom>
          <a:noFill/>
          <a:ln>
            <a:noFill/>
          </a:ln>
        </p:spPr>
        <p:txBody>
          <a:bodyPr anchorCtr="0" anchor="b" bIns="91400" lIns="182875" spcFirstLastPara="1" rIns="182875" wrap="square" tIns="91400">
            <a:normAutofit/>
          </a:bodyPr>
          <a:lstStyle>
            <a:lvl1pPr lvl="0" algn="l">
              <a:lnSpc>
                <a:spcPct val="100000"/>
              </a:lnSpc>
              <a:spcBef>
                <a:spcPts val="0"/>
              </a:spcBef>
              <a:spcAft>
                <a:spcPts val="0"/>
              </a:spcAft>
              <a:buClr>
                <a:schemeClr val="lt2"/>
              </a:buClr>
              <a:buSzPts val="9600"/>
              <a:buFont typeface="Arial"/>
              <a:buNone/>
              <a:defRPr b="0" sz="9600" cap="none"/>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7" name="Google Shape;127;g21e7369f21a_0_1293"/>
          <p:cNvSpPr txBox="1"/>
          <p:nvPr>
            <p:ph idx="1" type="body"/>
          </p:nvPr>
        </p:nvSpPr>
        <p:spPr>
          <a:xfrm>
            <a:off x="1926168" y="9253730"/>
            <a:ext cx="20726400" cy="3000300"/>
          </a:xfrm>
          <a:prstGeom prst="rect">
            <a:avLst/>
          </a:prstGeom>
          <a:noFill/>
          <a:ln>
            <a:noFill/>
          </a:ln>
        </p:spPr>
        <p:txBody>
          <a:bodyPr anchorCtr="0" anchor="t" bIns="91400" lIns="182875" spcFirstLastPara="1" rIns="182875" wrap="square" tIns="91400">
            <a:normAutofit/>
          </a:bodyPr>
          <a:lstStyle>
            <a:lvl1pPr indent="-228600" lvl="0" marL="457200" algn="l">
              <a:lnSpc>
                <a:spcPct val="100000"/>
              </a:lnSpc>
              <a:spcBef>
                <a:spcPts val="1000"/>
              </a:spcBef>
              <a:spcAft>
                <a:spcPts val="0"/>
              </a:spcAft>
              <a:buSzPts val="4100"/>
              <a:buNone/>
              <a:defRPr sz="4800">
                <a:solidFill>
                  <a:schemeClr val="lt2"/>
                </a:solidFill>
              </a:defRPr>
            </a:lvl1pPr>
            <a:lvl2pPr indent="-228600" lvl="1" marL="914400" algn="l">
              <a:lnSpc>
                <a:spcPct val="100000"/>
              </a:lnSpc>
              <a:spcBef>
                <a:spcPts val="700"/>
              </a:spcBef>
              <a:spcAft>
                <a:spcPts val="0"/>
              </a:spcAft>
              <a:buSzPts val="3100"/>
              <a:buNone/>
              <a:defRPr sz="3600">
                <a:solidFill>
                  <a:schemeClr val="lt1"/>
                </a:solidFill>
              </a:defRPr>
            </a:lvl2pPr>
            <a:lvl3pPr indent="-228600" lvl="2" marL="1371600" algn="l">
              <a:lnSpc>
                <a:spcPct val="100000"/>
              </a:lnSpc>
              <a:spcBef>
                <a:spcPts val="600"/>
              </a:spcBef>
              <a:spcAft>
                <a:spcPts val="0"/>
              </a:spcAft>
              <a:buSzPts val="2900"/>
              <a:buNone/>
              <a:defRPr sz="3200">
                <a:solidFill>
                  <a:schemeClr val="lt1"/>
                </a:solidFill>
              </a:defRPr>
            </a:lvl3pPr>
            <a:lvl4pPr indent="-228600" lvl="3" marL="1828800" algn="l">
              <a:lnSpc>
                <a:spcPct val="100000"/>
              </a:lnSpc>
              <a:spcBef>
                <a:spcPts val="600"/>
              </a:spcBef>
              <a:spcAft>
                <a:spcPts val="0"/>
              </a:spcAft>
              <a:buSzPts val="2800"/>
              <a:buNone/>
              <a:defRPr sz="2800">
                <a:solidFill>
                  <a:schemeClr val="lt1"/>
                </a:solidFill>
              </a:defRPr>
            </a:lvl4pPr>
            <a:lvl5pPr indent="-228600" lvl="4" marL="2286000" algn="l">
              <a:lnSpc>
                <a:spcPct val="100000"/>
              </a:lnSpc>
              <a:spcBef>
                <a:spcPts val="600"/>
              </a:spcBef>
              <a:spcAft>
                <a:spcPts val="0"/>
              </a:spcAft>
              <a:buSzPts val="2800"/>
              <a:buNone/>
              <a:defRPr sz="2800">
                <a:solidFill>
                  <a:schemeClr val="lt1"/>
                </a:solidFill>
              </a:defRPr>
            </a:lvl5pPr>
            <a:lvl6pPr indent="-228600" lvl="5" marL="2743200" algn="l">
              <a:lnSpc>
                <a:spcPct val="100000"/>
              </a:lnSpc>
              <a:spcBef>
                <a:spcPts val="600"/>
              </a:spcBef>
              <a:spcAft>
                <a:spcPts val="0"/>
              </a:spcAft>
              <a:buSzPts val="2800"/>
              <a:buNone/>
              <a:defRPr sz="2800">
                <a:solidFill>
                  <a:schemeClr val="lt1"/>
                </a:solidFill>
              </a:defRPr>
            </a:lvl6pPr>
            <a:lvl7pPr indent="-228600" lvl="6" marL="3200400" algn="l">
              <a:lnSpc>
                <a:spcPct val="100000"/>
              </a:lnSpc>
              <a:spcBef>
                <a:spcPts val="600"/>
              </a:spcBef>
              <a:spcAft>
                <a:spcPts val="0"/>
              </a:spcAft>
              <a:buSzPts val="2800"/>
              <a:buNone/>
              <a:defRPr sz="2800">
                <a:solidFill>
                  <a:schemeClr val="lt1"/>
                </a:solidFill>
              </a:defRPr>
            </a:lvl7pPr>
            <a:lvl8pPr indent="-228600" lvl="7" marL="3657600" algn="l">
              <a:lnSpc>
                <a:spcPct val="100000"/>
              </a:lnSpc>
              <a:spcBef>
                <a:spcPts val="600"/>
              </a:spcBef>
              <a:spcAft>
                <a:spcPts val="0"/>
              </a:spcAft>
              <a:buSzPts val="2800"/>
              <a:buNone/>
              <a:defRPr sz="2800">
                <a:solidFill>
                  <a:schemeClr val="lt1"/>
                </a:solidFill>
              </a:defRPr>
            </a:lvl8pPr>
            <a:lvl9pPr indent="-228600" lvl="8" marL="4114800" algn="l">
              <a:lnSpc>
                <a:spcPct val="100000"/>
              </a:lnSpc>
              <a:spcBef>
                <a:spcPts val="600"/>
              </a:spcBef>
              <a:spcAft>
                <a:spcPts val="0"/>
              </a:spcAft>
              <a:buSzPts val="2800"/>
              <a:buNone/>
              <a:defRPr sz="2800">
                <a:solidFill>
                  <a:schemeClr val="lt1"/>
                </a:solidFill>
              </a:defRPr>
            </a:lvl9pPr>
          </a:lstStyle>
          <a:p/>
        </p:txBody>
      </p:sp>
      <p:sp>
        <p:nvSpPr>
          <p:cNvPr id="128" name="Google Shape;128;g21e7369f21a_0_1293"/>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9" name="Google Shape;129;g21e7369f21a_0_1293"/>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0" name="Google Shape;130;g21e7369f21a_0_1293"/>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131" name="Google Shape;131;g21e7369f21a_0_1293"/>
          <p:cNvCxnSpPr/>
          <p:nvPr/>
        </p:nvCxnSpPr>
        <p:spPr>
          <a:xfrm>
            <a:off x="1950720" y="9198864"/>
            <a:ext cx="20929500" cy="3300"/>
          </a:xfrm>
          <a:prstGeom prst="straightConnector1">
            <a:avLst/>
          </a:prstGeom>
          <a:noFill/>
          <a:ln cap="flat" cmpd="sng" w="19050">
            <a:solidFill>
              <a:schemeClr val="lt2"/>
            </a:solidFill>
            <a:prstDash val="solid"/>
            <a:round/>
            <a:headEnd len="sm" w="sm" type="none"/>
            <a:tailEnd len="sm" w="sm"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2" name="Shape 132"/>
        <p:cNvGrpSpPr/>
        <p:nvPr/>
      </p:nvGrpSpPr>
      <p:grpSpPr>
        <a:xfrm>
          <a:off x="0" y="0"/>
          <a:ext cx="0" cy="0"/>
          <a:chOff x="0" y="0"/>
          <a:chExt cx="0" cy="0"/>
        </a:xfrm>
      </p:grpSpPr>
      <p:sp>
        <p:nvSpPr>
          <p:cNvPr id="133" name="Google Shape;133;g21e7369f21a_0_1300"/>
          <p:cNvSpPr txBox="1"/>
          <p:nvPr>
            <p:ph type="title"/>
          </p:nvPr>
        </p:nvSpPr>
        <p:spPr>
          <a:xfrm>
            <a:off x="1219200" y="1066800"/>
            <a:ext cx="21945600" cy="1981200"/>
          </a:xfrm>
          <a:prstGeom prst="rect">
            <a:avLst/>
          </a:prstGeom>
          <a:noFill/>
          <a:ln>
            <a:noFill/>
          </a:ln>
        </p:spPr>
        <p:txBody>
          <a:bodyPr anchorCtr="0" anchor="ctr" bIns="91400" lIns="182875" spcFirstLastPara="1" rIns="182875" wrap="square" tIns="91400">
            <a:normAutofit/>
          </a:bodyPr>
          <a:lstStyle>
            <a:lvl1pPr lvl="0" algn="l">
              <a:lnSpc>
                <a:spcPct val="100000"/>
              </a:lnSpc>
              <a:spcBef>
                <a:spcPts val="0"/>
              </a:spcBef>
              <a:spcAft>
                <a:spcPts val="0"/>
              </a:spcAft>
              <a:buClr>
                <a:schemeClr val="dk2"/>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4" name="Google Shape;134;g21e7369f21a_0_1300"/>
          <p:cNvSpPr txBox="1"/>
          <p:nvPr>
            <p:ph idx="1" type="body"/>
          </p:nvPr>
        </p:nvSpPr>
        <p:spPr>
          <a:xfrm>
            <a:off x="1219200" y="3346704"/>
            <a:ext cx="10769700" cy="9436500"/>
          </a:xfrm>
          <a:prstGeom prst="rect">
            <a:avLst/>
          </a:prstGeom>
          <a:noFill/>
          <a:ln>
            <a:noFill/>
          </a:ln>
        </p:spPr>
        <p:txBody>
          <a:bodyPr anchorCtr="0" anchor="t" bIns="91400" lIns="182875" spcFirstLastPara="1" rIns="182875" wrap="square" tIns="91400">
            <a:normAutofit/>
          </a:bodyPr>
          <a:lstStyle>
            <a:lvl1pPr indent="-533400" lvl="0" marL="457200" algn="l">
              <a:lnSpc>
                <a:spcPct val="100000"/>
              </a:lnSpc>
              <a:spcBef>
                <a:spcPts val="1100"/>
              </a:spcBef>
              <a:spcAft>
                <a:spcPts val="0"/>
              </a:spcAft>
              <a:buSzPts val="4800"/>
              <a:buChar char="•"/>
              <a:defRPr sz="5600"/>
            </a:lvl1pPr>
            <a:lvl2pPr indent="-488950" lvl="1" marL="914400" algn="l">
              <a:lnSpc>
                <a:spcPct val="100000"/>
              </a:lnSpc>
              <a:spcBef>
                <a:spcPts val="1000"/>
              </a:spcBef>
              <a:spcAft>
                <a:spcPts val="0"/>
              </a:spcAft>
              <a:buSzPts val="4100"/>
              <a:buChar char="•"/>
              <a:defRPr sz="4800"/>
            </a:lvl2pPr>
            <a:lvl3pPr indent="-457200" lvl="2" marL="1371600" algn="l">
              <a:lnSpc>
                <a:spcPct val="100000"/>
              </a:lnSpc>
              <a:spcBef>
                <a:spcPts val="800"/>
              </a:spcBef>
              <a:spcAft>
                <a:spcPts val="0"/>
              </a:spcAft>
              <a:buSzPts val="3600"/>
              <a:buChar char="•"/>
              <a:defRPr sz="4000"/>
            </a:lvl3pPr>
            <a:lvl4pPr indent="-457200" lvl="3" marL="1828800" algn="l">
              <a:lnSpc>
                <a:spcPct val="100000"/>
              </a:lnSpc>
              <a:spcBef>
                <a:spcPts val="700"/>
              </a:spcBef>
              <a:spcAft>
                <a:spcPts val="0"/>
              </a:spcAft>
              <a:buSzPts val="3600"/>
              <a:buChar char="•"/>
              <a:defRPr sz="3600"/>
            </a:lvl4pPr>
            <a:lvl5pPr indent="-457200" lvl="4" marL="2286000" algn="l">
              <a:lnSpc>
                <a:spcPct val="100000"/>
              </a:lnSpc>
              <a:spcBef>
                <a:spcPts val="700"/>
              </a:spcBef>
              <a:spcAft>
                <a:spcPts val="0"/>
              </a:spcAft>
              <a:buSzPts val="3600"/>
              <a:buChar char="•"/>
              <a:defRPr sz="3600"/>
            </a:lvl5pPr>
            <a:lvl6pPr indent="-457200" lvl="5" marL="2743200" algn="l">
              <a:lnSpc>
                <a:spcPct val="100000"/>
              </a:lnSpc>
              <a:spcBef>
                <a:spcPts val="700"/>
              </a:spcBef>
              <a:spcAft>
                <a:spcPts val="0"/>
              </a:spcAft>
              <a:buSzPts val="3600"/>
              <a:buChar char="•"/>
              <a:defRPr sz="3600"/>
            </a:lvl6pPr>
            <a:lvl7pPr indent="-457200" lvl="6" marL="3200400" algn="l">
              <a:lnSpc>
                <a:spcPct val="100000"/>
              </a:lnSpc>
              <a:spcBef>
                <a:spcPts val="700"/>
              </a:spcBef>
              <a:spcAft>
                <a:spcPts val="0"/>
              </a:spcAft>
              <a:buSzPts val="3600"/>
              <a:buChar char="•"/>
              <a:defRPr sz="3600"/>
            </a:lvl7pPr>
            <a:lvl8pPr indent="-457200" lvl="7" marL="3657600" algn="l">
              <a:lnSpc>
                <a:spcPct val="100000"/>
              </a:lnSpc>
              <a:spcBef>
                <a:spcPts val="700"/>
              </a:spcBef>
              <a:spcAft>
                <a:spcPts val="0"/>
              </a:spcAft>
              <a:buSzPts val="3600"/>
              <a:buChar char="•"/>
              <a:defRPr sz="3600"/>
            </a:lvl8pPr>
            <a:lvl9pPr indent="-457200" lvl="8" marL="4114800" algn="l">
              <a:lnSpc>
                <a:spcPct val="100000"/>
              </a:lnSpc>
              <a:spcBef>
                <a:spcPts val="700"/>
              </a:spcBef>
              <a:spcAft>
                <a:spcPts val="0"/>
              </a:spcAft>
              <a:buSzPts val="3600"/>
              <a:buChar char="•"/>
              <a:defRPr sz="3600"/>
            </a:lvl9pPr>
          </a:lstStyle>
          <a:p/>
        </p:txBody>
      </p:sp>
      <p:sp>
        <p:nvSpPr>
          <p:cNvPr id="135" name="Google Shape;135;g21e7369f21a_0_1300"/>
          <p:cNvSpPr txBox="1"/>
          <p:nvPr>
            <p:ph idx="2" type="body"/>
          </p:nvPr>
        </p:nvSpPr>
        <p:spPr>
          <a:xfrm>
            <a:off x="12395200" y="3346704"/>
            <a:ext cx="10769700" cy="9436500"/>
          </a:xfrm>
          <a:prstGeom prst="rect">
            <a:avLst/>
          </a:prstGeom>
          <a:noFill/>
          <a:ln>
            <a:noFill/>
          </a:ln>
        </p:spPr>
        <p:txBody>
          <a:bodyPr anchorCtr="0" anchor="t" bIns="91400" lIns="182875" spcFirstLastPara="1" rIns="182875" wrap="square" tIns="91400">
            <a:normAutofit/>
          </a:bodyPr>
          <a:lstStyle>
            <a:lvl1pPr indent="-533400" lvl="0" marL="457200" algn="l">
              <a:lnSpc>
                <a:spcPct val="100000"/>
              </a:lnSpc>
              <a:spcBef>
                <a:spcPts val="1100"/>
              </a:spcBef>
              <a:spcAft>
                <a:spcPts val="0"/>
              </a:spcAft>
              <a:buSzPts val="4800"/>
              <a:buChar char="•"/>
              <a:defRPr sz="5600"/>
            </a:lvl1pPr>
            <a:lvl2pPr indent="-488950" lvl="1" marL="914400" algn="l">
              <a:lnSpc>
                <a:spcPct val="100000"/>
              </a:lnSpc>
              <a:spcBef>
                <a:spcPts val="1000"/>
              </a:spcBef>
              <a:spcAft>
                <a:spcPts val="0"/>
              </a:spcAft>
              <a:buSzPts val="4100"/>
              <a:buChar char="•"/>
              <a:defRPr sz="4800"/>
            </a:lvl2pPr>
            <a:lvl3pPr indent="-457200" lvl="2" marL="1371600" algn="l">
              <a:lnSpc>
                <a:spcPct val="100000"/>
              </a:lnSpc>
              <a:spcBef>
                <a:spcPts val="800"/>
              </a:spcBef>
              <a:spcAft>
                <a:spcPts val="0"/>
              </a:spcAft>
              <a:buSzPts val="3600"/>
              <a:buChar char="•"/>
              <a:defRPr sz="4000"/>
            </a:lvl3pPr>
            <a:lvl4pPr indent="-457200" lvl="3" marL="1828800" algn="l">
              <a:lnSpc>
                <a:spcPct val="100000"/>
              </a:lnSpc>
              <a:spcBef>
                <a:spcPts val="700"/>
              </a:spcBef>
              <a:spcAft>
                <a:spcPts val="0"/>
              </a:spcAft>
              <a:buSzPts val="3600"/>
              <a:buChar char="•"/>
              <a:defRPr sz="3600"/>
            </a:lvl4pPr>
            <a:lvl5pPr indent="-457200" lvl="4" marL="2286000" algn="l">
              <a:lnSpc>
                <a:spcPct val="100000"/>
              </a:lnSpc>
              <a:spcBef>
                <a:spcPts val="700"/>
              </a:spcBef>
              <a:spcAft>
                <a:spcPts val="0"/>
              </a:spcAft>
              <a:buSzPts val="3600"/>
              <a:buChar char="•"/>
              <a:defRPr sz="3600"/>
            </a:lvl5pPr>
            <a:lvl6pPr indent="-457200" lvl="5" marL="2743200" algn="l">
              <a:lnSpc>
                <a:spcPct val="100000"/>
              </a:lnSpc>
              <a:spcBef>
                <a:spcPts val="700"/>
              </a:spcBef>
              <a:spcAft>
                <a:spcPts val="0"/>
              </a:spcAft>
              <a:buSzPts val="3600"/>
              <a:buChar char="•"/>
              <a:defRPr sz="3600"/>
            </a:lvl6pPr>
            <a:lvl7pPr indent="-457200" lvl="6" marL="3200400" algn="l">
              <a:lnSpc>
                <a:spcPct val="100000"/>
              </a:lnSpc>
              <a:spcBef>
                <a:spcPts val="700"/>
              </a:spcBef>
              <a:spcAft>
                <a:spcPts val="0"/>
              </a:spcAft>
              <a:buSzPts val="3600"/>
              <a:buChar char="•"/>
              <a:defRPr sz="3600"/>
            </a:lvl7pPr>
            <a:lvl8pPr indent="-457200" lvl="7" marL="3657600" algn="l">
              <a:lnSpc>
                <a:spcPct val="100000"/>
              </a:lnSpc>
              <a:spcBef>
                <a:spcPts val="700"/>
              </a:spcBef>
              <a:spcAft>
                <a:spcPts val="0"/>
              </a:spcAft>
              <a:buSzPts val="3600"/>
              <a:buChar char="•"/>
              <a:defRPr sz="3600"/>
            </a:lvl8pPr>
            <a:lvl9pPr indent="-457200" lvl="8" marL="4114800" algn="l">
              <a:lnSpc>
                <a:spcPct val="100000"/>
              </a:lnSpc>
              <a:spcBef>
                <a:spcPts val="700"/>
              </a:spcBef>
              <a:spcAft>
                <a:spcPts val="0"/>
              </a:spcAft>
              <a:buSzPts val="3600"/>
              <a:buChar char="•"/>
              <a:defRPr sz="3600"/>
            </a:lvl9pPr>
          </a:lstStyle>
          <a:p/>
        </p:txBody>
      </p:sp>
      <p:sp>
        <p:nvSpPr>
          <p:cNvPr id="136" name="Google Shape;136;g21e7369f21a_0_1300"/>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7" name="Google Shape;137;g21e7369f21a_0_1300"/>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8" name="Google Shape;138;g21e7369f21a_0_1300"/>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9" name="Shape 139"/>
        <p:cNvGrpSpPr/>
        <p:nvPr/>
      </p:nvGrpSpPr>
      <p:grpSpPr>
        <a:xfrm>
          <a:off x="0" y="0"/>
          <a:ext cx="0" cy="0"/>
          <a:chOff x="0" y="0"/>
          <a:chExt cx="0" cy="0"/>
        </a:xfrm>
      </p:grpSpPr>
      <p:sp>
        <p:nvSpPr>
          <p:cNvPr id="140" name="Google Shape;140;g21e7369f21a_0_1307"/>
          <p:cNvSpPr txBox="1"/>
          <p:nvPr>
            <p:ph type="title"/>
          </p:nvPr>
        </p:nvSpPr>
        <p:spPr>
          <a:xfrm>
            <a:off x="1219200" y="1066800"/>
            <a:ext cx="21945600" cy="1981200"/>
          </a:xfrm>
          <a:prstGeom prst="rect">
            <a:avLst/>
          </a:prstGeom>
          <a:noFill/>
          <a:ln>
            <a:noFill/>
          </a:ln>
        </p:spPr>
        <p:txBody>
          <a:bodyPr anchorCtr="0" anchor="ctr" bIns="91400" lIns="182875" spcFirstLastPara="1" rIns="182875" wrap="square" tIns="91400">
            <a:normAutofit/>
          </a:bodyPr>
          <a:lstStyle>
            <a:lvl1pPr lvl="0" algn="l">
              <a:lnSpc>
                <a:spcPct val="100000"/>
              </a:lnSpc>
              <a:spcBef>
                <a:spcPts val="0"/>
              </a:spcBef>
              <a:spcAft>
                <a:spcPts val="0"/>
              </a:spcAft>
              <a:buClr>
                <a:schemeClr val="dk2"/>
              </a:buClr>
              <a:buSzPts val="8000"/>
              <a:buFont typeface="Arial"/>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1" name="Google Shape;141;g21e7369f21a_0_1307"/>
          <p:cNvSpPr txBox="1"/>
          <p:nvPr>
            <p:ph idx="1" type="body"/>
          </p:nvPr>
        </p:nvSpPr>
        <p:spPr>
          <a:xfrm>
            <a:off x="1219200" y="3352800"/>
            <a:ext cx="10485300" cy="1279500"/>
          </a:xfrm>
          <a:prstGeom prst="rect">
            <a:avLst/>
          </a:prstGeom>
          <a:noFill/>
          <a:ln>
            <a:noFill/>
          </a:ln>
        </p:spPr>
        <p:txBody>
          <a:bodyPr anchorCtr="0" anchor="ctr" bIns="91400" lIns="182875" spcFirstLastPara="1" rIns="182875" wrap="square" tIns="91400">
            <a:normAutofit/>
          </a:bodyPr>
          <a:lstStyle>
            <a:lvl1pPr indent="-228600" lvl="0" marL="457200" algn="ctr">
              <a:lnSpc>
                <a:spcPct val="100000"/>
              </a:lnSpc>
              <a:spcBef>
                <a:spcPts val="800"/>
              </a:spcBef>
              <a:spcAft>
                <a:spcPts val="0"/>
              </a:spcAft>
              <a:buSzPts val="3400"/>
              <a:buNone/>
              <a:defRPr b="0" sz="4000">
                <a:solidFill>
                  <a:schemeClr val="dk2"/>
                </a:solidFill>
              </a:defRPr>
            </a:lvl1pPr>
            <a:lvl2pPr indent="-228600" lvl="1" marL="914400" algn="l">
              <a:lnSpc>
                <a:spcPct val="100000"/>
              </a:lnSpc>
              <a:spcBef>
                <a:spcPts val="800"/>
              </a:spcBef>
              <a:spcAft>
                <a:spcPts val="0"/>
              </a:spcAft>
              <a:buSzPts val="3400"/>
              <a:buNone/>
              <a:defRPr b="1" sz="4000"/>
            </a:lvl2pPr>
            <a:lvl3pPr indent="-228600" lvl="2" marL="1371600" algn="l">
              <a:lnSpc>
                <a:spcPct val="100000"/>
              </a:lnSpc>
              <a:spcBef>
                <a:spcPts val="700"/>
              </a:spcBef>
              <a:spcAft>
                <a:spcPts val="0"/>
              </a:spcAft>
              <a:buSzPts val="3200"/>
              <a:buNone/>
              <a:defRPr b="1" sz="3600"/>
            </a:lvl3pPr>
            <a:lvl4pPr indent="-228600" lvl="3" marL="1828800" algn="l">
              <a:lnSpc>
                <a:spcPct val="100000"/>
              </a:lnSpc>
              <a:spcBef>
                <a:spcPts val="600"/>
              </a:spcBef>
              <a:spcAft>
                <a:spcPts val="0"/>
              </a:spcAft>
              <a:buSzPts val="3200"/>
              <a:buNone/>
              <a:defRPr b="1" sz="3200"/>
            </a:lvl4pPr>
            <a:lvl5pPr indent="-228600" lvl="4" marL="2286000" algn="l">
              <a:lnSpc>
                <a:spcPct val="100000"/>
              </a:lnSpc>
              <a:spcBef>
                <a:spcPts val="600"/>
              </a:spcBef>
              <a:spcAft>
                <a:spcPts val="0"/>
              </a:spcAft>
              <a:buSzPts val="3200"/>
              <a:buNone/>
              <a:defRPr b="1" sz="3200"/>
            </a:lvl5pPr>
            <a:lvl6pPr indent="-228600" lvl="5" marL="2743200" algn="l">
              <a:lnSpc>
                <a:spcPct val="100000"/>
              </a:lnSpc>
              <a:spcBef>
                <a:spcPts val="600"/>
              </a:spcBef>
              <a:spcAft>
                <a:spcPts val="0"/>
              </a:spcAft>
              <a:buSzPts val="3200"/>
              <a:buNone/>
              <a:defRPr b="1" sz="3200"/>
            </a:lvl6pPr>
            <a:lvl7pPr indent="-228600" lvl="6" marL="3200400" algn="l">
              <a:lnSpc>
                <a:spcPct val="100000"/>
              </a:lnSpc>
              <a:spcBef>
                <a:spcPts val="600"/>
              </a:spcBef>
              <a:spcAft>
                <a:spcPts val="0"/>
              </a:spcAft>
              <a:buSzPts val="3200"/>
              <a:buNone/>
              <a:defRPr b="1" sz="3200"/>
            </a:lvl7pPr>
            <a:lvl8pPr indent="-228600" lvl="7" marL="3657600" algn="l">
              <a:lnSpc>
                <a:spcPct val="100000"/>
              </a:lnSpc>
              <a:spcBef>
                <a:spcPts val="600"/>
              </a:spcBef>
              <a:spcAft>
                <a:spcPts val="0"/>
              </a:spcAft>
              <a:buSzPts val="3200"/>
              <a:buNone/>
              <a:defRPr b="1" sz="3200"/>
            </a:lvl8pPr>
            <a:lvl9pPr indent="-228600" lvl="8" marL="4114800" algn="l">
              <a:lnSpc>
                <a:spcPct val="100000"/>
              </a:lnSpc>
              <a:spcBef>
                <a:spcPts val="600"/>
              </a:spcBef>
              <a:spcAft>
                <a:spcPts val="0"/>
              </a:spcAft>
              <a:buSzPts val="3200"/>
              <a:buNone/>
              <a:defRPr b="1" sz="3200"/>
            </a:lvl9pPr>
          </a:lstStyle>
          <a:p/>
        </p:txBody>
      </p:sp>
      <p:sp>
        <p:nvSpPr>
          <p:cNvPr id="142" name="Google Shape;142;g21e7369f21a_0_1307"/>
          <p:cNvSpPr txBox="1"/>
          <p:nvPr>
            <p:ph idx="2" type="body"/>
          </p:nvPr>
        </p:nvSpPr>
        <p:spPr>
          <a:xfrm>
            <a:off x="1219200" y="4876800"/>
            <a:ext cx="10485300" cy="7902600"/>
          </a:xfrm>
          <a:prstGeom prst="rect">
            <a:avLst/>
          </a:prstGeom>
          <a:noFill/>
          <a:ln>
            <a:noFill/>
          </a:ln>
        </p:spPr>
        <p:txBody>
          <a:bodyPr anchorCtr="0" anchor="t" bIns="91400" lIns="182875" spcFirstLastPara="1" rIns="182875" wrap="square" tIns="91400">
            <a:normAutofit/>
          </a:bodyPr>
          <a:lstStyle>
            <a:lvl1pPr indent="-488950" lvl="0" marL="457200" algn="l">
              <a:lnSpc>
                <a:spcPct val="100000"/>
              </a:lnSpc>
              <a:spcBef>
                <a:spcPts val="1000"/>
              </a:spcBef>
              <a:spcAft>
                <a:spcPts val="0"/>
              </a:spcAft>
              <a:buSzPts val="4100"/>
              <a:buChar char="•"/>
              <a:defRPr sz="4800"/>
            </a:lvl1pPr>
            <a:lvl2pPr indent="-444500" lvl="1" marL="914400" algn="l">
              <a:lnSpc>
                <a:spcPct val="100000"/>
              </a:lnSpc>
              <a:spcBef>
                <a:spcPts val="800"/>
              </a:spcBef>
              <a:spcAft>
                <a:spcPts val="0"/>
              </a:spcAft>
              <a:buSzPts val="3400"/>
              <a:buChar char="•"/>
              <a:defRPr sz="4000"/>
            </a:lvl2pPr>
            <a:lvl3pPr indent="-431800" lvl="2" marL="1371600" algn="l">
              <a:lnSpc>
                <a:spcPct val="100000"/>
              </a:lnSpc>
              <a:spcBef>
                <a:spcPts val="700"/>
              </a:spcBef>
              <a:spcAft>
                <a:spcPts val="0"/>
              </a:spcAft>
              <a:buSzPts val="3200"/>
              <a:buChar char="•"/>
              <a:defRPr sz="3600"/>
            </a:lvl3pPr>
            <a:lvl4pPr indent="-431800" lvl="3" marL="1828800" algn="l">
              <a:lnSpc>
                <a:spcPct val="100000"/>
              </a:lnSpc>
              <a:spcBef>
                <a:spcPts val="600"/>
              </a:spcBef>
              <a:spcAft>
                <a:spcPts val="0"/>
              </a:spcAft>
              <a:buSzPts val="3200"/>
              <a:buChar char="•"/>
              <a:defRPr sz="3200"/>
            </a:lvl4pPr>
            <a:lvl5pPr indent="-431800" lvl="4" marL="2286000" algn="l">
              <a:lnSpc>
                <a:spcPct val="100000"/>
              </a:lnSpc>
              <a:spcBef>
                <a:spcPts val="600"/>
              </a:spcBef>
              <a:spcAft>
                <a:spcPts val="0"/>
              </a:spcAft>
              <a:buSzPts val="3200"/>
              <a:buChar char="•"/>
              <a:defRPr sz="3200"/>
            </a:lvl5pPr>
            <a:lvl6pPr indent="-431800" lvl="5" marL="2743200" algn="l">
              <a:lnSpc>
                <a:spcPct val="100000"/>
              </a:lnSpc>
              <a:spcBef>
                <a:spcPts val="600"/>
              </a:spcBef>
              <a:spcAft>
                <a:spcPts val="0"/>
              </a:spcAft>
              <a:buSzPts val="3200"/>
              <a:buChar char="•"/>
              <a:defRPr sz="3200"/>
            </a:lvl6pPr>
            <a:lvl7pPr indent="-431800" lvl="6" marL="3200400" algn="l">
              <a:lnSpc>
                <a:spcPct val="100000"/>
              </a:lnSpc>
              <a:spcBef>
                <a:spcPts val="600"/>
              </a:spcBef>
              <a:spcAft>
                <a:spcPts val="0"/>
              </a:spcAft>
              <a:buSzPts val="3200"/>
              <a:buChar char="•"/>
              <a:defRPr sz="3200"/>
            </a:lvl7pPr>
            <a:lvl8pPr indent="-431800" lvl="7" marL="3657600" algn="l">
              <a:lnSpc>
                <a:spcPct val="100000"/>
              </a:lnSpc>
              <a:spcBef>
                <a:spcPts val="600"/>
              </a:spcBef>
              <a:spcAft>
                <a:spcPts val="0"/>
              </a:spcAft>
              <a:buSzPts val="3200"/>
              <a:buChar char="•"/>
              <a:defRPr sz="3200"/>
            </a:lvl8pPr>
            <a:lvl9pPr indent="-431800" lvl="8" marL="4114800" algn="l">
              <a:lnSpc>
                <a:spcPct val="100000"/>
              </a:lnSpc>
              <a:spcBef>
                <a:spcPts val="600"/>
              </a:spcBef>
              <a:spcAft>
                <a:spcPts val="0"/>
              </a:spcAft>
              <a:buSzPts val="3200"/>
              <a:buChar char="•"/>
              <a:defRPr sz="3200"/>
            </a:lvl9pPr>
          </a:lstStyle>
          <a:p/>
        </p:txBody>
      </p:sp>
      <p:sp>
        <p:nvSpPr>
          <p:cNvPr id="143" name="Google Shape;143;g21e7369f21a_0_1307"/>
          <p:cNvSpPr txBox="1"/>
          <p:nvPr>
            <p:ph idx="3" type="body"/>
          </p:nvPr>
        </p:nvSpPr>
        <p:spPr>
          <a:xfrm>
            <a:off x="12679680" y="3352800"/>
            <a:ext cx="10485300" cy="1279500"/>
          </a:xfrm>
          <a:prstGeom prst="rect">
            <a:avLst/>
          </a:prstGeom>
          <a:noFill/>
          <a:ln>
            <a:noFill/>
          </a:ln>
        </p:spPr>
        <p:txBody>
          <a:bodyPr anchorCtr="0" anchor="ctr" bIns="91400" lIns="182875" spcFirstLastPara="1" rIns="182875" wrap="square" tIns="91400">
            <a:normAutofit/>
          </a:bodyPr>
          <a:lstStyle>
            <a:lvl1pPr indent="-228600" lvl="0" marL="457200" algn="ctr">
              <a:lnSpc>
                <a:spcPct val="100000"/>
              </a:lnSpc>
              <a:spcBef>
                <a:spcPts val="800"/>
              </a:spcBef>
              <a:spcAft>
                <a:spcPts val="0"/>
              </a:spcAft>
              <a:buSzPts val="3400"/>
              <a:buNone/>
              <a:defRPr b="0" sz="4000">
                <a:solidFill>
                  <a:schemeClr val="dk2"/>
                </a:solidFill>
                <a:latin typeface="Arial"/>
                <a:ea typeface="Arial"/>
                <a:cs typeface="Arial"/>
                <a:sym typeface="Arial"/>
              </a:defRPr>
            </a:lvl1pPr>
            <a:lvl2pPr indent="-228600" lvl="1" marL="914400" algn="l">
              <a:lnSpc>
                <a:spcPct val="100000"/>
              </a:lnSpc>
              <a:spcBef>
                <a:spcPts val="800"/>
              </a:spcBef>
              <a:spcAft>
                <a:spcPts val="0"/>
              </a:spcAft>
              <a:buSzPts val="3400"/>
              <a:buNone/>
              <a:defRPr b="1" sz="4000"/>
            </a:lvl2pPr>
            <a:lvl3pPr indent="-228600" lvl="2" marL="1371600" algn="l">
              <a:lnSpc>
                <a:spcPct val="100000"/>
              </a:lnSpc>
              <a:spcBef>
                <a:spcPts val="700"/>
              </a:spcBef>
              <a:spcAft>
                <a:spcPts val="0"/>
              </a:spcAft>
              <a:buSzPts val="3200"/>
              <a:buNone/>
              <a:defRPr b="1" sz="3600"/>
            </a:lvl3pPr>
            <a:lvl4pPr indent="-228600" lvl="3" marL="1828800" algn="l">
              <a:lnSpc>
                <a:spcPct val="100000"/>
              </a:lnSpc>
              <a:spcBef>
                <a:spcPts val="600"/>
              </a:spcBef>
              <a:spcAft>
                <a:spcPts val="0"/>
              </a:spcAft>
              <a:buSzPts val="3200"/>
              <a:buNone/>
              <a:defRPr b="1" sz="3200"/>
            </a:lvl4pPr>
            <a:lvl5pPr indent="-228600" lvl="4" marL="2286000" algn="l">
              <a:lnSpc>
                <a:spcPct val="100000"/>
              </a:lnSpc>
              <a:spcBef>
                <a:spcPts val="600"/>
              </a:spcBef>
              <a:spcAft>
                <a:spcPts val="0"/>
              </a:spcAft>
              <a:buSzPts val="3200"/>
              <a:buNone/>
              <a:defRPr b="1" sz="3200"/>
            </a:lvl5pPr>
            <a:lvl6pPr indent="-228600" lvl="5" marL="2743200" algn="l">
              <a:lnSpc>
                <a:spcPct val="100000"/>
              </a:lnSpc>
              <a:spcBef>
                <a:spcPts val="600"/>
              </a:spcBef>
              <a:spcAft>
                <a:spcPts val="0"/>
              </a:spcAft>
              <a:buSzPts val="3200"/>
              <a:buNone/>
              <a:defRPr b="1" sz="3200"/>
            </a:lvl6pPr>
            <a:lvl7pPr indent="-228600" lvl="6" marL="3200400" algn="l">
              <a:lnSpc>
                <a:spcPct val="100000"/>
              </a:lnSpc>
              <a:spcBef>
                <a:spcPts val="600"/>
              </a:spcBef>
              <a:spcAft>
                <a:spcPts val="0"/>
              </a:spcAft>
              <a:buSzPts val="3200"/>
              <a:buNone/>
              <a:defRPr b="1" sz="3200"/>
            </a:lvl7pPr>
            <a:lvl8pPr indent="-228600" lvl="7" marL="3657600" algn="l">
              <a:lnSpc>
                <a:spcPct val="100000"/>
              </a:lnSpc>
              <a:spcBef>
                <a:spcPts val="600"/>
              </a:spcBef>
              <a:spcAft>
                <a:spcPts val="0"/>
              </a:spcAft>
              <a:buSzPts val="3200"/>
              <a:buNone/>
              <a:defRPr b="1" sz="3200"/>
            </a:lvl8pPr>
            <a:lvl9pPr indent="-228600" lvl="8" marL="4114800" algn="l">
              <a:lnSpc>
                <a:spcPct val="100000"/>
              </a:lnSpc>
              <a:spcBef>
                <a:spcPts val="600"/>
              </a:spcBef>
              <a:spcAft>
                <a:spcPts val="0"/>
              </a:spcAft>
              <a:buSzPts val="3200"/>
              <a:buNone/>
              <a:defRPr b="1" sz="3200"/>
            </a:lvl9pPr>
          </a:lstStyle>
          <a:p/>
        </p:txBody>
      </p:sp>
      <p:sp>
        <p:nvSpPr>
          <p:cNvPr id="144" name="Google Shape;144;g21e7369f21a_0_1307"/>
          <p:cNvSpPr txBox="1"/>
          <p:nvPr>
            <p:ph idx="4" type="body"/>
          </p:nvPr>
        </p:nvSpPr>
        <p:spPr>
          <a:xfrm>
            <a:off x="12679680" y="4876800"/>
            <a:ext cx="10485300" cy="7902600"/>
          </a:xfrm>
          <a:prstGeom prst="rect">
            <a:avLst/>
          </a:prstGeom>
          <a:noFill/>
          <a:ln>
            <a:noFill/>
          </a:ln>
        </p:spPr>
        <p:txBody>
          <a:bodyPr anchorCtr="0" anchor="t" bIns="91400" lIns="182875" spcFirstLastPara="1" rIns="182875" wrap="square" tIns="91400">
            <a:normAutofit/>
          </a:bodyPr>
          <a:lstStyle>
            <a:lvl1pPr indent="-488950" lvl="0" marL="457200" algn="l">
              <a:lnSpc>
                <a:spcPct val="100000"/>
              </a:lnSpc>
              <a:spcBef>
                <a:spcPts val="1000"/>
              </a:spcBef>
              <a:spcAft>
                <a:spcPts val="0"/>
              </a:spcAft>
              <a:buSzPts val="4100"/>
              <a:buChar char="•"/>
              <a:defRPr sz="4800"/>
            </a:lvl1pPr>
            <a:lvl2pPr indent="-444500" lvl="1" marL="914400" algn="l">
              <a:lnSpc>
                <a:spcPct val="100000"/>
              </a:lnSpc>
              <a:spcBef>
                <a:spcPts val="800"/>
              </a:spcBef>
              <a:spcAft>
                <a:spcPts val="0"/>
              </a:spcAft>
              <a:buSzPts val="3400"/>
              <a:buChar char="•"/>
              <a:defRPr sz="4000"/>
            </a:lvl2pPr>
            <a:lvl3pPr indent="-431800" lvl="2" marL="1371600" algn="l">
              <a:lnSpc>
                <a:spcPct val="100000"/>
              </a:lnSpc>
              <a:spcBef>
                <a:spcPts val="700"/>
              </a:spcBef>
              <a:spcAft>
                <a:spcPts val="0"/>
              </a:spcAft>
              <a:buSzPts val="3200"/>
              <a:buChar char="•"/>
              <a:defRPr sz="3600"/>
            </a:lvl3pPr>
            <a:lvl4pPr indent="-431800" lvl="3" marL="1828800" algn="l">
              <a:lnSpc>
                <a:spcPct val="100000"/>
              </a:lnSpc>
              <a:spcBef>
                <a:spcPts val="600"/>
              </a:spcBef>
              <a:spcAft>
                <a:spcPts val="0"/>
              </a:spcAft>
              <a:buSzPts val="3200"/>
              <a:buChar char="•"/>
              <a:defRPr sz="3200"/>
            </a:lvl4pPr>
            <a:lvl5pPr indent="-431800" lvl="4" marL="2286000" algn="l">
              <a:lnSpc>
                <a:spcPct val="100000"/>
              </a:lnSpc>
              <a:spcBef>
                <a:spcPts val="600"/>
              </a:spcBef>
              <a:spcAft>
                <a:spcPts val="0"/>
              </a:spcAft>
              <a:buSzPts val="3200"/>
              <a:buChar char="•"/>
              <a:defRPr sz="3200"/>
            </a:lvl5pPr>
            <a:lvl6pPr indent="-431800" lvl="5" marL="2743200" algn="l">
              <a:lnSpc>
                <a:spcPct val="100000"/>
              </a:lnSpc>
              <a:spcBef>
                <a:spcPts val="600"/>
              </a:spcBef>
              <a:spcAft>
                <a:spcPts val="0"/>
              </a:spcAft>
              <a:buSzPts val="3200"/>
              <a:buChar char="•"/>
              <a:defRPr sz="3200"/>
            </a:lvl6pPr>
            <a:lvl7pPr indent="-431800" lvl="6" marL="3200400" algn="l">
              <a:lnSpc>
                <a:spcPct val="100000"/>
              </a:lnSpc>
              <a:spcBef>
                <a:spcPts val="600"/>
              </a:spcBef>
              <a:spcAft>
                <a:spcPts val="0"/>
              </a:spcAft>
              <a:buSzPts val="3200"/>
              <a:buChar char="•"/>
              <a:defRPr sz="3200"/>
            </a:lvl7pPr>
            <a:lvl8pPr indent="-431800" lvl="7" marL="3657600" algn="l">
              <a:lnSpc>
                <a:spcPct val="100000"/>
              </a:lnSpc>
              <a:spcBef>
                <a:spcPts val="600"/>
              </a:spcBef>
              <a:spcAft>
                <a:spcPts val="0"/>
              </a:spcAft>
              <a:buSzPts val="3200"/>
              <a:buChar char="•"/>
              <a:defRPr sz="3200"/>
            </a:lvl8pPr>
            <a:lvl9pPr indent="-431800" lvl="8" marL="4114800" algn="l">
              <a:lnSpc>
                <a:spcPct val="100000"/>
              </a:lnSpc>
              <a:spcBef>
                <a:spcPts val="600"/>
              </a:spcBef>
              <a:spcAft>
                <a:spcPts val="0"/>
              </a:spcAft>
              <a:buSzPts val="3200"/>
              <a:buChar char="•"/>
              <a:defRPr sz="3200"/>
            </a:lvl9pPr>
          </a:lstStyle>
          <a:p/>
        </p:txBody>
      </p:sp>
      <p:sp>
        <p:nvSpPr>
          <p:cNvPr id="145" name="Google Shape;145;g21e7369f21a_0_1307"/>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6" name="Google Shape;146;g21e7369f21a_0_1307"/>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7" name="Google Shape;147;g21e7369f21a_0_1307"/>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148" name="Google Shape;148;g21e7369f21a_0_1307"/>
          <p:cNvCxnSpPr/>
          <p:nvPr/>
        </p:nvCxnSpPr>
        <p:spPr>
          <a:xfrm rot="5400000">
            <a:off x="7483967" y="8091331"/>
            <a:ext cx="9418200" cy="2100"/>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9" name="Shape 149"/>
        <p:cNvGrpSpPr/>
        <p:nvPr/>
      </p:nvGrpSpPr>
      <p:grpSpPr>
        <a:xfrm>
          <a:off x="0" y="0"/>
          <a:ext cx="0" cy="0"/>
          <a:chOff x="0" y="0"/>
          <a:chExt cx="0" cy="0"/>
        </a:xfrm>
      </p:grpSpPr>
      <p:sp>
        <p:nvSpPr>
          <p:cNvPr id="150" name="Google Shape;150;g21e7369f21a_0_1317"/>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1" name="Google Shape;151;g21e7369f21a_0_1317"/>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2" name="Google Shape;152;g21e7369f21a_0_1317"/>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3" name="Shape 153"/>
        <p:cNvGrpSpPr/>
        <p:nvPr/>
      </p:nvGrpSpPr>
      <p:grpSpPr>
        <a:xfrm>
          <a:off x="0" y="0"/>
          <a:ext cx="0" cy="0"/>
          <a:chOff x="0" y="0"/>
          <a:chExt cx="0" cy="0"/>
        </a:xfrm>
      </p:grpSpPr>
      <p:sp>
        <p:nvSpPr>
          <p:cNvPr id="154" name="Google Shape;154;g21e7369f21a_0_1321"/>
          <p:cNvSpPr txBox="1"/>
          <p:nvPr>
            <p:ph type="title"/>
          </p:nvPr>
        </p:nvSpPr>
        <p:spPr>
          <a:xfrm>
            <a:off x="1219200" y="1584160"/>
            <a:ext cx="5706000" cy="2523600"/>
          </a:xfrm>
          <a:prstGeom prst="rect">
            <a:avLst/>
          </a:prstGeom>
          <a:noFill/>
          <a:ln>
            <a:noFill/>
          </a:ln>
        </p:spPr>
        <p:txBody>
          <a:bodyPr anchorCtr="0" anchor="b" bIns="91400" lIns="182875" spcFirstLastPara="1" rIns="182875" wrap="square" tIns="91400">
            <a:noAutofit/>
          </a:bodyPr>
          <a:lstStyle>
            <a:lvl1pPr lvl="0" algn="l">
              <a:lnSpc>
                <a:spcPct val="100000"/>
              </a:lnSpc>
              <a:spcBef>
                <a:spcPts val="0"/>
              </a:spcBef>
              <a:spcAft>
                <a:spcPts val="0"/>
              </a:spcAft>
              <a:buClr>
                <a:schemeClr val="dk2"/>
              </a:buClr>
              <a:buSzPts val="4800"/>
              <a:buFont typeface="Arial"/>
              <a:buNone/>
              <a:defRPr b="0"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5" name="Google Shape;155;g21e7369f21a_0_1321"/>
          <p:cNvSpPr txBox="1"/>
          <p:nvPr>
            <p:ph idx="1" type="body"/>
          </p:nvPr>
        </p:nvSpPr>
        <p:spPr>
          <a:xfrm>
            <a:off x="7924800" y="1584160"/>
            <a:ext cx="15240000" cy="11155800"/>
          </a:xfrm>
          <a:prstGeom prst="rect">
            <a:avLst/>
          </a:prstGeom>
          <a:noFill/>
          <a:ln>
            <a:noFill/>
          </a:ln>
        </p:spPr>
        <p:txBody>
          <a:bodyPr anchorCtr="0" anchor="t" bIns="91400" lIns="182875" spcFirstLastPara="1" rIns="182875" wrap="square" tIns="91400">
            <a:normAutofit/>
          </a:bodyPr>
          <a:lstStyle>
            <a:lvl1pPr indent="-571500" lvl="0" marL="457200" algn="l">
              <a:lnSpc>
                <a:spcPct val="100000"/>
              </a:lnSpc>
              <a:spcBef>
                <a:spcPts val="1300"/>
              </a:spcBef>
              <a:spcAft>
                <a:spcPts val="0"/>
              </a:spcAft>
              <a:buSzPts val="5400"/>
              <a:buChar char="•"/>
              <a:defRPr sz="6400"/>
            </a:lvl1pPr>
            <a:lvl2pPr indent="-533400" lvl="1" marL="914400" algn="l">
              <a:lnSpc>
                <a:spcPct val="100000"/>
              </a:lnSpc>
              <a:spcBef>
                <a:spcPts val="1100"/>
              </a:spcBef>
              <a:spcAft>
                <a:spcPts val="0"/>
              </a:spcAft>
              <a:buSzPts val="4800"/>
              <a:buChar char="•"/>
              <a:defRPr sz="5600"/>
            </a:lvl2pPr>
            <a:lvl3pPr indent="-501650" lvl="2" marL="1371600" algn="l">
              <a:lnSpc>
                <a:spcPct val="100000"/>
              </a:lnSpc>
              <a:spcBef>
                <a:spcPts val="1000"/>
              </a:spcBef>
              <a:spcAft>
                <a:spcPts val="0"/>
              </a:spcAft>
              <a:buSzPts val="4300"/>
              <a:buChar char="•"/>
              <a:defRPr sz="4800"/>
            </a:lvl3pPr>
            <a:lvl4pPr indent="-482600" lvl="3" marL="1828800" algn="l">
              <a:lnSpc>
                <a:spcPct val="100000"/>
              </a:lnSpc>
              <a:spcBef>
                <a:spcPts val="800"/>
              </a:spcBef>
              <a:spcAft>
                <a:spcPts val="0"/>
              </a:spcAft>
              <a:buSzPts val="4000"/>
              <a:buChar char="•"/>
              <a:defRPr sz="4000"/>
            </a:lvl4pPr>
            <a:lvl5pPr indent="-482600" lvl="4" marL="2286000" algn="l">
              <a:lnSpc>
                <a:spcPct val="100000"/>
              </a:lnSpc>
              <a:spcBef>
                <a:spcPts val="800"/>
              </a:spcBef>
              <a:spcAft>
                <a:spcPts val="0"/>
              </a:spcAft>
              <a:buSzPts val="4000"/>
              <a:buChar char="•"/>
              <a:defRPr sz="4000"/>
            </a:lvl5pPr>
            <a:lvl6pPr indent="-482600" lvl="5" marL="2743200" algn="l">
              <a:lnSpc>
                <a:spcPct val="100000"/>
              </a:lnSpc>
              <a:spcBef>
                <a:spcPts val="800"/>
              </a:spcBef>
              <a:spcAft>
                <a:spcPts val="0"/>
              </a:spcAft>
              <a:buSzPts val="4000"/>
              <a:buChar char="•"/>
              <a:defRPr sz="4000"/>
            </a:lvl6pPr>
            <a:lvl7pPr indent="-482600" lvl="6" marL="3200400" algn="l">
              <a:lnSpc>
                <a:spcPct val="100000"/>
              </a:lnSpc>
              <a:spcBef>
                <a:spcPts val="800"/>
              </a:spcBef>
              <a:spcAft>
                <a:spcPts val="0"/>
              </a:spcAft>
              <a:buSzPts val="4000"/>
              <a:buChar char="•"/>
              <a:defRPr sz="4000"/>
            </a:lvl7pPr>
            <a:lvl8pPr indent="-482600" lvl="7" marL="3657600" algn="l">
              <a:lnSpc>
                <a:spcPct val="100000"/>
              </a:lnSpc>
              <a:spcBef>
                <a:spcPts val="800"/>
              </a:spcBef>
              <a:spcAft>
                <a:spcPts val="0"/>
              </a:spcAft>
              <a:buSzPts val="4000"/>
              <a:buChar char="•"/>
              <a:defRPr sz="4000"/>
            </a:lvl8pPr>
            <a:lvl9pPr indent="-482600" lvl="8" marL="4114800" algn="l">
              <a:lnSpc>
                <a:spcPct val="100000"/>
              </a:lnSpc>
              <a:spcBef>
                <a:spcPts val="800"/>
              </a:spcBef>
              <a:spcAft>
                <a:spcPts val="0"/>
              </a:spcAft>
              <a:buSzPts val="4000"/>
              <a:buChar char="•"/>
              <a:defRPr sz="4000"/>
            </a:lvl9pPr>
          </a:lstStyle>
          <a:p/>
        </p:txBody>
      </p:sp>
      <p:sp>
        <p:nvSpPr>
          <p:cNvPr id="156" name="Google Shape;156;g21e7369f21a_0_1321"/>
          <p:cNvSpPr txBox="1"/>
          <p:nvPr>
            <p:ph idx="2" type="body"/>
          </p:nvPr>
        </p:nvSpPr>
        <p:spPr>
          <a:xfrm>
            <a:off x="1219202" y="4261106"/>
            <a:ext cx="5706000" cy="8487300"/>
          </a:xfrm>
          <a:prstGeom prst="rect">
            <a:avLst/>
          </a:prstGeom>
          <a:noFill/>
          <a:ln>
            <a:noFill/>
          </a:ln>
        </p:spPr>
        <p:txBody>
          <a:bodyPr anchorCtr="0" anchor="t" bIns="91400" lIns="182875" spcFirstLastPara="1" rIns="182875" wrap="square" tIns="91400">
            <a:normAutofit/>
          </a:bodyPr>
          <a:lstStyle>
            <a:lvl1pPr indent="-228600" lvl="0" marL="457200" algn="l">
              <a:lnSpc>
                <a:spcPct val="100000"/>
              </a:lnSpc>
              <a:spcBef>
                <a:spcPts val="600"/>
              </a:spcBef>
              <a:spcAft>
                <a:spcPts val="0"/>
              </a:spcAft>
              <a:buSzPts val="2400"/>
              <a:buNone/>
              <a:defRPr sz="2800"/>
            </a:lvl1pPr>
            <a:lvl2pPr indent="-228600" lvl="1" marL="914400" algn="l">
              <a:lnSpc>
                <a:spcPct val="100000"/>
              </a:lnSpc>
              <a:spcBef>
                <a:spcPts val="500"/>
              </a:spcBef>
              <a:spcAft>
                <a:spcPts val="0"/>
              </a:spcAft>
              <a:buSzPts val="2000"/>
              <a:buNone/>
              <a:defRPr sz="2400"/>
            </a:lvl2pPr>
            <a:lvl3pPr indent="-228600" lvl="2" marL="1371600" algn="l">
              <a:lnSpc>
                <a:spcPct val="100000"/>
              </a:lnSpc>
              <a:spcBef>
                <a:spcPts val="400"/>
              </a:spcBef>
              <a:spcAft>
                <a:spcPts val="0"/>
              </a:spcAft>
              <a:buSzPts val="1800"/>
              <a:buNone/>
              <a:defRPr sz="2000"/>
            </a:lvl3pPr>
            <a:lvl4pPr indent="-228600" lvl="3" marL="1828800" algn="l">
              <a:lnSpc>
                <a:spcPct val="100000"/>
              </a:lnSpc>
              <a:spcBef>
                <a:spcPts val="400"/>
              </a:spcBef>
              <a:spcAft>
                <a:spcPts val="0"/>
              </a:spcAft>
              <a:buSzPts val="1800"/>
              <a:buNone/>
              <a:defRPr sz="1800"/>
            </a:lvl4pPr>
            <a:lvl5pPr indent="-228600" lvl="4" marL="2286000" algn="l">
              <a:lnSpc>
                <a:spcPct val="100000"/>
              </a:lnSpc>
              <a:spcBef>
                <a:spcPts val="400"/>
              </a:spcBef>
              <a:spcAft>
                <a:spcPts val="0"/>
              </a:spcAft>
              <a:buSzPts val="1800"/>
              <a:buNone/>
              <a:defRPr sz="1800"/>
            </a:lvl5pPr>
            <a:lvl6pPr indent="-228600" lvl="5" marL="2743200" algn="l">
              <a:lnSpc>
                <a:spcPct val="100000"/>
              </a:lnSpc>
              <a:spcBef>
                <a:spcPts val="400"/>
              </a:spcBef>
              <a:spcAft>
                <a:spcPts val="0"/>
              </a:spcAft>
              <a:buSzPts val="1800"/>
              <a:buNone/>
              <a:defRPr sz="1800"/>
            </a:lvl6pPr>
            <a:lvl7pPr indent="-228600" lvl="6" marL="3200400" algn="l">
              <a:lnSpc>
                <a:spcPct val="100000"/>
              </a:lnSpc>
              <a:spcBef>
                <a:spcPts val="400"/>
              </a:spcBef>
              <a:spcAft>
                <a:spcPts val="0"/>
              </a:spcAft>
              <a:buSzPts val="1800"/>
              <a:buNone/>
              <a:defRPr sz="1800"/>
            </a:lvl7pPr>
            <a:lvl8pPr indent="-228600" lvl="7" marL="3657600" algn="l">
              <a:lnSpc>
                <a:spcPct val="100000"/>
              </a:lnSpc>
              <a:spcBef>
                <a:spcPts val="400"/>
              </a:spcBef>
              <a:spcAft>
                <a:spcPts val="0"/>
              </a:spcAft>
              <a:buSzPts val="1800"/>
              <a:buNone/>
              <a:defRPr sz="1800"/>
            </a:lvl8pPr>
            <a:lvl9pPr indent="-228600" lvl="8" marL="4114800" algn="l">
              <a:lnSpc>
                <a:spcPct val="100000"/>
              </a:lnSpc>
              <a:spcBef>
                <a:spcPts val="400"/>
              </a:spcBef>
              <a:spcAft>
                <a:spcPts val="0"/>
              </a:spcAft>
              <a:buSzPts val="1800"/>
              <a:buNone/>
              <a:defRPr sz="1800"/>
            </a:lvl9pPr>
          </a:lstStyle>
          <a:p/>
        </p:txBody>
      </p:sp>
      <p:sp>
        <p:nvSpPr>
          <p:cNvPr id="157" name="Google Shape;157;g21e7369f21a_0_1321"/>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8" name="Google Shape;158;g21e7369f21a_0_1321"/>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9" name="Google Shape;159;g21e7369f21a_0_1321"/>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160" name="Google Shape;160;g21e7369f21a_0_1321"/>
          <p:cNvCxnSpPr/>
          <p:nvPr/>
        </p:nvCxnSpPr>
        <p:spPr>
          <a:xfrm rot="5400000">
            <a:off x="1824261" y="7159961"/>
            <a:ext cx="11155800" cy="4200"/>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61" name="Shape 161"/>
        <p:cNvGrpSpPr/>
        <p:nvPr/>
      </p:nvGrpSpPr>
      <p:grpSpPr>
        <a:xfrm>
          <a:off x="0" y="0"/>
          <a:ext cx="0" cy="0"/>
          <a:chOff x="0" y="0"/>
          <a:chExt cx="0" cy="0"/>
        </a:xfrm>
      </p:grpSpPr>
      <p:sp>
        <p:nvSpPr>
          <p:cNvPr id="162" name="Google Shape;162;g21e7369f21a_0_1329"/>
          <p:cNvSpPr txBox="1"/>
          <p:nvPr>
            <p:ph type="title"/>
          </p:nvPr>
        </p:nvSpPr>
        <p:spPr>
          <a:xfrm>
            <a:off x="1219200" y="1584960"/>
            <a:ext cx="5713800" cy="2529900"/>
          </a:xfrm>
          <a:prstGeom prst="rect">
            <a:avLst/>
          </a:prstGeom>
          <a:noFill/>
          <a:ln>
            <a:noFill/>
          </a:ln>
        </p:spPr>
        <p:txBody>
          <a:bodyPr anchorCtr="0" anchor="b" bIns="91400" lIns="182875" spcFirstLastPara="1" rIns="182875" wrap="square" tIns="91400">
            <a:normAutofit/>
          </a:bodyPr>
          <a:lstStyle>
            <a:lvl1pPr lvl="0" algn="l">
              <a:lnSpc>
                <a:spcPct val="100000"/>
              </a:lnSpc>
              <a:spcBef>
                <a:spcPts val="0"/>
              </a:spcBef>
              <a:spcAft>
                <a:spcPts val="0"/>
              </a:spcAft>
              <a:buClr>
                <a:schemeClr val="dk2"/>
              </a:buClr>
              <a:buSzPts val="4800"/>
              <a:buFont typeface="Arial"/>
              <a:buNone/>
              <a:defRPr b="0"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3" name="Google Shape;163;g21e7369f21a_0_1329"/>
          <p:cNvSpPr/>
          <p:nvPr>
            <p:ph idx="2" type="pic"/>
          </p:nvPr>
        </p:nvSpPr>
        <p:spPr>
          <a:xfrm>
            <a:off x="7622960" y="1676402"/>
            <a:ext cx="15744900" cy="11001000"/>
          </a:xfrm>
          <a:prstGeom prst="rect">
            <a:avLst/>
          </a:prstGeom>
          <a:solidFill>
            <a:schemeClr val="lt2"/>
          </a:solidFill>
          <a:ln cap="flat" cmpd="sng" w="76200">
            <a:solidFill>
              <a:srgbClr val="FFFFFF"/>
            </a:solidFill>
            <a:prstDash val="solid"/>
            <a:miter lim="800000"/>
            <a:headEnd len="sm" w="sm" type="none"/>
            <a:tailEnd len="sm" w="sm" type="none"/>
          </a:ln>
          <a:effectLst>
            <a:outerShdw blurRad="50800" rotWithShape="0" algn="t" dir="5400000" dist="12700">
              <a:srgbClr val="000000">
                <a:alpha val="58039"/>
              </a:srgbClr>
            </a:outerShdw>
          </a:effectLst>
        </p:spPr>
      </p:sp>
      <p:sp>
        <p:nvSpPr>
          <p:cNvPr id="164" name="Google Shape;164;g21e7369f21a_0_1329"/>
          <p:cNvSpPr txBox="1"/>
          <p:nvPr>
            <p:ph idx="1" type="body"/>
          </p:nvPr>
        </p:nvSpPr>
        <p:spPr>
          <a:xfrm>
            <a:off x="1219200" y="4267200"/>
            <a:ext cx="5706000" cy="8485500"/>
          </a:xfrm>
          <a:prstGeom prst="rect">
            <a:avLst/>
          </a:prstGeom>
          <a:noFill/>
          <a:ln>
            <a:noFill/>
          </a:ln>
        </p:spPr>
        <p:txBody>
          <a:bodyPr anchorCtr="0" anchor="t" bIns="91400" lIns="182875" spcFirstLastPara="1" rIns="182875" wrap="square" tIns="91400">
            <a:normAutofit/>
          </a:bodyPr>
          <a:lstStyle>
            <a:lvl1pPr indent="-228600" lvl="0" marL="457200" algn="l">
              <a:lnSpc>
                <a:spcPct val="100000"/>
              </a:lnSpc>
              <a:spcBef>
                <a:spcPts val="600"/>
              </a:spcBef>
              <a:spcAft>
                <a:spcPts val="0"/>
              </a:spcAft>
              <a:buSzPts val="2400"/>
              <a:buNone/>
              <a:defRPr sz="2800"/>
            </a:lvl1pPr>
            <a:lvl2pPr indent="-228600" lvl="1" marL="914400" algn="l">
              <a:lnSpc>
                <a:spcPct val="100000"/>
              </a:lnSpc>
              <a:spcBef>
                <a:spcPts val="500"/>
              </a:spcBef>
              <a:spcAft>
                <a:spcPts val="0"/>
              </a:spcAft>
              <a:buSzPts val="2000"/>
              <a:buNone/>
              <a:defRPr sz="2400"/>
            </a:lvl2pPr>
            <a:lvl3pPr indent="-228600" lvl="2" marL="1371600" algn="l">
              <a:lnSpc>
                <a:spcPct val="100000"/>
              </a:lnSpc>
              <a:spcBef>
                <a:spcPts val="400"/>
              </a:spcBef>
              <a:spcAft>
                <a:spcPts val="0"/>
              </a:spcAft>
              <a:buSzPts val="1800"/>
              <a:buNone/>
              <a:defRPr sz="2000"/>
            </a:lvl3pPr>
            <a:lvl4pPr indent="-228600" lvl="3" marL="1828800" algn="l">
              <a:lnSpc>
                <a:spcPct val="100000"/>
              </a:lnSpc>
              <a:spcBef>
                <a:spcPts val="400"/>
              </a:spcBef>
              <a:spcAft>
                <a:spcPts val="0"/>
              </a:spcAft>
              <a:buSzPts val="1800"/>
              <a:buNone/>
              <a:defRPr sz="1800"/>
            </a:lvl4pPr>
            <a:lvl5pPr indent="-228600" lvl="4" marL="2286000" algn="l">
              <a:lnSpc>
                <a:spcPct val="100000"/>
              </a:lnSpc>
              <a:spcBef>
                <a:spcPts val="400"/>
              </a:spcBef>
              <a:spcAft>
                <a:spcPts val="0"/>
              </a:spcAft>
              <a:buSzPts val="1800"/>
              <a:buNone/>
              <a:defRPr sz="1800"/>
            </a:lvl5pPr>
            <a:lvl6pPr indent="-228600" lvl="5" marL="2743200" algn="l">
              <a:lnSpc>
                <a:spcPct val="100000"/>
              </a:lnSpc>
              <a:spcBef>
                <a:spcPts val="400"/>
              </a:spcBef>
              <a:spcAft>
                <a:spcPts val="0"/>
              </a:spcAft>
              <a:buSzPts val="1800"/>
              <a:buNone/>
              <a:defRPr sz="1800"/>
            </a:lvl6pPr>
            <a:lvl7pPr indent="-228600" lvl="6" marL="3200400" algn="l">
              <a:lnSpc>
                <a:spcPct val="100000"/>
              </a:lnSpc>
              <a:spcBef>
                <a:spcPts val="400"/>
              </a:spcBef>
              <a:spcAft>
                <a:spcPts val="0"/>
              </a:spcAft>
              <a:buSzPts val="1800"/>
              <a:buNone/>
              <a:defRPr sz="1800"/>
            </a:lvl7pPr>
            <a:lvl8pPr indent="-228600" lvl="7" marL="3657600" algn="l">
              <a:lnSpc>
                <a:spcPct val="100000"/>
              </a:lnSpc>
              <a:spcBef>
                <a:spcPts val="400"/>
              </a:spcBef>
              <a:spcAft>
                <a:spcPts val="0"/>
              </a:spcAft>
              <a:buSzPts val="1800"/>
              <a:buNone/>
              <a:defRPr sz="1800"/>
            </a:lvl8pPr>
            <a:lvl9pPr indent="-228600" lvl="8" marL="4114800" algn="l">
              <a:lnSpc>
                <a:spcPct val="100000"/>
              </a:lnSpc>
              <a:spcBef>
                <a:spcPts val="400"/>
              </a:spcBef>
              <a:spcAft>
                <a:spcPts val="0"/>
              </a:spcAft>
              <a:buSzPts val="1800"/>
              <a:buNone/>
              <a:defRPr sz="1800"/>
            </a:lvl9pPr>
          </a:lstStyle>
          <a:p/>
        </p:txBody>
      </p:sp>
      <p:sp>
        <p:nvSpPr>
          <p:cNvPr id="165" name="Google Shape;165;g21e7369f21a_0_1329"/>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6" name="Google Shape;166;g21e7369f21a_0_1329"/>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7" name="Google Shape;167;g21e7369f21a_0_1329"/>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68" name="Shape 168"/>
        <p:cNvGrpSpPr/>
        <p:nvPr/>
      </p:nvGrpSpPr>
      <p:grpSpPr>
        <a:xfrm>
          <a:off x="0" y="0"/>
          <a:ext cx="0" cy="0"/>
          <a:chOff x="0" y="0"/>
          <a:chExt cx="0" cy="0"/>
        </a:xfrm>
      </p:grpSpPr>
      <p:sp>
        <p:nvSpPr>
          <p:cNvPr id="169" name="Google Shape;169;g21e7369f21a_0_1336"/>
          <p:cNvSpPr txBox="1"/>
          <p:nvPr>
            <p:ph type="title"/>
          </p:nvPr>
        </p:nvSpPr>
        <p:spPr>
          <a:xfrm>
            <a:off x="1219200" y="1066800"/>
            <a:ext cx="21945600" cy="1981200"/>
          </a:xfrm>
          <a:prstGeom prst="rect">
            <a:avLst/>
          </a:prstGeom>
          <a:noFill/>
          <a:ln>
            <a:noFill/>
          </a:ln>
        </p:spPr>
        <p:txBody>
          <a:bodyPr anchorCtr="0" anchor="ctr" bIns="91400" lIns="182875" spcFirstLastPara="1" rIns="182875" wrap="square" tIns="91400">
            <a:normAutofit/>
          </a:bodyPr>
          <a:lstStyle>
            <a:lvl1pPr lvl="0" algn="l">
              <a:lnSpc>
                <a:spcPct val="100000"/>
              </a:lnSpc>
              <a:spcBef>
                <a:spcPts val="0"/>
              </a:spcBef>
              <a:spcAft>
                <a:spcPts val="0"/>
              </a:spcAft>
              <a:buClr>
                <a:schemeClr val="dk2"/>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0" name="Google Shape;170;g21e7369f21a_0_1336"/>
          <p:cNvSpPr txBox="1"/>
          <p:nvPr>
            <p:ph idx="1" type="body"/>
          </p:nvPr>
        </p:nvSpPr>
        <p:spPr>
          <a:xfrm rot="5400000">
            <a:off x="7315200" y="-2895600"/>
            <a:ext cx="9753600" cy="21945600"/>
          </a:xfrm>
          <a:prstGeom prst="rect">
            <a:avLst/>
          </a:prstGeom>
          <a:noFill/>
          <a:ln>
            <a:noFill/>
          </a:ln>
        </p:spPr>
        <p:txBody>
          <a:bodyPr anchorCtr="0" anchor="t" bIns="91400" lIns="182875" spcFirstLastPara="1" rIns="182875" wrap="square" tIns="91400">
            <a:normAutofit/>
          </a:bodyPr>
          <a:lstStyle>
            <a:lvl1pPr indent="-425450" lvl="0" marL="457200" algn="l">
              <a:lnSpc>
                <a:spcPct val="100000"/>
              </a:lnSpc>
              <a:spcBef>
                <a:spcPts val="700"/>
              </a:spcBef>
              <a:spcAft>
                <a:spcPts val="0"/>
              </a:spcAft>
              <a:buSzPts val="3100"/>
              <a:buChar char="•"/>
              <a:defRPr/>
            </a:lvl1pPr>
            <a:lvl2pPr indent="-425450" lvl="1" marL="914400" algn="l">
              <a:lnSpc>
                <a:spcPct val="100000"/>
              </a:lnSpc>
              <a:spcBef>
                <a:spcPts val="700"/>
              </a:spcBef>
              <a:spcAft>
                <a:spcPts val="0"/>
              </a:spcAft>
              <a:buSzPts val="3100"/>
              <a:buChar char="•"/>
              <a:defRPr/>
            </a:lvl2pPr>
            <a:lvl3pPr indent="-431800" lvl="2" marL="1371600" algn="l">
              <a:lnSpc>
                <a:spcPct val="100000"/>
              </a:lnSpc>
              <a:spcBef>
                <a:spcPts val="700"/>
              </a:spcBef>
              <a:spcAft>
                <a:spcPts val="0"/>
              </a:spcAft>
              <a:buSzPts val="3200"/>
              <a:buChar char="•"/>
              <a:defRPr/>
            </a:lvl3pPr>
            <a:lvl4pPr indent="-457200" lvl="3" marL="1828800" algn="l">
              <a:lnSpc>
                <a:spcPct val="100000"/>
              </a:lnSpc>
              <a:spcBef>
                <a:spcPts val="700"/>
              </a:spcBef>
              <a:spcAft>
                <a:spcPts val="0"/>
              </a:spcAft>
              <a:buSzPts val="3600"/>
              <a:buChar char="•"/>
              <a:defRPr/>
            </a:lvl4pPr>
            <a:lvl5pPr indent="-457200" lvl="4" marL="2286000" algn="l">
              <a:lnSpc>
                <a:spcPct val="100000"/>
              </a:lnSpc>
              <a:spcBef>
                <a:spcPts val="700"/>
              </a:spcBef>
              <a:spcAft>
                <a:spcPts val="0"/>
              </a:spcAft>
              <a:buSzPts val="3600"/>
              <a:buChar char="•"/>
              <a:defRPr/>
            </a:lvl5pPr>
            <a:lvl6pPr indent="-457200" lvl="5" marL="2743200" algn="l">
              <a:lnSpc>
                <a:spcPct val="100000"/>
              </a:lnSpc>
              <a:spcBef>
                <a:spcPts val="700"/>
              </a:spcBef>
              <a:spcAft>
                <a:spcPts val="0"/>
              </a:spcAft>
              <a:buSzPts val="3600"/>
              <a:buChar char="•"/>
              <a:defRPr/>
            </a:lvl6pPr>
            <a:lvl7pPr indent="-457200" lvl="6" marL="3200400" algn="l">
              <a:lnSpc>
                <a:spcPct val="100000"/>
              </a:lnSpc>
              <a:spcBef>
                <a:spcPts val="700"/>
              </a:spcBef>
              <a:spcAft>
                <a:spcPts val="0"/>
              </a:spcAft>
              <a:buSzPts val="3600"/>
              <a:buChar char="•"/>
              <a:defRPr/>
            </a:lvl7pPr>
            <a:lvl8pPr indent="-457200" lvl="7" marL="3657600" algn="l">
              <a:lnSpc>
                <a:spcPct val="100000"/>
              </a:lnSpc>
              <a:spcBef>
                <a:spcPts val="700"/>
              </a:spcBef>
              <a:spcAft>
                <a:spcPts val="0"/>
              </a:spcAft>
              <a:buSzPts val="3600"/>
              <a:buChar char="•"/>
              <a:defRPr/>
            </a:lvl8pPr>
            <a:lvl9pPr indent="-457200" lvl="8" marL="4114800" algn="l">
              <a:lnSpc>
                <a:spcPct val="100000"/>
              </a:lnSpc>
              <a:spcBef>
                <a:spcPts val="700"/>
              </a:spcBef>
              <a:spcAft>
                <a:spcPts val="0"/>
              </a:spcAft>
              <a:buSzPts val="3600"/>
              <a:buChar char="•"/>
              <a:defRPr/>
            </a:lvl9pPr>
          </a:lstStyle>
          <a:p/>
        </p:txBody>
      </p:sp>
      <p:sp>
        <p:nvSpPr>
          <p:cNvPr id="171" name="Google Shape;171;g21e7369f21a_0_1336"/>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2" name="Google Shape;172;g21e7369f21a_0_1336"/>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3" name="Google Shape;173;g21e7369f21a_0_1336"/>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74" name="Shape 174"/>
        <p:cNvGrpSpPr/>
        <p:nvPr/>
      </p:nvGrpSpPr>
      <p:grpSpPr>
        <a:xfrm>
          <a:off x="0" y="0"/>
          <a:ext cx="0" cy="0"/>
          <a:chOff x="0" y="0"/>
          <a:chExt cx="0" cy="0"/>
        </a:xfrm>
      </p:grpSpPr>
      <p:sp>
        <p:nvSpPr>
          <p:cNvPr id="175" name="Google Shape;175;g21e7369f21a_0_1342"/>
          <p:cNvSpPr txBox="1"/>
          <p:nvPr>
            <p:ph type="title"/>
          </p:nvPr>
        </p:nvSpPr>
        <p:spPr>
          <a:xfrm rot="5400000">
            <a:off x="14554200" y="4343400"/>
            <a:ext cx="11734800" cy="5486400"/>
          </a:xfrm>
          <a:prstGeom prst="rect">
            <a:avLst/>
          </a:prstGeom>
          <a:noFill/>
          <a:ln>
            <a:noFill/>
          </a:ln>
        </p:spPr>
        <p:txBody>
          <a:bodyPr anchorCtr="0" anchor="b" bIns="91400" lIns="182875" spcFirstLastPara="1" rIns="182875" wrap="square" tIns="91400">
            <a:normAutofit/>
          </a:bodyPr>
          <a:lstStyle>
            <a:lvl1pPr lvl="0" algn="l">
              <a:lnSpc>
                <a:spcPct val="100000"/>
              </a:lnSpc>
              <a:spcBef>
                <a:spcPts val="0"/>
              </a:spcBef>
              <a:spcAft>
                <a:spcPts val="0"/>
              </a:spcAft>
              <a:buClr>
                <a:schemeClr val="dk2"/>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6" name="Google Shape;176;g21e7369f21a_0_1342"/>
          <p:cNvSpPr txBox="1"/>
          <p:nvPr>
            <p:ph idx="1" type="body"/>
          </p:nvPr>
        </p:nvSpPr>
        <p:spPr>
          <a:xfrm rot="5400000">
            <a:off x="3378250" y="-939750"/>
            <a:ext cx="11734800" cy="16052700"/>
          </a:xfrm>
          <a:prstGeom prst="rect">
            <a:avLst/>
          </a:prstGeom>
          <a:noFill/>
          <a:ln>
            <a:noFill/>
          </a:ln>
        </p:spPr>
        <p:txBody>
          <a:bodyPr anchorCtr="0" anchor="t" bIns="91400" lIns="182875" spcFirstLastPara="1" rIns="182875" wrap="square" tIns="91400">
            <a:normAutofit/>
          </a:bodyPr>
          <a:lstStyle>
            <a:lvl1pPr indent="-425450" lvl="0" marL="457200" algn="l">
              <a:lnSpc>
                <a:spcPct val="100000"/>
              </a:lnSpc>
              <a:spcBef>
                <a:spcPts val="700"/>
              </a:spcBef>
              <a:spcAft>
                <a:spcPts val="0"/>
              </a:spcAft>
              <a:buSzPts val="3100"/>
              <a:buChar char="•"/>
              <a:defRPr/>
            </a:lvl1pPr>
            <a:lvl2pPr indent="-425450" lvl="1" marL="914400" algn="l">
              <a:lnSpc>
                <a:spcPct val="100000"/>
              </a:lnSpc>
              <a:spcBef>
                <a:spcPts val="700"/>
              </a:spcBef>
              <a:spcAft>
                <a:spcPts val="0"/>
              </a:spcAft>
              <a:buSzPts val="3100"/>
              <a:buChar char="•"/>
              <a:defRPr/>
            </a:lvl2pPr>
            <a:lvl3pPr indent="-431800" lvl="2" marL="1371600" algn="l">
              <a:lnSpc>
                <a:spcPct val="100000"/>
              </a:lnSpc>
              <a:spcBef>
                <a:spcPts val="700"/>
              </a:spcBef>
              <a:spcAft>
                <a:spcPts val="0"/>
              </a:spcAft>
              <a:buSzPts val="3200"/>
              <a:buChar char="•"/>
              <a:defRPr/>
            </a:lvl3pPr>
            <a:lvl4pPr indent="-457200" lvl="3" marL="1828800" algn="l">
              <a:lnSpc>
                <a:spcPct val="100000"/>
              </a:lnSpc>
              <a:spcBef>
                <a:spcPts val="700"/>
              </a:spcBef>
              <a:spcAft>
                <a:spcPts val="0"/>
              </a:spcAft>
              <a:buSzPts val="3600"/>
              <a:buChar char="•"/>
              <a:defRPr/>
            </a:lvl4pPr>
            <a:lvl5pPr indent="-457200" lvl="4" marL="2286000" algn="l">
              <a:lnSpc>
                <a:spcPct val="100000"/>
              </a:lnSpc>
              <a:spcBef>
                <a:spcPts val="700"/>
              </a:spcBef>
              <a:spcAft>
                <a:spcPts val="0"/>
              </a:spcAft>
              <a:buSzPts val="3600"/>
              <a:buChar char="•"/>
              <a:defRPr/>
            </a:lvl5pPr>
            <a:lvl6pPr indent="-457200" lvl="5" marL="2743200" algn="l">
              <a:lnSpc>
                <a:spcPct val="100000"/>
              </a:lnSpc>
              <a:spcBef>
                <a:spcPts val="700"/>
              </a:spcBef>
              <a:spcAft>
                <a:spcPts val="0"/>
              </a:spcAft>
              <a:buSzPts val="3600"/>
              <a:buChar char="•"/>
              <a:defRPr/>
            </a:lvl6pPr>
            <a:lvl7pPr indent="-457200" lvl="6" marL="3200400" algn="l">
              <a:lnSpc>
                <a:spcPct val="100000"/>
              </a:lnSpc>
              <a:spcBef>
                <a:spcPts val="700"/>
              </a:spcBef>
              <a:spcAft>
                <a:spcPts val="0"/>
              </a:spcAft>
              <a:buSzPts val="3600"/>
              <a:buChar char="•"/>
              <a:defRPr/>
            </a:lvl7pPr>
            <a:lvl8pPr indent="-457200" lvl="7" marL="3657600" algn="l">
              <a:lnSpc>
                <a:spcPct val="100000"/>
              </a:lnSpc>
              <a:spcBef>
                <a:spcPts val="700"/>
              </a:spcBef>
              <a:spcAft>
                <a:spcPts val="0"/>
              </a:spcAft>
              <a:buSzPts val="3600"/>
              <a:buChar char="•"/>
              <a:defRPr/>
            </a:lvl8pPr>
            <a:lvl9pPr indent="-457200" lvl="8" marL="4114800" algn="l">
              <a:lnSpc>
                <a:spcPct val="100000"/>
              </a:lnSpc>
              <a:spcBef>
                <a:spcPts val="700"/>
              </a:spcBef>
              <a:spcAft>
                <a:spcPts val="0"/>
              </a:spcAft>
              <a:buSzPts val="3600"/>
              <a:buChar char="•"/>
              <a:defRPr/>
            </a:lvl9pPr>
          </a:lstStyle>
          <a:p/>
        </p:txBody>
      </p:sp>
      <p:sp>
        <p:nvSpPr>
          <p:cNvPr id="177" name="Google Shape;177;g21e7369f21a_0_1342"/>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8" name="Google Shape;178;g21e7369f21a_0_1342"/>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9" name="Google Shape;179;g21e7369f21a_0_1342"/>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80" name="Shape 180"/>
        <p:cNvGrpSpPr/>
        <p:nvPr/>
      </p:nvGrpSpPr>
      <p:grpSpPr>
        <a:xfrm>
          <a:off x="0" y="0"/>
          <a:ext cx="0" cy="0"/>
          <a:chOff x="0" y="0"/>
          <a:chExt cx="0" cy="0"/>
        </a:xfrm>
      </p:grpSpPr>
      <p:pic>
        <p:nvPicPr>
          <p:cNvPr id="181" name="Google Shape;181;g21e7369f21a_0_1348"/>
          <p:cNvPicPr preferRelativeResize="0"/>
          <p:nvPr/>
        </p:nvPicPr>
        <p:blipFill rotWithShape="1">
          <a:blip r:embed="rId2">
            <a:alphaModFix/>
          </a:blip>
          <a:srcRect b="0" l="0" r="0" t="0"/>
          <a:stretch/>
        </p:blipFill>
        <p:spPr>
          <a:xfrm>
            <a:off x="19377800" y="-29752"/>
            <a:ext cx="5005574" cy="4730610"/>
          </a:xfrm>
          <a:prstGeom prst="rect">
            <a:avLst/>
          </a:prstGeom>
          <a:noFill/>
          <a:ln>
            <a:noFill/>
          </a:ln>
        </p:spPr>
      </p:pic>
      <p:sp>
        <p:nvSpPr>
          <p:cNvPr id="182" name="Google Shape;182;g21e7369f21a_0_1348"/>
          <p:cNvSpPr txBox="1"/>
          <p:nvPr>
            <p:ph type="title"/>
          </p:nvPr>
        </p:nvSpPr>
        <p:spPr>
          <a:xfrm>
            <a:off x="831200" y="577134"/>
            <a:ext cx="22721400" cy="1527000"/>
          </a:xfrm>
          <a:prstGeom prst="rect">
            <a:avLst/>
          </a:prstGeom>
          <a:noFill/>
          <a:ln>
            <a:noFill/>
          </a:ln>
        </p:spPr>
        <p:txBody>
          <a:bodyPr anchorCtr="0" anchor="t" bIns="243825" lIns="243825" spcFirstLastPara="1" rIns="243825" wrap="square" tIns="243825">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183" name="Google Shape;183;g21e7369f21a_0_1348"/>
          <p:cNvSpPr txBox="1"/>
          <p:nvPr>
            <p:ph idx="1" type="body"/>
          </p:nvPr>
        </p:nvSpPr>
        <p:spPr>
          <a:xfrm>
            <a:off x="831200" y="3073266"/>
            <a:ext cx="10666200" cy="9110400"/>
          </a:xfrm>
          <a:prstGeom prst="rect">
            <a:avLst/>
          </a:prstGeom>
          <a:noFill/>
          <a:ln>
            <a:noFill/>
          </a:ln>
        </p:spPr>
        <p:txBody>
          <a:bodyPr anchorCtr="0" anchor="t" bIns="243825" lIns="243825" spcFirstLastPara="1" rIns="243825" wrap="square" tIns="243825">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184" name="Google Shape;184;g21e7369f21a_0_1348"/>
          <p:cNvSpPr txBox="1"/>
          <p:nvPr>
            <p:ph idx="2" type="body"/>
          </p:nvPr>
        </p:nvSpPr>
        <p:spPr>
          <a:xfrm>
            <a:off x="12886400" y="3073266"/>
            <a:ext cx="10666200" cy="9110400"/>
          </a:xfrm>
          <a:prstGeom prst="rect">
            <a:avLst/>
          </a:prstGeom>
          <a:noFill/>
          <a:ln>
            <a:noFill/>
          </a:ln>
        </p:spPr>
        <p:txBody>
          <a:bodyPr anchorCtr="0" anchor="t" bIns="243825" lIns="243825" spcFirstLastPara="1" rIns="243825" wrap="square" tIns="243825">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185" name="Google Shape;185;g21e7369f21a_0_1348"/>
          <p:cNvSpPr txBox="1"/>
          <p:nvPr>
            <p:ph idx="12" type="sldNum"/>
          </p:nvPr>
        </p:nvSpPr>
        <p:spPr>
          <a:xfrm>
            <a:off x="22593222" y="12435246"/>
            <a:ext cx="1463400" cy="1049400"/>
          </a:xfrm>
          <a:prstGeom prst="rect">
            <a:avLst/>
          </a:prstGeom>
          <a:noFill/>
          <a:ln>
            <a:noFill/>
          </a:ln>
        </p:spPr>
        <p:txBody>
          <a:bodyPr anchorCtr="0" anchor="ctr" bIns="243825" lIns="243825" spcFirstLastPara="1" rIns="243825" wrap="square" tIns="243825">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6" name="Shape 186"/>
        <p:cNvGrpSpPr/>
        <p:nvPr/>
      </p:nvGrpSpPr>
      <p:grpSpPr>
        <a:xfrm>
          <a:off x="0" y="0"/>
          <a:ext cx="0" cy="0"/>
          <a:chOff x="0" y="0"/>
          <a:chExt cx="0" cy="0"/>
        </a:xfrm>
      </p:grpSpPr>
      <p:pic>
        <p:nvPicPr>
          <p:cNvPr id="187" name="Google Shape;187;g21e7369f21a_0_1354"/>
          <p:cNvPicPr preferRelativeResize="0"/>
          <p:nvPr/>
        </p:nvPicPr>
        <p:blipFill rotWithShape="1">
          <a:blip r:embed="rId2">
            <a:alphaModFix/>
          </a:blip>
          <a:srcRect b="0" l="0" r="0" t="0"/>
          <a:stretch/>
        </p:blipFill>
        <p:spPr>
          <a:xfrm>
            <a:off x="19377800" y="-29752"/>
            <a:ext cx="5005574" cy="4730610"/>
          </a:xfrm>
          <a:prstGeom prst="rect">
            <a:avLst/>
          </a:prstGeom>
          <a:noFill/>
          <a:ln>
            <a:noFill/>
          </a:ln>
        </p:spPr>
      </p:pic>
      <p:sp>
        <p:nvSpPr>
          <p:cNvPr id="188" name="Google Shape;188;g21e7369f21a_0_1354"/>
          <p:cNvSpPr txBox="1"/>
          <p:nvPr>
            <p:ph type="title"/>
          </p:nvPr>
        </p:nvSpPr>
        <p:spPr>
          <a:xfrm>
            <a:off x="831200" y="577134"/>
            <a:ext cx="22721400" cy="1527000"/>
          </a:xfrm>
          <a:prstGeom prst="rect">
            <a:avLst/>
          </a:prstGeom>
          <a:noFill/>
          <a:ln>
            <a:noFill/>
          </a:ln>
        </p:spPr>
        <p:txBody>
          <a:bodyPr anchorCtr="0" anchor="t" bIns="243825" lIns="243825" spcFirstLastPara="1" rIns="243825" wrap="square" tIns="243825">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189" name="Google Shape;189;g21e7369f21a_0_1354"/>
          <p:cNvSpPr txBox="1"/>
          <p:nvPr>
            <p:ph idx="1" type="body"/>
          </p:nvPr>
        </p:nvSpPr>
        <p:spPr>
          <a:xfrm>
            <a:off x="831200" y="3073266"/>
            <a:ext cx="22721400" cy="9110400"/>
          </a:xfrm>
          <a:prstGeom prst="rect">
            <a:avLst/>
          </a:prstGeom>
          <a:noFill/>
          <a:ln>
            <a:noFill/>
          </a:ln>
        </p:spPr>
        <p:txBody>
          <a:bodyPr anchorCtr="0" anchor="t" bIns="243825" lIns="243825" spcFirstLastPara="1" rIns="243825" wrap="square" tIns="243825">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190" name="Google Shape;190;g21e7369f21a_0_1354"/>
          <p:cNvSpPr txBox="1"/>
          <p:nvPr>
            <p:ph idx="12" type="sldNum"/>
          </p:nvPr>
        </p:nvSpPr>
        <p:spPr>
          <a:xfrm>
            <a:off x="22593222" y="12435246"/>
            <a:ext cx="1463400" cy="1049400"/>
          </a:xfrm>
          <a:prstGeom prst="rect">
            <a:avLst/>
          </a:prstGeom>
          <a:noFill/>
          <a:ln>
            <a:noFill/>
          </a:ln>
        </p:spPr>
        <p:txBody>
          <a:bodyPr anchorCtr="0" anchor="ctr" bIns="243825" lIns="243825" spcFirstLastPara="1" rIns="243825" wrap="square" tIns="243825">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 name="Shape 22"/>
        <p:cNvGrpSpPr/>
        <p:nvPr/>
      </p:nvGrpSpPr>
      <p:grpSpPr>
        <a:xfrm>
          <a:off x="0" y="0"/>
          <a:ext cx="0" cy="0"/>
          <a:chOff x="0" y="0"/>
          <a:chExt cx="0" cy="0"/>
        </a:xfrm>
      </p:grpSpPr>
      <p:pic>
        <p:nvPicPr>
          <p:cNvPr id="23" name="Google Shape;23;g21f2bc86faf_0_1048"/>
          <p:cNvPicPr preferRelativeResize="0"/>
          <p:nvPr/>
        </p:nvPicPr>
        <p:blipFill rotWithShape="1">
          <a:blip r:embed="rId2">
            <a:alphaModFix/>
          </a:blip>
          <a:srcRect b="0" l="0" r="0" t="0"/>
          <a:stretch/>
        </p:blipFill>
        <p:spPr>
          <a:xfrm>
            <a:off x="-52667" y="-29752"/>
            <a:ext cx="24384005" cy="13775505"/>
          </a:xfrm>
          <a:prstGeom prst="rect">
            <a:avLst/>
          </a:prstGeom>
          <a:noFill/>
          <a:ln>
            <a:noFill/>
          </a:ln>
        </p:spPr>
      </p:pic>
      <p:sp>
        <p:nvSpPr>
          <p:cNvPr id="24" name="Google Shape;24;g21f2bc86faf_0_1048"/>
          <p:cNvSpPr txBox="1"/>
          <p:nvPr>
            <p:ph type="ctrTitle"/>
          </p:nvPr>
        </p:nvSpPr>
        <p:spPr>
          <a:xfrm>
            <a:off x="831214" y="3094400"/>
            <a:ext cx="8616000" cy="54735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300"/>
              <a:buFont typeface="Roboto Light"/>
              <a:buNone/>
              <a:defRPr sz="93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2pPr>
            <a:lvl3pPr lvl="2"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3pPr>
            <a:lvl4pPr lvl="3"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4pPr>
            <a:lvl5pPr lvl="4"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5pPr>
            <a:lvl6pPr lvl="5"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6pPr>
            <a:lvl7pPr lvl="6"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7pPr>
            <a:lvl8pPr lvl="7"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8pPr>
            <a:lvl9pPr lvl="8"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9pPr>
          </a:lstStyle>
          <a:p/>
        </p:txBody>
      </p:sp>
      <p:sp>
        <p:nvSpPr>
          <p:cNvPr id="25" name="Google Shape;25;g21f2bc86faf_0_1048"/>
          <p:cNvSpPr txBox="1"/>
          <p:nvPr>
            <p:ph idx="1" type="subTitle"/>
          </p:nvPr>
        </p:nvSpPr>
        <p:spPr>
          <a:xfrm>
            <a:off x="831200" y="8666533"/>
            <a:ext cx="8884800" cy="21135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900"/>
              <a:buNone/>
              <a:defRPr sz="5900"/>
            </a:lvl1pPr>
            <a:lvl2pPr lvl="1" algn="l">
              <a:lnSpc>
                <a:spcPct val="100000"/>
              </a:lnSpc>
              <a:spcBef>
                <a:spcPts val="0"/>
              </a:spcBef>
              <a:spcAft>
                <a:spcPts val="0"/>
              </a:spcAft>
              <a:buSzPts val="6900"/>
              <a:buNone/>
              <a:defRPr sz="6900"/>
            </a:lvl2pPr>
            <a:lvl3pPr lvl="2" algn="l">
              <a:lnSpc>
                <a:spcPct val="100000"/>
              </a:lnSpc>
              <a:spcBef>
                <a:spcPts val="0"/>
              </a:spcBef>
              <a:spcAft>
                <a:spcPts val="0"/>
              </a:spcAft>
              <a:buSzPts val="6900"/>
              <a:buNone/>
              <a:defRPr sz="6900"/>
            </a:lvl3pPr>
            <a:lvl4pPr lvl="3" algn="l">
              <a:lnSpc>
                <a:spcPct val="100000"/>
              </a:lnSpc>
              <a:spcBef>
                <a:spcPts val="0"/>
              </a:spcBef>
              <a:spcAft>
                <a:spcPts val="0"/>
              </a:spcAft>
              <a:buSzPts val="6900"/>
              <a:buNone/>
              <a:defRPr sz="6900"/>
            </a:lvl4pPr>
            <a:lvl5pPr lvl="4" algn="l">
              <a:lnSpc>
                <a:spcPct val="100000"/>
              </a:lnSpc>
              <a:spcBef>
                <a:spcPts val="0"/>
              </a:spcBef>
              <a:spcAft>
                <a:spcPts val="0"/>
              </a:spcAft>
              <a:buSzPts val="6900"/>
              <a:buNone/>
              <a:defRPr sz="6900"/>
            </a:lvl5pPr>
            <a:lvl6pPr lvl="5" algn="l">
              <a:lnSpc>
                <a:spcPct val="100000"/>
              </a:lnSpc>
              <a:spcBef>
                <a:spcPts val="0"/>
              </a:spcBef>
              <a:spcAft>
                <a:spcPts val="0"/>
              </a:spcAft>
              <a:buSzPts val="6900"/>
              <a:buNone/>
              <a:defRPr sz="6900"/>
            </a:lvl6pPr>
            <a:lvl7pPr lvl="6" algn="l">
              <a:lnSpc>
                <a:spcPct val="100000"/>
              </a:lnSpc>
              <a:spcBef>
                <a:spcPts val="0"/>
              </a:spcBef>
              <a:spcAft>
                <a:spcPts val="0"/>
              </a:spcAft>
              <a:buSzPts val="6900"/>
              <a:buNone/>
              <a:defRPr sz="6900"/>
            </a:lvl7pPr>
            <a:lvl8pPr lvl="7" algn="l">
              <a:lnSpc>
                <a:spcPct val="100000"/>
              </a:lnSpc>
              <a:spcBef>
                <a:spcPts val="0"/>
              </a:spcBef>
              <a:spcAft>
                <a:spcPts val="0"/>
              </a:spcAft>
              <a:buSzPts val="6900"/>
              <a:buNone/>
              <a:defRPr sz="6900"/>
            </a:lvl8pPr>
            <a:lvl9pPr lvl="8" algn="l">
              <a:lnSpc>
                <a:spcPct val="100000"/>
              </a:lnSpc>
              <a:spcBef>
                <a:spcPts val="0"/>
              </a:spcBef>
              <a:spcAft>
                <a:spcPts val="0"/>
              </a:spcAft>
              <a:buSzPts val="6900"/>
              <a:buNone/>
              <a:defRPr sz="6900"/>
            </a:lvl9pPr>
          </a:lstStyle>
          <a:p/>
        </p:txBody>
      </p:sp>
      <p:sp>
        <p:nvSpPr>
          <p:cNvPr id="26" name="Google Shape;26;g21f2bc86faf_0_1048"/>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7" name="Google Shape;27;g21f2bc86faf_0_1048"/>
          <p:cNvPicPr preferRelativeResize="0"/>
          <p:nvPr/>
        </p:nvPicPr>
        <p:blipFill rotWithShape="1">
          <a:blip r:embed="rId3">
            <a:alphaModFix/>
          </a:blip>
          <a:srcRect b="0" l="0" r="0" t="0"/>
          <a:stretch/>
        </p:blipFill>
        <p:spPr>
          <a:xfrm>
            <a:off x="279198" y="12433076"/>
            <a:ext cx="2549909" cy="1053972"/>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1">
  <p:cSld name="OBJECT_1">
    <p:spTree>
      <p:nvGrpSpPr>
        <p:cNvPr id="191" name="Shape 191"/>
        <p:cNvGrpSpPr/>
        <p:nvPr/>
      </p:nvGrpSpPr>
      <p:grpSpPr>
        <a:xfrm>
          <a:off x="0" y="0"/>
          <a:ext cx="0" cy="0"/>
          <a:chOff x="0" y="0"/>
          <a:chExt cx="0" cy="0"/>
        </a:xfrm>
      </p:grpSpPr>
      <p:sp>
        <p:nvSpPr>
          <p:cNvPr id="192" name="Google Shape;192;g21e7369f21a_0_1359"/>
          <p:cNvSpPr txBox="1"/>
          <p:nvPr>
            <p:ph type="title"/>
          </p:nvPr>
        </p:nvSpPr>
        <p:spPr>
          <a:xfrm>
            <a:off x="1676400" y="730250"/>
            <a:ext cx="21031200" cy="2651400"/>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rgbClr val="CE3338"/>
              </a:buClr>
              <a:buSzPts val="9600"/>
              <a:buFont typeface="Roboto"/>
              <a:buNone/>
              <a:defRPr b="0" i="0" sz="9600">
                <a:solidFill>
                  <a:srgbClr val="CE3338"/>
                </a:solidFill>
                <a:latin typeface="Roboto"/>
                <a:ea typeface="Roboto"/>
                <a:cs typeface="Roboto"/>
                <a:sym typeface="Roboto"/>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3" name="Google Shape;193;g21e7369f21a_0_1359"/>
          <p:cNvSpPr txBox="1"/>
          <p:nvPr>
            <p:ph idx="1" type="body"/>
          </p:nvPr>
        </p:nvSpPr>
        <p:spPr>
          <a:xfrm>
            <a:off x="1219200" y="3154680"/>
            <a:ext cx="10606800" cy="775800"/>
          </a:xfrm>
          <a:prstGeom prst="rect">
            <a:avLst/>
          </a:prstGeom>
          <a:noFill/>
          <a:ln>
            <a:noFill/>
          </a:ln>
        </p:spPr>
        <p:txBody>
          <a:bodyPr anchorCtr="0" anchor="t" bIns="0" lIns="0" spcFirstLastPara="1" rIns="0" wrap="square" tIns="0">
            <a:spAutoFit/>
          </a:bodyPr>
          <a:lstStyle>
            <a:lvl1pPr indent="-584200" lvl="0" marL="457200" algn="l">
              <a:lnSpc>
                <a:spcPct val="90000"/>
              </a:lnSpc>
              <a:spcBef>
                <a:spcPts val="2000"/>
              </a:spcBef>
              <a:spcAft>
                <a:spcPts val="0"/>
              </a:spcAft>
              <a:buClr>
                <a:schemeClr val="dk1"/>
              </a:buClr>
              <a:buSzPts val="5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194" name="Google Shape;194;g21e7369f21a_0_1359"/>
          <p:cNvSpPr txBox="1"/>
          <p:nvPr>
            <p:ph idx="2" type="body"/>
          </p:nvPr>
        </p:nvSpPr>
        <p:spPr>
          <a:xfrm>
            <a:off x="12557760" y="3154680"/>
            <a:ext cx="10606800" cy="775800"/>
          </a:xfrm>
          <a:prstGeom prst="rect">
            <a:avLst/>
          </a:prstGeom>
          <a:noFill/>
          <a:ln>
            <a:noFill/>
          </a:ln>
        </p:spPr>
        <p:txBody>
          <a:bodyPr anchorCtr="0" anchor="t" bIns="0" lIns="0" spcFirstLastPara="1" rIns="0" wrap="square" tIns="0">
            <a:spAutoFit/>
          </a:bodyPr>
          <a:lstStyle>
            <a:lvl1pPr indent="-584200" lvl="0" marL="457200" algn="l">
              <a:lnSpc>
                <a:spcPct val="90000"/>
              </a:lnSpc>
              <a:spcBef>
                <a:spcPts val="2000"/>
              </a:spcBef>
              <a:spcAft>
                <a:spcPts val="0"/>
              </a:spcAft>
              <a:buClr>
                <a:schemeClr val="dk1"/>
              </a:buClr>
              <a:buSzPts val="5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195" name="Google Shape;195;g21e7369f21a_0_1359"/>
          <p:cNvSpPr txBox="1"/>
          <p:nvPr>
            <p:ph idx="11" type="ftr"/>
          </p:nvPr>
        </p:nvSpPr>
        <p:spPr>
          <a:xfrm>
            <a:off x="8077200" y="12712700"/>
            <a:ext cx="8229600" cy="7302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2800"/>
              <a:buNone/>
              <a:defRPr>
                <a:solidFill>
                  <a:srgbClr val="888888"/>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6" name="Google Shape;196;g21e7369f21a_0_1359"/>
          <p:cNvSpPr txBox="1"/>
          <p:nvPr>
            <p:ph idx="10" type="dt"/>
          </p:nvPr>
        </p:nvSpPr>
        <p:spPr>
          <a:xfrm>
            <a:off x="1676400" y="12712700"/>
            <a:ext cx="5486400" cy="730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2800"/>
              <a:buNone/>
              <a:defRPr>
                <a:solidFill>
                  <a:srgbClr val="888888"/>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7" name="Google Shape;197;g21e7369f21a_0_1359"/>
          <p:cNvSpPr txBox="1"/>
          <p:nvPr>
            <p:ph idx="12" type="sldNum"/>
          </p:nvPr>
        </p:nvSpPr>
        <p:spPr>
          <a:xfrm>
            <a:off x="17221200" y="12712700"/>
            <a:ext cx="5486400" cy="7302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_1">
    <p:spTree>
      <p:nvGrpSpPr>
        <p:cNvPr id="198" name="Shape 198"/>
        <p:cNvGrpSpPr/>
        <p:nvPr/>
      </p:nvGrpSpPr>
      <p:grpSpPr>
        <a:xfrm>
          <a:off x="0" y="0"/>
          <a:ext cx="0" cy="0"/>
          <a:chOff x="0" y="0"/>
          <a:chExt cx="0" cy="0"/>
        </a:xfrm>
      </p:grpSpPr>
      <p:sp>
        <p:nvSpPr>
          <p:cNvPr id="199" name="Google Shape;199;g21e7369f21a_0_1366"/>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0" name="Google Shape;200;g21e7369f21a_0_1366"/>
          <p:cNvSpPr txBox="1"/>
          <p:nvPr>
            <p:ph idx="1" type="body"/>
          </p:nvPr>
        </p:nvSpPr>
        <p:spPr>
          <a:xfrm>
            <a:off x="1676400" y="3651250"/>
            <a:ext cx="21031200" cy="87024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201" name="Google Shape;201;g21e7369f21a_0_1366"/>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2" name="Google Shape;202;g21e7369f21a_0_1366"/>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3" name="Google Shape;203;g21e7369f21a_0_1366"/>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04" name="Google Shape;204;g21e7369f21a_0_1366"/>
          <p:cNvPicPr preferRelativeResize="0"/>
          <p:nvPr/>
        </p:nvPicPr>
        <p:blipFill rotWithShape="1">
          <a:blip r:embed="rId2">
            <a:alphaModFix/>
          </a:blip>
          <a:srcRect b="0" l="0" r="0" t="0"/>
          <a:stretch/>
        </p:blipFill>
        <p:spPr>
          <a:xfrm>
            <a:off x="12632668" y="12183668"/>
            <a:ext cx="11420876" cy="1242954"/>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1" name="Shape 211"/>
        <p:cNvGrpSpPr/>
        <p:nvPr/>
      </p:nvGrpSpPr>
      <p:grpSpPr>
        <a:xfrm>
          <a:off x="0" y="0"/>
          <a:ext cx="0" cy="0"/>
          <a:chOff x="0" y="0"/>
          <a:chExt cx="0" cy="0"/>
        </a:xfrm>
      </p:grpSpPr>
      <p:pic>
        <p:nvPicPr>
          <p:cNvPr id="212" name="Google Shape;212;g21e7369f21a_0_1379"/>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213" name="Google Shape;213;g21e7369f21a_0_1379"/>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214" name="Google Shape;214;g21e7369f21a_0_1379"/>
          <p:cNvSpPr txBox="1"/>
          <p:nvPr>
            <p:ph idx="1" type="body"/>
          </p:nvPr>
        </p:nvSpPr>
        <p:spPr>
          <a:xfrm>
            <a:off x="8312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215" name="Google Shape;215;g21e7369f21a_0_1379"/>
          <p:cNvSpPr txBox="1"/>
          <p:nvPr>
            <p:ph idx="2" type="body"/>
          </p:nvPr>
        </p:nvSpPr>
        <p:spPr>
          <a:xfrm>
            <a:off x="128864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216" name="Google Shape;216;g21e7369f21a_0_1379"/>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7" name="Shape 217"/>
        <p:cNvGrpSpPr/>
        <p:nvPr/>
      </p:nvGrpSpPr>
      <p:grpSpPr>
        <a:xfrm>
          <a:off x="0" y="0"/>
          <a:ext cx="0" cy="0"/>
          <a:chOff x="0" y="0"/>
          <a:chExt cx="0" cy="0"/>
        </a:xfrm>
      </p:grpSpPr>
      <p:pic>
        <p:nvPicPr>
          <p:cNvPr id="218" name="Google Shape;218;g21e7369f21a_0_1385"/>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219" name="Google Shape;219;g21e7369f21a_0_1385"/>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220" name="Google Shape;220;g21e7369f21a_0_1385"/>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221" name="Google Shape;221;g21e7369f21a_0_1385"/>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222" name="Shape 222"/>
        <p:cNvGrpSpPr/>
        <p:nvPr/>
      </p:nvGrpSpPr>
      <p:grpSpPr>
        <a:xfrm>
          <a:off x="0" y="0"/>
          <a:ext cx="0" cy="0"/>
          <a:chOff x="0" y="0"/>
          <a:chExt cx="0" cy="0"/>
        </a:xfrm>
      </p:grpSpPr>
      <p:sp>
        <p:nvSpPr>
          <p:cNvPr id="223" name="Google Shape;223;g21e7369f21a_0_1390"/>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a:buNone/>
              <a:defRPr sz="9600">
                <a:solidFill>
                  <a:srgbClr val="CF3339"/>
                </a:solidFill>
                <a:latin typeface="Roboto"/>
                <a:ea typeface="Roboto"/>
                <a:cs typeface="Roboto"/>
                <a:sym typeface="Roboto"/>
              </a:defRPr>
            </a:lvl1pPr>
            <a:lvl2pPr lvl="1" algn="ctr">
              <a:lnSpc>
                <a:spcPct val="100000"/>
              </a:lnSpc>
              <a:spcBef>
                <a:spcPts val="0"/>
              </a:spcBef>
              <a:spcAft>
                <a:spcPts val="0"/>
              </a:spcAft>
              <a:buSzPts val="9600"/>
              <a:buFont typeface="Roboto"/>
              <a:buNone/>
              <a:defRPr sz="9600">
                <a:latin typeface="Roboto"/>
                <a:ea typeface="Roboto"/>
                <a:cs typeface="Roboto"/>
                <a:sym typeface="Roboto"/>
              </a:defRPr>
            </a:lvl2pPr>
            <a:lvl3pPr lvl="2" algn="ctr">
              <a:lnSpc>
                <a:spcPct val="100000"/>
              </a:lnSpc>
              <a:spcBef>
                <a:spcPts val="0"/>
              </a:spcBef>
              <a:spcAft>
                <a:spcPts val="0"/>
              </a:spcAft>
              <a:buSzPts val="9600"/>
              <a:buFont typeface="Roboto"/>
              <a:buNone/>
              <a:defRPr sz="9600">
                <a:latin typeface="Roboto"/>
                <a:ea typeface="Roboto"/>
                <a:cs typeface="Roboto"/>
                <a:sym typeface="Roboto"/>
              </a:defRPr>
            </a:lvl3pPr>
            <a:lvl4pPr lvl="3" algn="ctr">
              <a:lnSpc>
                <a:spcPct val="100000"/>
              </a:lnSpc>
              <a:spcBef>
                <a:spcPts val="0"/>
              </a:spcBef>
              <a:spcAft>
                <a:spcPts val="0"/>
              </a:spcAft>
              <a:buSzPts val="9600"/>
              <a:buFont typeface="Roboto"/>
              <a:buNone/>
              <a:defRPr sz="9600">
                <a:latin typeface="Roboto"/>
                <a:ea typeface="Roboto"/>
                <a:cs typeface="Roboto"/>
                <a:sym typeface="Roboto"/>
              </a:defRPr>
            </a:lvl4pPr>
            <a:lvl5pPr lvl="4" algn="ctr">
              <a:lnSpc>
                <a:spcPct val="100000"/>
              </a:lnSpc>
              <a:spcBef>
                <a:spcPts val="0"/>
              </a:spcBef>
              <a:spcAft>
                <a:spcPts val="0"/>
              </a:spcAft>
              <a:buSzPts val="9600"/>
              <a:buFont typeface="Roboto"/>
              <a:buNone/>
              <a:defRPr sz="9600">
                <a:latin typeface="Roboto"/>
                <a:ea typeface="Roboto"/>
                <a:cs typeface="Roboto"/>
                <a:sym typeface="Roboto"/>
              </a:defRPr>
            </a:lvl5pPr>
            <a:lvl6pPr lvl="5" algn="ctr">
              <a:lnSpc>
                <a:spcPct val="100000"/>
              </a:lnSpc>
              <a:spcBef>
                <a:spcPts val="0"/>
              </a:spcBef>
              <a:spcAft>
                <a:spcPts val="0"/>
              </a:spcAft>
              <a:buSzPts val="9600"/>
              <a:buFont typeface="Roboto"/>
              <a:buNone/>
              <a:defRPr sz="9600">
                <a:latin typeface="Roboto"/>
                <a:ea typeface="Roboto"/>
                <a:cs typeface="Roboto"/>
                <a:sym typeface="Roboto"/>
              </a:defRPr>
            </a:lvl6pPr>
            <a:lvl7pPr lvl="6" algn="ctr">
              <a:lnSpc>
                <a:spcPct val="100000"/>
              </a:lnSpc>
              <a:spcBef>
                <a:spcPts val="0"/>
              </a:spcBef>
              <a:spcAft>
                <a:spcPts val="0"/>
              </a:spcAft>
              <a:buSzPts val="9600"/>
              <a:buFont typeface="Roboto"/>
              <a:buNone/>
              <a:defRPr sz="9600">
                <a:latin typeface="Roboto"/>
                <a:ea typeface="Roboto"/>
                <a:cs typeface="Roboto"/>
                <a:sym typeface="Roboto"/>
              </a:defRPr>
            </a:lvl7pPr>
            <a:lvl8pPr lvl="7" algn="ctr">
              <a:lnSpc>
                <a:spcPct val="100000"/>
              </a:lnSpc>
              <a:spcBef>
                <a:spcPts val="0"/>
              </a:spcBef>
              <a:spcAft>
                <a:spcPts val="0"/>
              </a:spcAft>
              <a:buSzPts val="9600"/>
              <a:buFont typeface="Roboto"/>
              <a:buNone/>
              <a:defRPr sz="9600">
                <a:latin typeface="Roboto"/>
                <a:ea typeface="Roboto"/>
                <a:cs typeface="Roboto"/>
                <a:sym typeface="Roboto"/>
              </a:defRPr>
            </a:lvl8pPr>
            <a:lvl9pPr lvl="8" algn="ctr">
              <a:lnSpc>
                <a:spcPct val="100000"/>
              </a:lnSpc>
              <a:spcBef>
                <a:spcPts val="0"/>
              </a:spcBef>
              <a:spcAft>
                <a:spcPts val="0"/>
              </a:spcAft>
              <a:buSzPts val="9600"/>
              <a:buFont typeface="Roboto"/>
              <a:buNone/>
              <a:defRPr sz="9600">
                <a:latin typeface="Roboto"/>
                <a:ea typeface="Roboto"/>
                <a:cs typeface="Roboto"/>
                <a:sym typeface="Roboto"/>
              </a:defRPr>
            </a:lvl9pPr>
          </a:lstStyle>
          <a:p/>
        </p:txBody>
      </p:sp>
      <p:sp>
        <p:nvSpPr>
          <p:cNvPr id="224" name="Google Shape;224;g21e7369f21a_0_1390"/>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25" name="Google Shape;225;g21e7369f21a_0_1390"/>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6" name="Shape 226"/>
        <p:cNvGrpSpPr/>
        <p:nvPr/>
      </p:nvGrpSpPr>
      <p:grpSpPr>
        <a:xfrm>
          <a:off x="0" y="0"/>
          <a:ext cx="0" cy="0"/>
          <a:chOff x="0" y="0"/>
          <a:chExt cx="0" cy="0"/>
        </a:xfrm>
      </p:grpSpPr>
      <p:sp>
        <p:nvSpPr>
          <p:cNvPr id="227" name="Google Shape;227;g21e7369f21a_0_1394"/>
          <p:cNvSpPr txBox="1"/>
          <p:nvPr>
            <p:ph type="ctrTitle"/>
          </p:nvPr>
        </p:nvSpPr>
        <p:spPr>
          <a:xfrm>
            <a:off x="3048000" y="2244726"/>
            <a:ext cx="18288000" cy="4775400"/>
          </a:xfrm>
          <a:prstGeom prst="rect">
            <a:avLst/>
          </a:prstGeom>
          <a:noFill/>
          <a:ln>
            <a:noFill/>
          </a:ln>
        </p:spPr>
        <p:txBody>
          <a:bodyPr anchorCtr="0" anchor="b" bIns="91400" lIns="182850" spcFirstLastPara="1" rIns="182850" wrap="square" tIns="91400">
            <a:normAutofit/>
          </a:bodyPr>
          <a:lstStyle>
            <a:lvl1pPr lvl="0" algn="ctr">
              <a:lnSpc>
                <a:spcPct val="90000"/>
              </a:lnSpc>
              <a:spcBef>
                <a:spcPts val="0"/>
              </a:spcBef>
              <a:spcAft>
                <a:spcPts val="0"/>
              </a:spcAft>
              <a:buClr>
                <a:schemeClr val="dk1"/>
              </a:buClr>
              <a:buSzPts val="12000"/>
              <a:buFont typeface="Calibri"/>
              <a:buNone/>
              <a:defRPr sz="1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8" name="Google Shape;228;g21e7369f21a_0_1394"/>
          <p:cNvSpPr txBox="1"/>
          <p:nvPr>
            <p:ph idx="1" type="subTitle"/>
          </p:nvPr>
        </p:nvSpPr>
        <p:spPr>
          <a:xfrm>
            <a:off x="3048000" y="7204076"/>
            <a:ext cx="18288000" cy="3311400"/>
          </a:xfrm>
          <a:prstGeom prst="rect">
            <a:avLst/>
          </a:prstGeom>
          <a:noFill/>
          <a:ln>
            <a:noFill/>
          </a:ln>
        </p:spPr>
        <p:txBody>
          <a:bodyPr anchorCtr="0" anchor="t" bIns="91400" lIns="182850" spcFirstLastPara="1" rIns="182850" wrap="square" tIns="91400">
            <a:normAutofit/>
          </a:bodyPr>
          <a:lstStyle>
            <a:lvl1pPr lvl="0" algn="ctr">
              <a:lnSpc>
                <a:spcPct val="90000"/>
              </a:lnSpc>
              <a:spcBef>
                <a:spcPts val="2000"/>
              </a:spcBef>
              <a:spcAft>
                <a:spcPts val="0"/>
              </a:spcAft>
              <a:buClr>
                <a:schemeClr val="dk1"/>
              </a:buClr>
              <a:buSzPts val="4800"/>
              <a:buNone/>
              <a:defRPr sz="4800"/>
            </a:lvl1pPr>
            <a:lvl2pPr lvl="1" algn="ctr">
              <a:lnSpc>
                <a:spcPct val="90000"/>
              </a:lnSpc>
              <a:spcBef>
                <a:spcPts val="1000"/>
              </a:spcBef>
              <a:spcAft>
                <a:spcPts val="0"/>
              </a:spcAft>
              <a:buClr>
                <a:schemeClr val="dk1"/>
              </a:buClr>
              <a:buSzPts val="4000"/>
              <a:buNone/>
              <a:defRPr sz="4000"/>
            </a:lvl2pPr>
            <a:lvl3pPr lvl="2" algn="ctr">
              <a:lnSpc>
                <a:spcPct val="90000"/>
              </a:lnSpc>
              <a:spcBef>
                <a:spcPts val="1000"/>
              </a:spcBef>
              <a:spcAft>
                <a:spcPts val="0"/>
              </a:spcAft>
              <a:buClr>
                <a:schemeClr val="dk1"/>
              </a:buClr>
              <a:buSzPts val="3600"/>
              <a:buNone/>
              <a:defRPr sz="3600"/>
            </a:lvl3pPr>
            <a:lvl4pPr lvl="3" algn="ctr">
              <a:lnSpc>
                <a:spcPct val="90000"/>
              </a:lnSpc>
              <a:spcBef>
                <a:spcPts val="1000"/>
              </a:spcBef>
              <a:spcAft>
                <a:spcPts val="0"/>
              </a:spcAft>
              <a:buClr>
                <a:schemeClr val="dk1"/>
              </a:buClr>
              <a:buSzPts val="3200"/>
              <a:buNone/>
              <a:defRPr sz="3200"/>
            </a:lvl4pPr>
            <a:lvl5pPr lvl="4" algn="ctr">
              <a:lnSpc>
                <a:spcPct val="90000"/>
              </a:lnSpc>
              <a:spcBef>
                <a:spcPts val="1000"/>
              </a:spcBef>
              <a:spcAft>
                <a:spcPts val="0"/>
              </a:spcAft>
              <a:buClr>
                <a:schemeClr val="dk1"/>
              </a:buClr>
              <a:buSzPts val="3200"/>
              <a:buNone/>
              <a:defRPr sz="3200"/>
            </a:lvl5pPr>
            <a:lvl6pPr lvl="5" algn="ctr">
              <a:lnSpc>
                <a:spcPct val="90000"/>
              </a:lnSpc>
              <a:spcBef>
                <a:spcPts val="1000"/>
              </a:spcBef>
              <a:spcAft>
                <a:spcPts val="0"/>
              </a:spcAft>
              <a:buClr>
                <a:schemeClr val="dk1"/>
              </a:buClr>
              <a:buSzPts val="3200"/>
              <a:buNone/>
              <a:defRPr sz="3200"/>
            </a:lvl6pPr>
            <a:lvl7pPr lvl="6" algn="ctr">
              <a:lnSpc>
                <a:spcPct val="90000"/>
              </a:lnSpc>
              <a:spcBef>
                <a:spcPts val="1000"/>
              </a:spcBef>
              <a:spcAft>
                <a:spcPts val="0"/>
              </a:spcAft>
              <a:buClr>
                <a:schemeClr val="dk1"/>
              </a:buClr>
              <a:buSzPts val="3200"/>
              <a:buNone/>
              <a:defRPr sz="3200"/>
            </a:lvl7pPr>
            <a:lvl8pPr lvl="7" algn="ctr">
              <a:lnSpc>
                <a:spcPct val="90000"/>
              </a:lnSpc>
              <a:spcBef>
                <a:spcPts val="1000"/>
              </a:spcBef>
              <a:spcAft>
                <a:spcPts val="0"/>
              </a:spcAft>
              <a:buClr>
                <a:schemeClr val="dk1"/>
              </a:buClr>
              <a:buSzPts val="3200"/>
              <a:buNone/>
              <a:defRPr sz="3200"/>
            </a:lvl8pPr>
            <a:lvl9pPr lvl="8" algn="ctr">
              <a:lnSpc>
                <a:spcPct val="90000"/>
              </a:lnSpc>
              <a:spcBef>
                <a:spcPts val="1000"/>
              </a:spcBef>
              <a:spcAft>
                <a:spcPts val="0"/>
              </a:spcAft>
              <a:buClr>
                <a:schemeClr val="dk1"/>
              </a:buClr>
              <a:buSzPts val="3200"/>
              <a:buNone/>
              <a:defRPr sz="3200"/>
            </a:lvl9pPr>
          </a:lstStyle>
          <a:p/>
        </p:txBody>
      </p:sp>
      <p:sp>
        <p:nvSpPr>
          <p:cNvPr id="229" name="Google Shape;229;g21e7369f21a_0_1394"/>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0" name="Google Shape;230;g21e7369f21a_0_1394"/>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1" name="Google Shape;231;g21e7369f21a_0_1394"/>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32" name="Google Shape;232;g21e7369f21a_0_1394"/>
          <p:cNvPicPr preferRelativeResize="0"/>
          <p:nvPr/>
        </p:nvPicPr>
        <p:blipFill rotWithShape="1">
          <a:blip r:embed="rId2">
            <a:alphaModFix/>
          </a:blip>
          <a:srcRect b="0" l="0" r="0" t="0"/>
          <a:stretch/>
        </p:blipFill>
        <p:spPr>
          <a:xfrm>
            <a:off x="12632668" y="12183668"/>
            <a:ext cx="11423734" cy="1243267"/>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3" name="Shape 233"/>
        <p:cNvGrpSpPr/>
        <p:nvPr/>
      </p:nvGrpSpPr>
      <p:grpSpPr>
        <a:xfrm>
          <a:off x="0" y="0"/>
          <a:ext cx="0" cy="0"/>
          <a:chOff x="0" y="0"/>
          <a:chExt cx="0" cy="0"/>
        </a:xfrm>
      </p:grpSpPr>
      <p:sp>
        <p:nvSpPr>
          <p:cNvPr id="234" name="Google Shape;234;g21e7369f21a_0_1401"/>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5" name="Google Shape;235;g21e7369f21a_0_1401"/>
          <p:cNvSpPr txBox="1"/>
          <p:nvPr>
            <p:ph idx="1" type="body"/>
          </p:nvPr>
        </p:nvSpPr>
        <p:spPr>
          <a:xfrm>
            <a:off x="1676400" y="3651250"/>
            <a:ext cx="21031200" cy="87024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236" name="Google Shape;236;g21e7369f21a_0_1401"/>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7" name="Google Shape;237;g21e7369f21a_0_1401"/>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8" name="Google Shape;238;g21e7369f21a_0_1401"/>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39" name="Google Shape;239;g21e7369f21a_0_1401"/>
          <p:cNvPicPr preferRelativeResize="0"/>
          <p:nvPr/>
        </p:nvPicPr>
        <p:blipFill rotWithShape="1">
          <a:blip r:embed="rId2">
            <a:alphaModFix/>
          </a:blip>
          <a:srcRect b="0" l="0" r="0" t="0"/>
          <a:stretch/>
        </p:blipFill>
        <p:spPr>
          <a:xfrm>
            <a:off x="12632668" y="12183668"/>
            <a:ext cx="11423734" cy="1243267"/>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0" name="Shape 240"/>
        <p:cNvGrpSpPr/>
        <p:nvPr/>
      </p:nvGrpSpPr>
      <p:grpSpPr>
        <a:xfrm>
          <a:off x="0" y="0"/>
          <a:ext cx="0" cy="0"/>
          <a:chOff x="0" y="0"/>
          <a:chExt cx="0" cy="0"/>
        </a:xfrm>
      </p:grpSpPr>
      <p:sp>
        <p:nvSpPr>
          <p:cNvPr id="241" name="Google Shape;241;g21e7369f21a_0_1408"/>
          <p:cNvSpPr txBox="1"/>
          <p:nvPr>
            <p:ph type="title"/>
          </p:nvPr>
        </p:nvSpPr>
        <p:spPr>
          <a:xfrm>
            <a:off x="1663700" y="3419476"/>
            <a:ext cx="21031200" cy="5705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12000"/>
              <a:buFont typeface="Calibri"/>
              <a:buNone/>
              <a:defRPr sz="1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2" name="Google Shape;242;g21e7369f21a_0_1408"/>
          <p:cNvSpPr txBox="1"/>
          <p:nvPr>
            <p:ph idx="1" type="body"/>
          </p:nvPr>
        </p:nvSpPr>
        <p:spPr>
          <a:xfrm>
            <a:off x="1663700" y="9178926"/>
            <a:ext cx="21031200" cy="30006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rgbClr val="888888"/>
              </a:buClr>
              <a:buSzPts val="4800"/>
              <a:buNone/>
              <a:defRPr sz="4800">
                <a:solidFill>
                  <a:srgbClr val="888888"/>
                </a:solidFill>
              </a:defRPr>
            </a:lvl1pPr>
            <a:lvl2pPr indent="-228600" lvl="1" marL="914400" algn="l">
              <a:lnSpc>
                <a:spcPct val="90000"/>
              </a:lnSpc>
              <a:spcBef>
                <a:spcPts val="1000"/>
              </a:spcBef>
              <a:spcAft>
                <a:spcPts val="0"/>
              </a:spcAft>
              <a:buClr>
                <a:srgbClr val="888888"/>
              </a:buClr>
              <a:buSzPts val="4000"/>
              <a:buNone/>
              <a:defRPr sz="4000">
                <a:solidFill>
                  <a:srgbClr val="888888"/>
                </a:solidFill>
              </a:defRPr>
            </a:lvl2pPr>
            <a:lvl3pPr indent="-228600" lvl="2" marL="1371600" algn="l">
              <a:lnSpc>
                <a:spcPct val="90000"/>
              </a:lnSpc>
              <a:spcBef>
                <a:spcPts val="1000"/>
              </a:spcBef>
              <a:spcAft>
                <a:spcPts val="0"/>
              </a:spcAft>
              <a:buClr>
                <a:srgbClr val="888888"/>
              </a:buClr>
              <a:buSzPts val="3600"/>
              <a:buNone/>
              <a:defRPr sz="3600">
                <a:solidFill>
                  <a:srgbClr val="888888"/>
                </a:solidFill>
              </a:defRPr>
            </a:lvl3pPr>
            <a:lvl4pPr indent="-228600" lvl="3" marL="1828800" algn="l">
              <a:lnSpc>
                <a:spcPct val="90000"/>
              </a:lnSpc>
              <a:spcBef>
                <a:spcPts val="1000"/>
              </a:spcBef>
              <a:spcAft>
                <a:spcPts val="0"/>
              </a:spcAft>
              <a:buClr>
                <a:srgbClr val="888888"/>
              </a:buClr>
              <a:buSzPts val="3200"/>
              <a:buNone/>
              <a:defRPr sz="3200">
                <a:solidFill>
                  <a:srgbClr val="888888"/>
                </a:solidFill>
              </a:defRPr>
            </a:lvl4pPr>
            <a:lvl5pPr indent="-228600" lvl="4" marL="2286000" algn="l">
              <a:lnSpc>
                <a:spcPct val="90000"/>
              </a:lnSpc>
              <a:spcBef>
                <a:spcPts val="1000"/>
              </a:spcBef>
              <a:spcAft>
                <a:spcPts val="0"/>
              </a:spcAft>
              <a:buClr>
                <a:srgbClr val="888888"/>
              </a:buClr>
              <a:buSzPts val="3200"/>
              <a:buNone/>
              <a:defRPr sz="3200">
                <a:solidFill>
                  <a:srgbClr val="888888"/>
                </a:solidFill>
              </a:defRPr>
            </a:lvl5pPr>
            <a:lvl6pPr indent="-228600" lvl="5" marL="2743200" algn="l">
              <a:lnSpc>
                <a:spcPct val="90000"/>
              </a:lnSpc>
              <a:spcBef>
                <a:spcPts val="1000"/>
              </a:spcBef>
              <a:spcAft>
                <a:spcPts val="0"/>
              </a:spcAft>
              <a:buClr>
                <a:srgbClr val="888888"/>
              </a:buClr>
              <a:buSzPts val="3200"/>
              <a:buNone/>
              <a:defRPr sz="3200">
                <a:solidFill>
                  <a:srgbClr val="888888"/>
                </a:solidFill>
              </a:defRPr>
            </a:lvl6pPr>
            <a:lvl7pPr indent="-228600" lvl="6" marL="3200400" algn="l">
              <a:lnSpc>
                <a:spcPct val="90000"/>
              </a:lnSpc>
              <a:spcBef>
                <a:spcPts val="1000"/>
              </a:spcBef>
              <a:spcAft>
                <a:spcPts val="0"/>
              </a:spcAft>
              <a:buClr>
                <a:srgbClr val="888888"/>
              </a:buClr>
              <a:buSzPts val="3200"/>
              <a:buNone/>
              <a:defRPr sz="3200">
                <a:solidFill>
                  <a:srgbClr val="888888"/>
                </a:solidFill>
              </a:defRPr>
            </a:lvl7pPr>
            <a:lvl8pPr indent="-228600" lvl="7" marL="3657600" algn="l">
              <a:lnSpc>
                <a:spcPct val="90000"/>
              </a:lnSpc>
              <a:spcBef>
                <a:spcPts val="1000"/>
              </a:spcBef>
              <a:spcAft>
                <a:spcPts val="0"/>
              </a:spcAft>
              <a:buClr>
                <a:srgbClr val="888888"/>
              </a:buClr>
              <a:buSzPts val="3200"/>
              <a:buNone/>
              <a:defRPr sz="3200">
                <a:solidFill>
                  <a:srgbClr val="888888"/>
                </a:solidFill>
              </a:defRPr>
            </a:lvl8pPr>
            <a:lvl9pPr indent="-228600" lvl="8" marL="4114800" algn="l">
              <a:lnSpc>
                <a:spcPct val="90000"/>
              </a:lnSpc>
              <a:spcBef>
                <a:spcPts val="1000"/>
              </a:spcBef>
              <a:spcAft>
                <a:spcPts val="0"/>
              </a:spcAft>
              <a:buClr>
                <a:srgbClr val="888888"/>
              </a:buClr>
              <a:buSzPts val="3200"/>
              <a:buNone/>
              <a:defRPr sz="3200">
                <a:solidFill>
                  <a:srgbClr val="888888"/>
                </a:solidFill>
              </a:defRPr>
            </a:lvl9pPr>
          </a:lstStyle>
          <a:p/>
        </p:txBody>
      </p:sp>
      <p:sp>
        <p:nvSpPr>
          <p:cNvPr id="243" name="Google Shape;243;g21e7369f21a_0_1408"/>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4" name="Google Shape;244;g21e7369f21a_0_1408"/>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5" name="Google Shape;245;g21e7369f21a_0_1408"/>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46" name="Google Shape;246;g21e7369f21a_0_1408"/>
          <p:cNvPicPr preferRelativeResize="0"/>
          <p:nvPr/>
        </p:nvPicPr>
        <p:blipFill rotWithShape="1">
          <a:blip r:embed="rId2">
            <a:alphaModFix/>
          </a:blip>
          <a:srcRect b="0" l="0" r="0" t="0"/>
          <a:stretch/>
        </p:blipFill>
        <p:spPr>
          <a:xfrm>
            <a:off x="12632668" y="12183668"/>
            <a:ext cx="11423734" cy="1243267"/>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47" name="Shape 247"/>
        <p:cNvGrpSpPr/>
        <p:nvPr/>
      </p:nvGrpSpPr>
      <p:grpSpPr>
        <a:xfrm>
          <a:off x="0" y="0"/>
          <a:ext cx="0" cy="0"/>
          <a:chOff x="0" y="0"/>
          <a:chExt cx="0" cy="0"/>
        </a:xfrm>
      </p:grpSpPr>
      <p:sp>
        <p:nvSpPr>
          <p:cNvPr id="248" name="Google Shape;248;g21e7369f21a_0_1415"/>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9" name="Google Shape;249;g21e7369f21a_0_1415"/>
          <p:cNvSpPr txBox="1"/>
          <p:nvPr>
            <p:ph idx="1" type="body"/>
          </p:nvPr>
        </p:nvSpPr>
        <p:spPr>
          <a:xfrm>
            <a:off x="1676400" y="3651250"/>
            <a:ext cx="10363200" cy="87024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250" name="Google Shape;250;g21e7369f21a_0_1415"/>
          <p:cNvSpPr txBox="1"/>
          <p:nvPr>
            <p:ph idx="2" type="body"/>
          </p:nvPr>
        </p:nvSpPr>
        <p:spPr>
          <a:xfrm>
            <a:off x="12344400" y="3651250"/>
            <a:ext cx="10363200" cy="87024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251" name="Google Shape;251;g21e7369f21a_0_1415"/>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52" name="Google Shape;252;g21e7369f21a_0_1415"/>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53" name="Google Shape;253;g21e7369f21a_0_1415"/>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54" name="Google Shape;254;g21e7369f21a_0_1415"/>
          <p:cNvPicPr preferRelativeResize="0"/>
          <p:nvPr/>
        </p:nvPicPr>
        <p:blipFill rotWithShape="1">
          <a:blip r:embed="rId2">
            <a:alphaModFix/>
          </a:blip>
          <a:srcRect b="0" l="0" r="0" t="0"/>
          <a:stretch/>
        </p:blipFill>
        <p:spPr>
          <a:xfrm>
            <a:off x="12632668" y="12183668"/>
            <a:ext cx="11423734" cy="1243267"/>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55" name="Shape 255"/>
        <p:cNvGrpSpPr/>
        <p:nvPr/>
      </p:nvGrpSpPr>
      <p:grpSpPr>
        <a:xfrm>
          <a:off x="0" y="0"/>
          <a:ext cx="0" cy="0"/>
          <a:chOff x="0" y="0"/>
          <a:chExt cx="0" cy="0"/>
        </a:xfrm>
      </p:grpSpPr>
      <p:sp>
        <p:nvSpPr>
          <p:cNvPr id="256" name="Google Shape;256;g21e7369f21a_0_1423"/>
          <p:cNvSpPr txBox="1"/>
          <p:nvPr>
            <p:ph type="title"/>
          </p:nvPr>
        </p:nvSpPr>
        <p:spPr>
          <a:xfrm>
            <a:off x="1679576"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57" name="Google Shape;257;g21e7369f21a_0_1423"/>
          <p:cNvSpPr txBox="1"/>
          <p:nvPr>
            <p:ph idx="1" type="body"/>
          </p:nvPr>
        </p:nvSpPr>
        <p:spPr>
          <a:xfrm>
            <a:off x="1679576" y="3362326"/>
            <a:ext cx="10315800" cy="1647600"/>
          </a:xfrm>
          <a:prstGeom prst="rect">
            <a:avLst/>
          </a:prstGeom>
          <a:noFill/>
          <a:ln>
            <a:noFill/>
          </a:ln>
        </p:spPr>
        <p:txBody>
          <a:bodyPr anchorCtr="0" anchor="b"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4800"/>
              <a:buNone/>
              <a:defRPr b="1" sz="4800"/>
            </a:lvl1pPr>
            <a:lvl2pPr indent="-228600" lvl="1" marL="914400" algn="l">
              <a:lnSpc>
                <a:spcPct val="90000"/>
              </a:lnSpc>
              <a:spcBef>
                <a:spcPts val="1000"/>
              </a:spcBef>
              <a:spcAft>
                <a:spcPts val="0"/>
              </a:spcAft>
              <a:buClr>
                <a:schemeClr val="dk1"/>
              </a:buClr>
              <a:buSzPts val="4000"/>
              <a:buNone/>
              <a:defRPr b="1" sz="4000"/>
            </a:lvl2pPr>
            <a:lvl3pPr indent="-228600" lvl="2" marL="1371600" algn="l">
              <a:lnSpc>
                <a:spcPct val="90000"/>
              </a:lnSpc>
              <a:spcBef>
                <a:spcPts val="1000"/>
              </a:spcBef>
              <a:spcAft>
                <a:spcPts val="0"/>
              </a:spcAft>
              <a:buClr>
                <a:schemeClr val="dk1"/>
              </a:buClr>
              <a:buSzPts val="3600"/>
              <a:buNone/>
              <a:defRPr b="1" sz="3600"/>
            </a:lvl3pPr>
            <a:lvl4pPr indent="-228600" lvl="3" marL="1828800" algn="l">
              <a:lnSpc>
                <a:spcPct val="90000"/>
              </a:lnSpc>
              <a:spcBef>
                <a:spcPts val="1000"/>
              </a:spcBef>
              <a:spcAft>
                <a:spcPts val="0"/>
              </a:spcAft>
              <a:buClr>
                <a:schemeClr val="dk1"/>
              </a:buClr>
              <a:buSzPts val="3200"/>
              <a:buNone/>
              <a:defRPr b="1" sz="3200"/>
            </a:lvl4pPr>
            <a:lvl5pPr indent="-228600" lvl="4" marL="2286000" algn="l">
              <a:lnSpc>
                <a:spcPct val="90000"/>
              </a:lnSpc>
              <a:spcBef>
                <a:spcPts val="1000"/>
              </a:spcBef>
              <a:spcAft>
                <a:spcPts val="0"/>
              </a:spcAft>
              <a:buClr>
                <a:schemeClr val="dk1"/>
              </a:buClr>
              <a:buSzPts val="3200"/>
              <a:buNone/>
              <a:defRPr b="1" sz="3200"/>
            </a:lvl5pPr>
            <a:lvl6pPr indent="-228600" lvl="5" marL="2743200" algn="l">
              <a:lnSpc>
                <a:spcPct val="90000"/>
              </a:lnSpc>
              <a:spcBef>
                <a:spcPts val="1000"/>
              </a:spcBef>
              <a:spcAft>
                <a:spcPts val="0"/>
              </a:spcAft>
              <a:buClr>
                <a:schemeClr val="dk1"/>
              </a:buClr>
              <a:buSzPts val="3200"/>
              <a:buNone/>
              <a:defRPr b="1" sz="3200"/>
            </a:lvl6pPr>
            <a:lvl7pPr indent="-228600" lvl="6" marL="3200400" algn="l">
              <a:lnSpc>
                <a:spcPct val="90000"/>
              </a:lnSpc>
              <a:spcBef>
                <a:spcPts val="1000"/>
              </a:spcBef>
              <a:spcAft>
                <a:spcPts val="0"/>
              </a:spcAft>
              <a:buClr>
                <a:schemeClr val="dk1"/>
              </a:buClr>
              <a:buSzPts val="3200"/>
              <a:buNone/>
              <a:defRPr b="1" sz="3200"/>
            </a:lvl7pPr>
            <a:lvl8pPr indent="-228600" lvl="7" marL="3657600" algn="l">
              <a:lnSpc>
                <a:spcPct val="90000"/>
              </a:lnSpc>
              <a:spcBef>
                <a:spcPts val="1000"/>
              </a:spcBef>
              <a:spcAft>
                <a:spcPts val="0"/>
              </a:spcAft>
              <a:buClr>
                <a:schemeClr val="dk1"/>
              </a:buClr>
              <a:buSzPts val="3200"/>
              <a:buNone/>
              <a:defRPr b="1" sz="3200"/>
            </a:lvl8pPr>
            <a:lvl9pPr indent="-228600" lvl="8" marL="4114800" algn="l">
              <a:lnSpc>
                <a:spcPct val="90000"/>
              </a:lnSpc>
              <a:spcBef>
                <a:spcPts val="1000"/>
              </a:spcBef>
              <a:spcAft>
                <a:spcPts val="0"/>
              </a:spcAft>
              <a:buClr>
                <a:schemeClr val="dk1"/>
              </a:buClr>
              <a:buSzPts val="3200"/>
              <a:buNone/>
              <a:defRPr b="1" sz="3200"/>
            </a:lvl9pPr>
          </a:lstStyle>
          <a:p/>
        </p:txBody>
      </p:sp>
      <p:sp>
        <p:nvSpPr>
          <p:cNvPr id="258" name="Google Shape;258;g21e7369f21a_0_1423"/>
          <p:cNvSpPr txBox="1"/>
          <p:nvPr>
            <p:ph idx="2" type="body"/>
          </p:nvPr>
        </p:nvSpPr>
        <p:spPr>
          <a:xfrm>
            <a:off x="1679576" y="5010150"/>
            <a:ext cx="10315800" cy="7369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259" name="Google Shape;259;g21e7369f21a_0_1423"/>
          <p:cNvSpPr txBox="1"/>
          <p:nvPr>
            <p:ph idx="3" type="body"/>
          </p:nvPr>
        </p:nvSpPr>
        <p:spPr>
          <a:xfrm>
            <a:off x="12344400" y="3362326"/>
            <a:ext cx="10366200" cy="1647600"/>
          </a:xfrm>
          <a:prstGeom prst="rect">
            <a:avLst/>
          </a:prstGeom>
          <a:noFill/>
          <a:ln>
            <a:noFill/>
          </a:ln>
        </p:spPr>
        <p:txBody>
          <a:bodyPr anchorCtr="0" anchor="b"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4800"/>
              <a:buNone/>
              <a:defRPr b="1" sz="4800"/>
            </a:lvl1pPr>
            <a:lvl2pPr indent="-228600" lvl="1" marL="914400" algn="l">
              <a:lnSpc>
                <a:spcPct val="90000"/>
              </a:lnSpc>
              <a:spcBef>
                <a:spcPts val="1000"/>
              </a:spcBef>
              <a:spcAft>
                <a:spcPts val="0"/>
              </a:spcAft>
              <a:buClr>
                <a:schemeClr val="dk1"/>
              </a:buClr>
              <a:buSzPts val="4000"/>
              <a:buNone/>
              <a:defRPr b="1" sz="4000"/>
            </a:lvl2pPr>
            <a:lvl3pPr indent="-228600" lvl="2" marL="1371600" algn="l">
              <a:lnSpc>
                <a:spcPct val="90000"/>
              </a:lnSpc>
              <a:spcBef>
                <a:spcPts val="1000"/>
              </a:spcBef>
              <a:spcAft>
                <a:spcPts val="0"/>
              </a:spcAft>
              <a:buClr>
                <a:schemeClr val="dk1"/>
              </a:buClr>
              <a:buSzPts val="3600"/>
              <a:buNone/>
              <a:defRPr b="1" sz="3600"/>
            </a:lvl3pPr>
            <a:lvl4pPr indent="-228600" lvl="3" marL="1828800" algn="l">
              <a:lnSpc>
                <a:spcPct val="90000"/>
              </a:lnSpc>
              <a:spcBef>
                <a:spcPts val="1000"/>
              </a:spcBef>
              <a:spcAft>
                <a:spcPts val="0"/>
              </a:spcAft>
              <a:buClr>
                <a:schemeClr val="dk1"/>
              </a:buClr>
              <a:buSzPts val="3200"/>
              <a:buNone/>
              <a:defRPr b="1" sz="3200"/>
            </a:lvl4pPr>
            <a:lvl5pPr indent="-228600" lvl="4" marL="2286000" algn="l">
              <a:lnSpc>
                <a:spcPct val="90000"/>
              </a:lnSpc>
              <a:spcBef>
                <a:spcPts val="1000"/>
              </a:spcBef>
              <a:spcAft>
                <a:spcPts val="0"/>
              </a:spcAft>
              <a:buClr>
                <a:schemeClr val="dk1"/>
              </a:buClr>
              <a:buSzPts val="3200"/>
              <a:buNone/>
              <a:defRPr b="1" sz="3200"/>
            </a:lvl5pPr>
            <a:lvl6pPr indent="-228600" lvl="5" marL="2743200" algn="l">
              <a:lnSpc>
                <a:spcPct val="90000"/>
              </a:lnSpc>
              <a:spcBef>
                <a:spcPts val="1000"/>
              </a:spcBef>
              <a:spcAft>
                <a:spcPts val="0"/>
              </a:spcAft>
              <a:buClr>
                <a:schemeClr val="dk1"/>
              </a:buClr>
              <a:buSzPts val="3200"/>
              <a:buNone/>
              <a:defRPr b="1" sz="3200"/>
            </a:lvl6pPr>
            <a:lvl7pPr indent="-228600" lvl="6" marL="3200400" algn="l">
              <a:lnSpc>
                <a:spcPct val="90000"/>
              </a:lnSpc>
              <a:spcBef>
                <a:spcPts val="1000"/>
              </a:spcBef>
              <a:spcAft>
                <a:spcPts val="0"/>
              </a:spcAft>
              <a:buClr>
                <a:schemeClr val="dk1"/>
              </a:buClr>
              <a:buSzPts val="3200"/>
              <a:buNone/>
              <a:defRPr b="1" sz="3200"/>
            </a:lvl7pPr>
            <a:lvl8pPr indent="-228600" lvl="7" marL="3657600" algn="l">
              <a:lnSpc>
                <a:spcPct val="90000"/>
              </a:lnSpc>
              <a:spcBef>
                <a:spcPts val="1000"/>
              </a:spcBef>
              <a:spcAft>
                <a:spcPts val="0"/>
              </a:spcAft>
              <a:buClr>
                <a:schemeClr val="dk1"/>
              </a:buClr>
              <a:buSzPts val="3200"/>
              <a:buNone/>
              <a:defRPr b="1" sz="3200"/>
            </a:lvl8pPr>
            <a:lvl9pPr indent="-228600" lvl="8" marL="4114800" algn="l">
              <a:lnSpc>
                <a:spcPct val="90000"/>
              </a:lnSpc>
              <a:spcBef>
                <a:spcPts val="1000"/>
              </a:spcBef>
              <a:spcAft>
                <a:spcPts val="0"/>
              </a:spcAft>
              <a:buClr>
                <a:schemeClr val="dk1"/>
              </a:buClr>
              <a:buSzPts val="3200"/>
              <a:buNone/>
              <a:defRPr b="1" sz="3200"/>
            </a:lvl9pPr>
          </a:lstStyle>
          <a:p/>
        </p:txBody>
      </p:sp>
      <p:sp>
        <p:nvSpPr>
          <p:cNvPr id="260" name="Google Shape;260;g21e7369f21a_0_1423"/>
          <p:cNvSpPr txBox="1"/>
          <p:nvPr>
            <p:ph idx="4" type="body"/>
          </p:nvPr>
        </p:nvSpPr>
        <p:spPr>
          <a:xfrm>
            <a:off x="12344400" y="5010150"/>
            <a:ext cx="10366200" cy="7369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261" name="Google Shape;261;g21e7369f21a_0_1423"/>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2" name="Google Shape;262;g21e7369f21a_0_1423"/>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3" name="Google Shape;263;g21e7369f21a_0_1423"/>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64" name="Google Shape;264;g21e7369f21a_0_1423"/>
          <p:cNvPicPr preferRelativeResize="0"/>
          <p:nvPr/>
        </p:nvPicPr>
        <p:blipFill rotWithShape="1">
          <a:blip r:embed="rId2">
            <a:alphaModFix/>
          </a:blip>
          <a:srcRect b="0" l="0" r="0" t="0"/>
          <a:stretch/>
        </p:blipFill>
        <p:spPr>
          <a:xfrm>
            <a:off x="12632668" y="12183668"/>
            <a:ext cx="11423734" cy="124326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28" name="Shape 28"/>
        <p:cNvGrpSpPr/>
        <p:nvPr/>
      </p:nvGrpSpPr>
      <p:grpSpPr>
        <a:xfrm>
          <a:off x="0" y="0"/>
          <a:ext cx="0" cy="0"/>
          <a:chOff x="0" y="0"/>
          <a:chExt cx="0" cy="0"/>
        </a:xfrm>
      </p:grpSpPr>
      <p:sp>
        <p:nvSpPr>
          <p:cNvPr id="29" name="Google Shape;29;g21f2bc86faf_0_1058"/>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30" name="Google Shape;30;g21f2bc86faf_0_1058"/>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1" name="Google Shape;31;g21f2bc86faf_0_1058"/>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pic>
        <p:nvPicPr>
          <p:cNvPr id="32" name="Google Shape;32;g21f2bc86faf_0_1058"/>
          <p:cNvPicPr preferRelativeResize="0"/>
          <p:nvPr/>
        </p:nvPicPr>
        <p:blipFill rotWithShape="1">
          <a:blip r:embed="rId3">
            <a:alphaModFix/>
          </a:blip>
          <a:srcRect b="0" l="0" r="0" t="0"/>
          <a:stretch/>
        </p:blipFill>
        <p:spPr>
          <a:xfrm>
            <a:off x="279198" y="12433076"/>
            <a:ext cx="2549909" cy="1053972"/>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5" name="Shape 265"/>
        <p:cNvGrpSpPr/>
        <p:nvPr/>
      </p:nvGrpSpPr>
      <p:grpSpPr>
        <a:xfrm>
          <a:off x="0" y="0"/>
          <a:ext cx="0" cy="0"/>
          <a:chOff x="0" y="0"/>
          <a:chExt cx="0" cy="0"/>
        </a:xfrm>
      </p:grpSpPr>
      <p:sp>
        <p:nvSpPr>
          <p:cNvPr id="266" name="Google Shape;266;g21e7369f21a_0_1433"/>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7" name="Google Shape;267;g21e7369f21a_0_1433"/>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8" name="Google Shape;268;g21e7369f21a_0_1433"/>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9" name="Google Shape;269;g21e7369f21a_0_1433"/>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70" name="Google Shape;270;g21e7369f21a_0_1433"/>
          <p:cNvPicPr preferRelativeResize="0"/>
          <p:nvPr/>
        </p:nvPicPr>
        <p:blipFill rotWithShape="1">
          <a:blip r:embed="rId2">
            <a:alphaModFix/>
          </a:blip>
          <a:srcRect b="0" l="0" r="0" t="0"/>
          <a:stretch/>
        </p:blipFill>
        <p:spPr>
          <a:xfrm>
            <a:off x="12632668" y="12183668"/>
            <a:ext cx="11423734" cy="1243267"/>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g21e7369f21a_0_1439"/>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3" name="Google Shape;273;g21e7369f21a_0_1439"/>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4" name="Google Shape;274;g21e7369f21a_0_1439"/>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75" name="Google Shape;275;g21e7369f21a_0_1439"/>
          <p:cNvPicPr preferRelativeResize="0"/>
          <p:nvPr/>
        </p:nvPicPr>
        <p:blipFill rotWithShape="1">
          <a:blip r:embed="rId2">
            <a:alphaModFix/>
          </a:blip>
          <a:srcRect b="0" l="0" r="0" t="0"/>
          <a:stretch/>
        </p:blipFill>
        <p:spPr>
          <a:xfrm>
            <a:off x="12632668" y="12183668"/>
            <a:ext cx="11423734" cy="1243267"/>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76" name="Shape 276"/>
        <p:cNvGrpSpPr/>
        <p:nvPr/>
      </p:nvGrpSpPr>
      <p:grpSpPr>
        <a:xfrm>
          <a:off x="0" y="0"/>
          <a:ext cx="0" cy="0"/>
          <a:chOff x="0" y="0"/>
          <a:chExt cx="0" cy="0"/>
        </a:xfrm>
      </p:grpSpPr>
      <p:sp>
        <p:nvSpPr>
          <p:cNvPr id="277" name="Google Shape;277;g21e7369f21a_0_1444"/>
          <p:cNvSpPr txBox="1"/>
          <p:nvPr>
            <p:ph type="title"/>
          </p:nvPr>
        </p:nvSpPr>
        <p:spPr>
          <a:xfrm>
            <a:off x="1679576" y="914400"/>
            <a:ext cx="7864200" cy="3200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6400"/>
              <a:buFont typeface="Calibri"/>
              <a:buNone/>
              <a:defRPr sz="6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8" name="Google Shape;278;g21e7369f21a_0_1444"/>
          <p:cNvSpPr txBox="1"/>
          <p:nvPr>
            <p:ph idx="1" type="body"/>
          </p:nvPr>
        </p:nvSpPr>
        <p:spPr>
          <a:xfrm>
            <a:off x="10366376" y="1974850"/>
            <a:ext cx="12344400" cy="9747000"/>
          </a:xfrm>
          <a:prstGeom prst="rect">
            <a:avLst/>
          </a:prstGeom>
          <a:noFill/>
          <a:ln>
            <a:noFill/>
          </a:ln>
        </p:spPr>
        <p:txBody>
          <a:bodyPr anchorCtr="0" anchor="t" bIns="91400" lIns="182850" spcFirstLastPara="1" rIns="182850" wrap="square" tIns="91400">
            <a:normAutofit/>
          </a:bodyPr>
          <a:lstStyle>
            <a:lvl1pPr indent="-635000" lvl="0" marL="457200" algn="l">
              <a:lnSpc>
                <a:spcPct val="90000"/>
              </a:lnSpc>
              <a:spcBef>
                <a:spcPts val="2000"/>
              </a:spcBef>
              <a:spcAft>
                <a:spcPts val="0"/>
              </a:spcAft>
              <a:buClr>
                <a:schemeClr val="dk1"/>
              </a:buClr>
              <a:buSzPts val="6400"/>
              <a:buChar char="•"/>
              <a:defRPr sz="6400"/>
            </a:lvl1pPr>
            <a:lvl2pPr indent="-584200" lvl="1" marL="914400" algn="l">
              <a:lnSpc>
                <a:spcPct val="90000"/>
              </a:lnSpc>
              <a:spcBef>
                <a:spcPts val="1000"/>
              </a:spcBef>
              <a:spcAft>
                <a:spcPts val="0"/>
              </a:spcAft>
              <a:buClr>
                <a:schemeClr val="dk1"/>
              </a:buClr>
              <a:buSzPts val="5600"/>
              <a:buChar char="•"/>
              <a:defRPr sz="5600"/>
            </a:lvl2pPr>
            <a:lvl3pPr indent="-533400" lvl="2" marL="1371600" algn="l">
              <a:lnSpc>
                <a:spcPct val="90000"/>
              </a:lnSpc>
              <a:spcBef>
                <a:spcPts val="1000"/>
              </a:spcBef>
              <a:spcAft>
                <a:spcPts val="0"/>
              </a:spcAft>
              <a:buClr>
                <a:schemeClr val="dk1"/>
              </a:buClr>
              <a:buSzPts val="4800"/>
              <a:buChar char="•"/>
              <a:defRPr sz="4800"/>
            </a:lvl3pPr>
            <a:lvl4pPr indent="-482600" lvl="3" marL="1828800" algn="l">
              <a:lnSpc>
                <a:spcPct val="90000"/>
              </a:lnSpc>
              <a:spcBef>
                <a:spcPts val="1000"/>
              </a:spcBef>
              <a:spcAft>
                <a:spcPts val="0"/>
              </a:spcAft>
              <a:buClr>
                <a:schemeClr val="dk1"/>
              </a:buClr>
              <a:buSzPts val="4000"/>
              <a:buChar char="•"/>
              <a:defRPr sz="4000"/>
            </a:lvl4pPr>
            <a:lvl5pPr indent="-482600" lvl="4" marL="2286000" algn="l">
              <a:lnSpc>
                <a:spcPct val="90000"/>
              </a:lnSpc>
              <a:spcBef>
                <a:spcPts val="1000"/>
              </a:spcBef>
              <a:spcAft>
                <a:spcPts val="0"/>
              </a:spcAft>
              <a:buClr>
                <a:schemeClr val="dk1"/>
              </a:buClr>
              <a:buSzPts val="4000"/>
              <a:buChar char="•"/>
              <a:defRPr sz="4000"/>
            </a:lvl5pPr>
            <a:lvl6pPr indent="-482600" lvl="5" marL="2743200" algn="l">
              <a:lnSpc>
                <a:spcPct val="90000"/>
              </a:lnSpc>
              <a:spcBef>
                <a:spcPts val="1000"/>
              </a:spcBef>
              <a:spcAft>
                <a:spcPts val="0"/>
              </a:spcAft>
              <a:buClr>
                <a:schemeClr val="dk1"/>
              </a:buClr>
              <a:buSzPts val="4000"/>
              <a:buChar char="•"/>
              <a:defRPr sz="4000"/>
            </a:lvl6pPr>
            <a:lvl7pPr indent="-482600" lvl="6" marL="3200400" algn="l">
              <a:lnSpc>
                <a:spcPct val="90000"/>
              </a:lnSpc>
              <a:spcBef>
                <a:spcPts val="1000"/>
              </a:spcBef>
              <a:spcAft>
                <a:spcPts val="0"/>
              </a:spcAft>
              <a:buClr>
                <a:schemeClr val="dk1"/>
              </a:buClr>
              <a:buSzPts val="4000"/>
              <a:buChar char="•"/>
              <a:defRPr sz="4000"/>
            </a:lvl7pPr>
            <a:lvl8pPr indent="-482600" lvl="7" marL="3657600" algn="l">
              <a:lnSpc>
                <a:spcPct val="90000"/>
              </a:lnSpc>
              <a:spcBef>
                <a:spcPts val="1000"/>
              </a:spcBef>
              <a:spcAft>
                <a:spcPts val="0"/>
              </a:spcAft>
              <a:buClr>
                <a:schemeClr val="dk1"/>
              </a:buClr>
              <a:buSzPts val="4000"/>
              <a:buChar char="•"/>
              <a:defRPr sz="4000"/>
            </a:lvl8pPr>
            <a:lvl9pPr indent="-482600" lvl="8" marL="4114800" algn="l">
              <a:lnSpc>
                <a:spcPct val="90000"/>
              </a:lnSpc>
              <a:spcBef>
                <a:spcPts val="1000"/>
              </a:spcBef>
              <a:spcAft>
                <a:spcPts val="0"/>
              </a:spcAft>
              <a:buClr>
                <a:schemeClr val="dk1"/>
              </a:buClr>
              <a:buSzPts val="4000"/>
              <a:buChar char="•"/>
              <a:defRPr sz="4000"/>
            </a:lvl9pPr>
          </a:lstStyle>
          <a:p/>
        </p:txBody>
      </p:sp>
      <p:sp>
        <p:nvSpPr>
          <p:cNvPr id="279" name="Google Shape;279;g21e7369f21a_0_1444"/>
          <p:cNvSpPr txBox="1"/>
          <p:nvPr>
            <p:ph idx="2" type="body"/>
          </p:nvPr>
        </p:nvSpPr>
        <p:spPr>
          <a:xfrm>
            <a:off x="1679576" y="4114800"/>
            <a:ext cx="7864200" cy="76230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3200"/>
              <a:buNone/>
              <a:defRPr sz="3200"/>
            </a:lvl1pPr>
            <a:lvl2pPr indent="-228600" lvl="1" marL="914400" algn="l">
              <a:lnSpc>
                <a:spcPct val="90000"/>
              </a:lnSpc>
              <a:spcBef>
                <a:spcPts val="1000"/>
              </a:spcBef>
              <a:spcAft>
                <a:spcPts val="0"/>
              </a:spcAft>
              <a:buClr>
                <a:schemeClr val="dk1"/>
              </a:buClr>
              <a:buSzPts val="2800"/>
              <a:buNone/>
              <a:defRPr sz="2800"/>
            </a:lvl2pPr>
            <a:lvl3pPr indent="-228600" lvl="2" marL="1371600" algn="l">
              <a:lnSpc>
                <a:spcPct val="90000"/>
              </a:lnSpc>
              <a:spcBef>
                <a:spcPts val="1000"/>
              </a:spcBef>
              <a:spcAft>
                <a:spcPts val="0"/>
              </a:spcAft>
              <a:buClr>
                <a:schemeClr val="dk1"/>
              </a:buClr>
              <a:buSzPts val="2400"/>
              <a:buNone/>
              <a:defRPr sz="2400"/>
            </a:lvl3pPr>
            <a:lvl4pPr indent="-228600" lvl="3" marL="1828800" algn="l">
              <a:lnSpc>
                <a:spcPct val="90000"/>
              </a:lnSpc>
              <a:spcBef>
                <a:spcPts val="1000"/>
              </a:spcBef>
              <a:spcAft>
                <a:spcPts val="0"/>
              </a:spcAft>
              <a:buClr>
                <a:schemeClr val="dk1"/>
              </a:buClr>
              <a:buSzPts val="2000"/>
              <a:buNone/>
              <a:defRPr sz="2000"/>
            </a:lvl4pPr>
            <a:lvl5pPr indent="-228600" lvl="4" marL="2286000" algn="l">
              <a:lnSpc>
                <a:spcPct val="90000"/>
              </a:lnSpc>
              <a:spcBef>
                <a:spcPts val="1000"/>
              </a:spcBef>
              <a:spcAft>
                <a:spcPts val="0"/>
              </a:spcAft>
              <a:buClr>
                <a:schemeClr val="dk1"/>
              </a:buClr>
              <a:buSzPts val="2000"/>
              <a:buNone/>
              <a:defRPr sz="2000"/>
            </a:lvl5pPr>
            <a:lvl6pPr indent="-228600" lvl="5" marL="2743200" algn="l">
              <a:lnSpc>
                <a:spcPct val="90000"/>
              </a:lnSpc>
              <a:spcBef>
                <a:spcPts val="1000"/>
              </a:spcBef>
              <a:spcAft>
                <a:spcPts val="0"/>
              </a:spcAft>
              <a:buClr>
                <a:schemeClr val="dk1"/>
              </a:buClr>
              <a:buSzPts val="2000"/>
              <a:buNone/>
              <a:defRPr sz="2000"/>
            </a:lvl6pPr>
            <a:lvl7pPr indent="-228600" lvl="6" marL="3200400" algn="l">
              <a:lnSpc>
                <a:spcPct val="90000"/>
              </a:lnSpc>
              <a:spcBef>
                <a:spcPts val="1000"/>
              </a:spcBef>
              <a:spcAft>
                <a:spcPts val="0"/>
              </a:spcAft>
              <a:buClr>
                <a:schemeClr val="dk1"/>
              </a:buClr>
              <a:buSzPts val="2000"/>
              <a:buNone/>
              <a:defRPr sz="2000"/>
            </a:lvl7pPr>
            <a:lvl8pPr indent="-228600" lvl="7" marL="3657600" algn="l">
              <a:lnSpc>
                <a:spcPct val="90000"/>
              </a:lnSpc>
              <a:spcBef>
                <a:spcPts val="1000"/>
              </a:spcBef>
              <a:spcAft>
                <a:spcPts val="0"/>
              </a:spcAft>
              <a:buClr>
                <a:schemeClr val="dk1"/>
              </a:buClr>
              <a:buSzPts val="2000"/>
              <a:buNone/>
              <a:defRPr sz="2000"/>
            </a:lvl8pPr>
            <a:lvl9pPr indent="-228600" lvl="8" marL="4114800" algn="l">
              <a:lnSpc>
                <a:spcPct val="90000"/>
              </a:lnSpc>
              <a:spcBef>
                <a:spcPts val="1000"/>
              </a:spcBef>
              <a:spcAft>
                <a:spcPts val="0"/>
              </a:spcAft>
              <a:buClr>
                <a:schemeClr val="dk1"/>
              </a:buClr>
              <a:buSzPts val="2000"/>
              <a:buNone/>
              <a:defRPr sz="2000"/>
            </a:lvl9pPr>
          </a:lstStyle>
          <a:p/>
        </p:txBody>
      </p:sp>
      <p:sp>
        <p:nvSpPr>
          <p:cNvPr id="280" name="Google Shape;280;g21e7369f21a_0_1444"/>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1" name="Google Shape;281;g21e7369f21a_0_1444"/>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2" name="Google Shape;282;g21e7369f21a_0_1444"/>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83" name="Google Shape;283;g21e7369f21a_0_1444"/>
          <p:cNvPicPr preferRelativeResize="0"/>
          <p:nvPr/>
        </p:nvPicPr>
        <p:blipFill rotWithShape="1">
          <a:blip r:embed="rId2">
            <a:alphaModFix/>
          </a:blip>
          <a:srcRect b="0" l="0" r="0" t="0"/>
          <a:stretch/>
        </p:blipFill>
        <p:spPr>
          <a:xfrm>
            <a:off x="12632668" y="12183668"/>
            <a:ext cx="11423734" cy="1243267"/>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84" name="Shape 284"/>
        <p:cNvGrpSpPr/>
        <p:nvPr/>
      </p:nvGrpSpPr>
      <p:grpSpPr>
        <a:xfrm>
          <a:off x="0" y="0"/>
          <a:ext cx="0" cy="0"/>
          <a:chOff x="0" y="0"/>
          <a:chExt cx="0" cy="0"/>
        </a:xfrm>
      </p:grpSpPr>
      <p:sp>
        <p:nvSpPr>
          <p:cNvPr id="285" name="Google Shape;285;g21e7369f21a_0_1452"/>
          <p:cNvSpPr txBox="1"/>
          <p:nvPr>
            <p:ph type="title"/>
          </p:nvPr>
        </p:nvSpPr>
        <p:spPr>
          <a:xfrm>
            <a:off x="1679576" y="914400"/>
            <a:ext cx="7864200" cy="3200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6400"/>
              <a:buFont typeface="Calibri"/>
              <a:buNone/>
              <a:defRPr sz="6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6" name="Google Shape;286;g21e7369f21a_0_1452"/>
          <p:cNvSpPr/>
          <p:nvPr>
            <p:ph idx="2" type="pic"/>
          </p:nvPr>
        </p:nvSpPr>
        <p:spPr>
          <a:xfrm>
            <a:off x="10366376" y="1974850"/>
            <a:ext cx="12344400" cy="9747000"/>
          </a:xfrm>
          <a:prstGeom prst="rect">
            <a:avLst/>
          </a:prstGeom>
          <a:noFill/>
          <a:ln>
            <a:noFill/>
          </a:ln>
        </p:spPr>
      </p:sp>
      <p:sp>
        <p:nvSpPr>
          <p:cNvPr id="287" name="Google Shape;287;g21e7369f21a_0_1452"/>
          <p:cNvSpPr txBox="1"/>
          <p:nvPr>
            <p:ph idx="1" type="body"/>
          </p:nvPr>
        </p:nvSpPr>
        <p:spPr>
          <a:xfrm>
            <a:off x="1679576" y="4114800"/>
            <a:ext cx="7864200" cy="76230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3200"/>
              <a:buNone/>
              <a:defRPr sz="3200"/>
            </a:lvl1pPr>
            <a:lvl2pPr indent="-228600" lvl="1" marL="914400" algn="l">
              <a:lnSpc>
                <a:spcPct val="90000"/>
              </a:lnSpc>
              <a:spcBef>
                <a:spcPts val="1000"/>
              </a:spcBef>
              <a:spcAft>
                <a:spcPts val="0"/>
              </a:spcAft>
              <a:buClr>
                <a:schemeClr val="dk1"/>
              </a:buClr>
              <a:buSzPts val="2800"/>
              <a:buNone/>
              <a:defRPr sz="2800"/>
            </a:lvl2pPr>
            <a:lvl3pPr indent="-228600" lvl="2" marL="1371600" algn="l">
              <a:lnSpc>
                <a:spcPct val="90000"/>
              </a:lnSpc>
              <a:spcBef>
                <a:spcPts val="1000"/>
              </a:spcBef>
              <a:spcAft>
                <a:spcPts val="0"/>
              </a:spcAft>
              <a:buClr>
                <a:schemeClr val="dk1"/>
              </a:buClr>
              <a:buSzPts val="2400"/>
              <a:buNone/>
              <a:defRPr sz="2400"/>
            </a:lvl3pPr>
            <a:lvl4pPr indent="-228600" lvl="3" marL="1828800" algn="l">
              <a:lnSpc>
                <a:spcPct val="90000"/>
              </a:lnSpc>
              <a:spcBef>
                <a:spcPts val="1000"/>
              </a:spcBef>
              <a:spcAft>
                <a:spcPts val="0"/>
              </a:spcAft>
              <a:buClr>
                <a:schemeClr val="dk1"/>
              </a:buClr>
              <a:buSzPts val="2000"/>
              <a:buNone/>
              <a:defRPr sz="2000"/>
            </a:lvl4pPr>
            <a:lvl5pPr indent="-228600" lvl="4" marL="2286000" algn="l">
              <a:lnSpc>
                <a:spcPct val="90000"/>
              </a:lnSpc>
              <a:spcBef>
                <a:spcPts val="1000"/>
              </a:spcBef>
              <a:spcAft>
                <a:spcPts val="0"/>
              </a:spcAft>
              <a:buClr>
                <a:schemeClr val="dk1"/>
              </a:buClr>
              <a:buSzPts val="2000"/>
              <a:buNone/>
              <a:defRPr sz="2000"/>
            </a:lvl5pPr>
            <a:lvl6pPr indent="-228600" lvl="5" marL="2743200" algn="l">
              <a:lnSpc>
                <a:spcPct val="90000"/>
              </a:lnSpc>
              <a:spcBef>
                <a:spcPts val="1000"/>
              </a:spcBef>
              <a:spcAft>
                <a:spcPts val="0"/>
              </a:spcAft>
              <a:buClr>
                <a:schemeClr val="dk1"/>
              </a:buClr>
              <a:buSzPts val="2000"/>
              <a:buNone/>
              <a:defRPr sz="2000"/>
            </a:lvl6pPr>
            <a:lvl7pPr indent="-228600" lvl="6" marL="3200400" algn="l">
              <a:lnSpc>
                <a:spcPct val="90000"/>
              </a:lnSpc>
              <a:spcBef>
                <a:spcPts val="1000"/>
              </a:spcBef>
              <a:spcAft>
                <a:spcPts val="0"/>
              </a:spcAft>
              <a:buClr>
                <a:schemeClr val="dk1"/>
              </a:buClr>
              <a:buSzPts val="2000"/>
              <a:buNone/>
              <a:defRPr sz="2000"/>
            </a:lvl7pPr>
            <a:lvl8pPr indent="-228600" lvl="7" marL="3657600" algn="l">
              <a:lnSpc>
                <a:spcPct val="90000"/>
              </a:lnSpc>
              <a:spcBef>
                <a:spcPts val="1000"/>
              </a:spcBef>
              <a:spcAft>
                <a:spcPts val="0"/>
              </a:spcAft>
              <a:buClr>
                <a:schemeClr val="dk1"/>
              </a:buClr>
              <a:buSzPts val="2000"/>
              <a:buNone/>
              <a:defRPr sz="2000"/>
            </a:lvl8pPr>
            <a:lvl9pPr indent="-228600" lvl="8" marL="4114800" algn="l">
              <a:lnSpc>
                <a:spcPct val="90000"/>
              </a:lnSpc>
              <a:spcBef>
                <a:spcPts val="1000"/>
              </a:spcBef>
              <a:spcAft>
                <a:spcPts val="0"/>
              </a:spcAft>
              <a:buClr>
                <a:schemeClr val="dk1"/>
              </a:buClr>
              <a:buSzPts val="2000"/>
              <a:buNone/>
              <a:defRPr sz="2000"/>
            </a:lvl9pPr>
          </a:lstStyle>
          <a:p/>
        </p:txBody>
      </p:sp>
      <p:sp>
        <p:nvSpPr>
          <p:cNvPr id="288" name="Google Shape;288;g21e7369f21a_0_1452"/>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9" name="Google Shape;289;g21e7369f21a_0_1452"/>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0" name="Google Shape;290;g21e7369f21a_0_1452"/>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91" name="Google Shape;291;g21e7369f21a_0_1452"/>
          <p:cNvPicPr preferRelativeResize="0"/>
          <p:nvPr/>
        </p:nvPicPr>
        <p:blipFill rotWithShape="1">
          <a:blip r:embed="rId2">
            <a:alphaModFix/>
          </a:blip>
          <a:srcRect b="0" l="0" r="0" t="0"/>
          <a:stretch/>
        </p:blipFill>
        <p:spPr>
          <a:xfrm>
            <a:off x="12632668" y="12183668"/>
            <a:ext cx="11423734" cy="1243267"/>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92" name="Shape 292"/>
        <p:cNvGrpSpPr/>
        <p:nvPr/>
      </p:nvGrpSpPr>
      <p:grpSpPr>
        <a:xfrm>
          <a:off x="0" y="0"/>
          <a:ext cx="0" cy="0"/>
          <a:chOff x="0" y="0"/>
          <a:chExt cx="0" cy="0"/>
        </a:xfrm>
      </p:grpSpPr>
      <p:sp>
        <p:nvSpPr>
          <p:cNvPr id="293" name="Google Shape;293;g21e7369f21a_0_1460"/>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4" name="Google Shape;294;g21e7369f21a_0_1460"/>
          <p:cNvSpPr txBox="1"/>
          <p:nvPr>
            <p:ph idx="1" type="body"/>
          </p:nvPr>
        </p:nvSpPr>
        <p:spPr>
          <a:xfrm rot="5400000">
            <a:off x="7840800" y="-2513150"/>
            <a:ext cx="8702400" cy="21031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295" name="Google Shape;295;g21e7369f21a_0_1460"/>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6" name="Google Shape;296;g21e7369f21a_0_1460"/>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7" name="Google Shape;297;g21e7369f21a_0_1460"/>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98" name="Google Shape;298;g21e7369f21a_0_1460"/>
          <p:cNvPicPr preferRelativeResize="0"/>
          <p:nvPr/>
        </p:nvPicPr>
        <p:blipFill rotWithShape="1">
          <a:blip r:embed="rId2">
            <a:alphaModFix/>
          </a:blip>
          <a:srcRect b="0" l="0" r="0" t="0"/>
          <a:stretch/>
        </p:blipFill>
        <p:spPr>
          <a:xfrm>
            <a:off x="12632668" y="12183668"/>
            <a:ext cx="11423734" cy="1243267"/>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99" name="Shape 299"/>
        <p:cNvGrpSpPr/>
        <p:nvPr/>
      </p:nvGrpSpPr>
      <p:grpSpPr>
        <a:xfrm>
          <a:off x="0" y="0"/>
          <a:ext cx="0" cy="0"/>
          <a:chOff x="0" y="0"/>
          <a:chExt cx="0" cy="0"/>
        </a:xfrm>
      </p:grpSpPr>
      <p:sp>
        <p:nvSpPr>
          <p:cNvPr id="300" name="Google Shape;300;g21e7369f21a_0_1467"/>
          <p:cNvSpPr txBox="1"/>
          <p:nvPr>
            <p:ph type="title"/>
          </p:nvPr>
        </p:nvSpPr>
        <p:spPr>
          <a:xfrm rot="5400000">
            <a:off x="14266800" y="3913250"/>
            <a:ext cx="11623800" cy="52578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1" name="Google Shape;301;g21e7369f21a_0_1467"/>
          <p:cNvSpPr txBox="1"/>
          <p:nvPr>
            <p:ph idx="1" type="body"/>
          </p:nvPr>
        </p:nvSpPr>
        <p:spPr>
          <a:xfrm rot="5400000">
            <a:off x="3598800" y="-1192150"/>
            <a:ext cx="11623800" cy="154686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302" name="Google Shape;302;g21e7369f21a_0_1467"/>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3" name="Google Shape;303;g21e7369f21a_0_1467"/>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4" name="Google Shape;304;g21e7369f21a_0_1467"/>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305" name="Google Shape;305;g21e7369f21a_0_1467"/>
          <p:cNvPicPr preferRelativeResize="0"/>
          <p:nvPr/>
        </p:nvPicPr>
        <p:blipFill rotWithShape="1">
          <a:blip r:embed="rId2">
            <a:alphaModFix/>
          </a:blip>
          <a:srcRect b="0" l="0" r="0" t="0"/>
          <a:stretch/>
        </p:blipFill>
        <p:spPr>
          <a:xfrm>
            <a:off x="12632668" y="12183668"/>
            <a:ext cx="11423734" cy="1243267"/>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10" name="Shape 310"/>
        <p:cNvGrpSpPr/>
        <p:nvPr/>
      </p:nvGrpSpPr>
      <p:grpSpPr>
        <a:xfrm>
          <a:off x="0" y="0"/>
          <a:ext cx="0" cy="0"/>
          <a:chOff x="0" y="0"/>
          <a:chExt cx="0" cy="0"/>
        </a:xfrm>
      </p:grpSpPr>
      <p:pic>
        <p:nvPicPr>
          <p:cNvPr id="311" name="Google Shape;311;g21e7369f21a_0_1478"/>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312" name="Google Shape;312;g21e7369f21a_0_1478"/>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13" name="Google Shape;313;g21e7369f21a_0_1478"/>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4" name="Shape 314"/>
        <p:cNvGrpSpPr/>
        <p:nvPr/>
      </p:nvGrpSpPr>
      <p:grpSpPr>
        <a:xfrm>
          <a:off x="0" y="0"/>
          <a:ext cx="0" cy="0"/>
          <a:chOff x="0" y="0"/>
          <a:chExt cx="0" cy="0"/>
        </a:xfrm>
      </p:grpSpPr>
      <p:pic>
        <p:nvPicPr>
          <p:cNvPr id="315" name="Google Shape;315;g21e7369f21a_0_1482"/>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316" name="Google Shape;316;g21e7369f21a_0_1482"/>
          <p:cNvSpPr txBox="1"/>
          <p:nvPr>
            <p:ph type="ctrTitle"/>
          </p:nvPr>
        </p:nvSpPr>
        <p:spPr>
          <a:xfrm>
            <a:off x="831214" y="3094400"/>
            <a:ext cx="8616000" cy="5473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400"/>
              <a:buFont typeface="Roboto Light"/>
              <a:buNone/>
              <a:defRPr sz="94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2pPr>
            <a:lvl3pPr lvl="2"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3pPr>
            <a:lvl4pPr lvl="3"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4pPr>
            <a:lvl5pPr lvl="4"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5pPr>
            <a:lvl6pPr lvl="5"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6pPr>
            <a:lvl7pPr lvl="6"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7pPr>
            <a:lvl8pPr lvl="7"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8pPr>
            <a:lvl9pPr lvl="8"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9pPr>
          </a:lstStyle>
          <a:p/>
        </p:txBody>
      </p:sp>
      <p:sp>
        <p:nvSpPr>
          <p:cNvPr id="317" name="Google Shape;317;g21e7369f21a_0_1482"/>
          <p:cNvSpPr txBox="1"/>
          <p:nvPr>
            <p:ph idx="1" type="subTitle"/>
          </p:nvPr>
        </p:nvSpPr>
        <p:spPr>
          <a:xfrm>
            <a:off x="831200" y="8666533"/>
            <a:ext cx="8884800" cy="21138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sz="5800"/>
            </a:lvl1pPr>
            <a:lvl2pPr lvl="1" algn="l">
              <a:lnSpc>
                <a:spcPct val="100000"/>
              </a:lnSpc>
              <a:spcBef>
                <a:spcPts val="0"/>
              </a:spcBef>
              <a:spcAft>
                <a:spcPts val="0"/>
              </a:spcAft>
              <a:buSzPts val="7000"/>
              <a:buNone/>
              <a:defRPr sz="7000"/>
            </a:lvl2pPr>
            <a:lvl3pPr lvl="2" algn="l">
              <a:lnSpc>
                <a:spcPct val="100000"/>
              </a:lnSpc>
              <a:spcBef>
                <a:spcPts val="0"/>
              </a:spcBef>
              <a:spcAft>
                <a:spcPts val="0"/>
              </a:spcAft>
              <a:buSzPts val="7000"/>
              <a:buNone/>
              <a:defRPr sz="7000"/>
            </a:lvl3pPr>
            <a:lvl4pPr lvl="3" algn="l">
              <a:lnSpc>
                <a:spcPct val="100000"/>
              </a:lnSpc>
              <a:spcBef>
                <a:spcPts val="0"/>
              </a:spcBef>
              <a:spcAft>
                <a:spcPts val="0"/>
              </a:spcAft>
              <a:buSzPts val="7000"/>
              <a:buNone/>
              <a:defRPr sz="7000"/>
            </a:lvl4pPr>
            <a:lvl5pPr lvl="4" algn="l">
              <a:lnSpc>
                <a:spcPct val="100000"/>
              </a:lnSpc>
              <a:spcBef>
                <a:spcPts val="0"/>
              </a:spcBef>
              <a:spcAft>
                <a:spcPts val="0"/>
              </a:spcAft>
              <a:buSzPts val="7000"/>
              <a:buNone/>
              <a:defRPr sz="7000"/>
            </a:lvl5pPr>
            <a:lvl6pPr lvl="5" algn="l">
              <a:lnSpc>
                <a:spcPct val="100000"/>
              </a:lnSpc>
              <a:spcBef>
                <a:spcPts val="0"/>
              </a:spcBef>
              <a:spcAft>
                <a:spcPts val="0"/>
              </a:spcAft>
              <a:buSzPts val="7000"/>
              <a:buNone/>
              <a:defRPr sz="7000"/>
            </a:lvl6pPr>
            <a:lvl7pPr lvl="6" algn="l">
              <a:lnSpc>
                <a:spcPct val="100000"/>
              </a:lnSpc>
              <a:spcBef>
                <a:spcPts val="0"/>
              </a:spcBef>
              <a:spcAft>
                <a:spcPts val="0"/>
              </a:spcAft>
              <a:buSzPts val="7000"/>
              <a:buNone/>
              <a:defRPr sz="7000"/>
            </a:lvl7pPr>
            <a:lvl8pPr lvl="7" algn="l">
              <a:lnSpc>
                <a:spcPct val="100000"/>
              </a:lnSpc>
              <a:spcBef>
                <a:spcPts val="0"/>
              </a:spcBef>
              <a:spcAft>
                <a:spcPts val="0"/>
              </a:spcAft>
              <a:buSzPts val="7000"/>
              <a:buNone/>
              <a:defRPr sz="7000"/>
            </a:lvl8pPr>
            <a:lvl9pPr lvl="8" algn="l">
              <a:lnSpc>
                <a:spcPct val="100000"/>
              </a:lnSpc>
              <a:spcBef>
                <a:spcPts val="0"/>
              </a:spcBef>
              <a:spcAft>
                <a:spcPts val="0"/>
              </a:spcAft>
              <a:buSzPts val="7000"/>
              <a:buNone/>
              <a:defRPr sz="7000"/>
            </a:lvl9pPr>
          </a:lstStyle>
          <a:p/>
        </p:txBody>
      </p:sp>
      <p:sp>
        <p:nvSpPr>
          <p:cNvPr id="318" name="Google Shape;318;g21e7369f21a_0_1482"/>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19" name="Google Shape;319;g21e7369f21a_0_1482"/>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0" name="Shape 320"/>
        <p:cNvGrpSpPr/>
        <p:nvPr/>
      </p:nvGrpSpPr>
      <p:grpSpPr>
        <a:xfrm>
          <a:off x="0" y="0"/>
          <a:ext cx="0" cy="0"/>
          <a:chOff x="0" y="0"/>
          <a:chExt cx="0" cy="0"/>
        </a:xfrm>
      </p:grpSpPr>
      <p:pic>
        <p:nvPicPr>
          <p:cNvPr id="321" name="Google Shape;321;g21e7369f21a_0_1488"/>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322" name="Google Shape;322;g21e7369f21a_0_1488"/>
          <p:cNvSpPr txBox="1"/>
          <p:nvPr>
            <p:ph type="title"/>
          </p:nvPr>
        </p:nvSpPr>
        <p:spPr>
          <a:xfrm>
            <a:off x="831200" y="4656133"/>
            <a:ext cx="8508000" cy="46560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323" name="Google Shape;323;g21e7369f21a_0_1488"/>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324" name="Shape 324"/>
        <p:cNvGrpSpPr/>
        <p:nvPr/>
      </p:nvGrpSpPr>
      <p:grpSpPr>
        <a:xfrm>
          <a:off x="0" y="0"/>
          <a:ext cx="0" cy="0"/>
          <a:chOff x="0" y="0"/>
          <a:chExt cx="0" cy="0"/>
        </a:xfrm>
      </p:grpSpPr>
      <p:sp>
        <p:nvSpPr>
          <p:cNvPr id="325" name="Google Shape;325;g21e7369f21a_0_1492"/>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326" name="Google Shape;326;g21e7369f21a_0_1492"/>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27" name="Google Shape;327;g21e7369f21a_0_1492"/>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pic>
        <p:nvPicPr>
          <p:cNvPr id="328" name="Google Shape;328;g21e7369f21a_0_1492"/>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3" name="Shape 33"/>
        <p:cNvGrpSpPr/>
        <p:nvPr/>
      </p:nvGrpSpPr>
      <p:grpSpPr>
        <a:xfrm>
          <a:off x="0" y="0"/>
          <a:ext cx="0" cy="0"/>
          <a:chOff x="0" y="0"/>
          <a:chExt cx="0" cy="0"/>
        </a:xfrm>
      </p:grpSpPr>
      <p:pic>
        <p:nvPicPr>
          <p:cNvPr id="34" name="Google Shape;34;g21f2bc86faf_0_1063"/>
          <p:cNvPicPr preferRelativeResize="0"/>
          <p:nvPr/>
        </p:nvPicPr>
        <p:blipFill rotWithShape="1">
          <a:blip r:embed="rId2">
            <a:alphaModFix/>
          </a:blip>
          <a:srcRect b="0" l="0" r="0" t="0"/>
          <a:stretch/>
        </p:blipFill>
        <p:spPr>
          <a:xfrm>
            <a:off x="19377800" y="-29752"/>
            <a:ext cx="5006199" cy="4731201"/>
          </a:xfrm>
          <a:prstGeom prst="rect">
            <a:avLst/>
          </a:prstGeom>
          <a:noFill/>
          <a:ln>
            <a:noFill/>
          </a:ln>
        </p:spPr>
      </p:pic>
      <p:sp>
        <p:nvSpPr>
          <p:cNvPr id="35" name="Google Shape;35;g21f2bc86faf_0_1063"/>
          <p:cNvSpPr txBox="1"/>
          <p:nvPr>
            <p:ph type="title"/>
          </p:nvPr>
        </p:nvSpPr>
        <p:spPr>
          <a:xfrm>
            <a:off x="831200" y="577133"/>
            <a:ext cx="22721700" cy="15273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900"/>
              <a:buNone/>
              <a:defRPr/>
            </a:lvl1pPr>
            <a:lvl2pPr lvl="1" algn="l">
              <a:lnSpc>
                <a:spcPct val="100000"/>
              </a:lnSpc>
              <a:spcBef>
                <a:spcPts val="0"/>
              </a:spcBef>
              <a:spcAft>
                <a:spcPts val="0"/>
              </a:spcAft>
              <a:buSzPts val="5900"/>
              <a:buNone/>
              <a:defRPr/>
            </a:lvl2pPr>
            <a:lvl3pPr lvl="2" algn="l">
              <a:lnSpc>
                <a:spcPct val="100000"/>
              </a:lnSpc>
              <a:spcBef>
                <a:spcPts val="0"/>
              </a:spcBef>
              <a:spcAft>
                <a:spcPts val="0"/>
              </a:spcAft>
              <a:buSzPts val="5900"/>
              <a:buNone/>
              <a:defRPr/>
            </a:lvl3pPr>
            <a:lvl4pPr lvl="3" algn="l">
              <a:lnSpc>
                <a:spcPct val="100000"/>
              </a:lnSpc>
              <a:spcBef>
                <a:spcPts val="0"/>
              </a:spcBef>
              <a:spcAft>
                <a:spcPts val="0"/>
              </a:spcAft>
              <a:buSzPts val="5900"/>
              <a:buNone/>
              <a:defRPr/>
            </a:lvl4pPr>
            <a:lvl5pPr lvl="4" algn="l">
              <a:lnSpc>
                <a:spcPct val="100000"/>
              </a:lnSpc>
              <a:spcBef>
                <a:spcPts val="0"/>
              </a:spcBef>
              <a:spcAft>
                <a:spcPts val="0"/>
              </a:spcAft>
              <a:buSzPts val="5900"/>
              <a:buNone/>
              <a:defRPr/>
            </a:lvl5pPr>
            <a:lvl6pPr lvl="5" algn="l">
              <a:lnSpc>
                <a:spcPct val="100000"/>
              </a:lnSpc>
              <a:spcBef>
                <a:spcPts val="0"/>
              </a:spcBef>
              <a:spcAft>
                <a:spcPts val="0"/>
              </a:spcAft>
              <a:buSzPts val="5900"/>
              <a:buNone/>
              <a:defRPr/>
            </a:lvl6pPr>
            <a:lvl7pPr lvl="6" algn="l">
              <a:lnSpc>
                <a:spcPct val="100000"/>
              </a:lnSpc>
              <a:spcBef>
                <a:spcPts val="0"/>
              </a:spcBef>
              <a:spcAft>
                <a:spcPts val="0"/>
              </a:spcAft>
              <a:buSzPts val="5900"/>
              <a:buNone/>
              <a:defRPr/>
            </a:lvl7pPr>
            <a:lvl8pPr lvl="7" algn="l">
              <a:lnSpc>
                <a:spcPct val="100000"/>
              </a:lnSpc>
              <a:spcBef>
                <a:spcPts val="0"/>
              </a:spcBef>
              <a:spcAft>
                <a:spcPts val="0"/>
              </a:spcAft>
              <a:buSzPts val="5900"/>
              <a:buNone/>
              <a:defRPr/>
            </a:lvl8pPr>
            <a:lvl9pPr lvl="8" algn="l">
              <a:lnSpc>
                <a:spcPct val="100000"/>
              </a:lnSpc>
              <a:spcBef>
                <a:spcPts val="0"/>
              </a:spcBef>
              <a:spcAft>
                <a:spcPts val="0"/>
              </a:spcAft>
              <a:buSzPts val="5900"/>
              <a:buNone/>
              <a:defRPr/>
            </a:lvl9pPr>
          </a:lstStyle>
          <a:p/>
        </p:txBody>
      </p:sp>
      <p:sp>
        <p:nvSpPr>
          <p:cNvPr id="36" name="Google Shape;36;g21f2bc86faf_0_1063"/>
          <p:cNvSpPr txBox="1"/>
          <p:nvPr>
            <p:ph idx="1" type="body"/>
          </p:nvPr>
        </p:nvSpPr>
        <p:spPr>
          <a:xfrm>
            <a:off x="831200" y="3073267"/>
            <a:ext cx="22721700" cy="9110400"/>
          </a:xfrm>
          <a:prstGeom prst="rect">
            <a:avLst/>
          </a:prstGeom>
          <a:noFill/>
          <a:ln>
            <a:noFill/>
          </a:ln>
        </p:spPr>
        <p:txBody>
          <a:bodyPr anchorCtr="0" anchor="t"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3550" lvl="1" marL="914400" algn="l">
              <a:lnSpc>
                <a:spcPct val="115000"/>
              </a:lnSpc>
              <a:spcBef>
                <a:spcPts val="0"/>
              </a:spcBef>
              <a:spcAft>
                <a:spcPts val="0"/>
              </a:spcAft>
              <a:buSzPts val="3700"/>
              <a:buChar char="○"/>
              <a:defRPr/>
            </a:lvl2pPr>
            <a:lvl3pPr indent="-463550" lvl="2" marL="1371600" algn="l">
              <a:lnSpc>
                <a:spcPct val="115000"/>
              </a:lnSpc>
              <a:spcBef>
                <a:spcPts val="0"/>
              </a:spcBef>
              <a:spcAft>
                <a:spcPts val="0"/>
              </a:spcAft>
              <a:buSzPts val="3700"/>
              <a:buChar char="■"/>
              <a:defRPr/>
            </a:lvl3pPr>
            <a:lvl4pPr indent="-463550" lvl="3" marL="1828800" algn="l">
              <a:lnSpc>
                <a:spcPct val="115000"/>
              </a:lnSpc>
              <a:spcBef>
                <a:spcPts val="0"/>
              </a:spcBef>
              <a:spcAft>
                <a:spcPts val="0"/>
              </a:spcAft>
              <a:buSzPts val="3700"/>
              <a:buChar char="●"/>
              <a:defRPr/>
            </a:lvl4pPr>
            <a:lvl5pPr indent="-463550" lvl="4" marL="2286000" algn="l">
              <a:lnSpc>
                <a:spcPct val="115000"/>
              </a:lnSpc>
              <a:spcBef>
                <a:spcPts val="0"/>
              </a:spcBef>
              <a:spcAft>
                <a:spcPts val="0"/>
              </a:spcAft>
              <a:buSzPts val="3700"/>
              <a:buChar char="○"/>
              <a:defRPr/>
            </a:lvl5pPr>
            <a:lvl6pPr indent="-463550" lvl="5" marL="2743200" algn="l">
              <a:lnSpc>
                <a:spcPct val="115000"/>
              </a:lnSpc>
              <a:spcBef>
                <a:spcPts val="0"/>
              </a:spcBef>
              <a:spcAft>
                <a:spcPts val="0"/>
              </a:spcAft>
              <a:buSzPts val="3700"/>
              <a:buChar char="■"/>
              <a:defRPr/>
            </a:lvl6pPr>
            <a:lvl7pPr indent="-463550" lvl="6" marL="3200400" algn="l">
              <a:lnSpc>
                <a:spcPct val="115000"/>
              </a:lnSpc>
              <a:spcBef>
                <a:spcPts val="0"/>
              </a:spcBef>
              <a:spcAft>
                <a:spcPts val="0"/>
              </a:spcAft>
              <a:buSzPts val="3700"/>
              <a:buChar char="●"/>
              <a:defRPr/>
            </a:lvl7pPr>
            <a:lvl8pPr indent="-463550" lvl="7" marL="3657600" algn="l">
              <a:lnSpc>
                <a:spcPct val="115000"/>
              </a:lnSpc>
              <a:spcBef>
                <a:spcPts val="0"/>
              </a:spcBef>
              <a:spcAft>
                <a:spcPts val="0"/>
              </a:spcAft>
              <a:buSzPts val="3700"/>
              <a:buChar char="○"/>
              <a:defRPr/>
            </a:lvl8pPr>
            <a:lvl9pPr indent="-463550" lvl="8" marL="4114800" algn="l">
              <a:lnSpc>
                <a:spcPct val="115000"/>
              </a:lnSpc>
              <a:spcBef>
                <a:spcPts val="0"/>
              </a:spcBef>
              <a:spcAft>
                <a:spcPts val="0"/>
              </a:spcAft>
              <a:buSzPts val="3700"/>
              <a:buChar char="■"/>
              <a:defRPr/>
            </a:lvl9pPr>
          </a:lstStyle>
          <a:p/>
        </p:txBody>
      </p:sp>
      <p:sp>
        <p:nvSpPr>
          <p:cNvPr id="37" name="Google Shape;37;g21f2bc86faf_0_1063"/>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8" name="Google Shape;38;g21f2bc86faf_0_1063"/>
          <p:cNvPicPr preferRelativeResize="0"/>
          <p:nvPr/>
        </p:nvPicPr>
        <p:blipFill rotWithShape="1">
          <a:blip r:embed="rId3">
            <a:alphaModFix/>
          </a:blip>
          <a:srcRect b="0" l="0" r="0" t="0"/>
          <a:stretch/>
        </p:blipFill>
        <p:spPr>
          <a:xfrm>
            <a:off x="21506465" y="12433076"/>
            <a:ext cx="2549908" cy="1053972"/>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29" name="Shape 329"/>
        <p:cNvGrpSpPr/>
        <p:nvPr/>
      </p:nvGrpSpPr>
      <p:grpSpPr>
        <a:xfrm>
          <a:off x="0" y="0"/>
          <a:ext cx="0" cy="0"/>
          <a:chOff x="0" y="0"/>
          <a:chExt cx="0" cy="0"/>
        </a:xfrm>
      </p:grpSpPr>
      <p:pic>
        <p:nvPicPr>
          <p:cNvPr id="330" name="Google Shape;330;g21e7369f21a_0_1497"/>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331" name="Google Shape;331;g21e7369f21a_0_1497"/>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32" name="Google Shape;332;g21e7369f21a_0_1497"/>
          <p:cNvSpPr txBox="1"/>
          <p:nvPr>
            <p:ph idx="1" type="body"/>
          </p:nvPr>
        </p:nvSpPr>
        <p:spPr>
          <a:xfrm>
            <a:off x="8312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333" name="Google Shape;333;g21e7369f21a_0_1497"/>
          <p:cNvSpPr txBox="1"/>
          <p:nvPr>
            <p:ph idx="2" type="body"/>
          </p:nvPr>
        </p:nvSpPr>
        <p:spPr>
          <a:xfrm>
            <a:off x="128864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4" name="Shape 334"/>
        <p:cNvGrpSpPr/>
        <p:nvPr/>
      </p:nvGrpSpPr>
      <p:grpSpPr>
        <a:xfrm>
          <a:off x="0" y="0"/>
          <a:ext cx="0" cy="0"/>
          <a:chOff x="0" y="0"/>
          <a:chExt cx="0" cy="0"/>
        </a:xfrm>
      </p:grpSpPr>
      <p:pic>
        <p:nvPicPr>
          <p:cNvPr id="335" name="Google Shape;335;g21e7369f21a_0_1502"/>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sp>
        <p:nvSpPr>
          <p:cNvPr id="336" name="Google Shape;336;g21e7369f21a_0_1502"/>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37" name="Google Shape;337;g21e7369f21a_0_1502"/>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38" name="Google Shape;338;g21e7369f21a_0_1502"/>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9" name="Shape 339"/>
        <p:cNvGrpSpPr/>
        <p:nvPr/>
      </p:nvGrpSpPr>
      <p:grpSpPr>
        <a:xfrm>
          <a:off x="0" y="0"/>
          <a:ext cx="0" cy="0"/>
          <a:chOff x="0" y="0"/>
          <a:chExt cx="0" cy="0"/>
        </a:xfrm>
      </p:grpSpPr>
      <p:pic>
        <p:nvPicPr>
          <p:cNvPr id="340" name="Google Shape;340;g21e7369f21a_0_1507"/>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341" name="Google Shape;341;g21e7369f21a_0_1507"/>
          <p:cNvSpPr txBox="1"/>
          <p:nvPr>
            <p:ph type="title"/>
          </p:nvPr>
        </p:nvSpPr>
        <p:spPr>
          <a:xfrm>
            <a:off x="831200" y="1481600"/>
            <a:ext cx="7488000" cy="2015400"/>
          </a:xfrm>
          <a:prstGeom prst="rect">
            <a:avLst/>
          </a:prstGeom>
          <a:noFill/>
          <a:ln>
            <a:noFill/>
          </a:ln>
        </p:spPr>
        <p:txBody>
          <a:bodyPr anchorCtr="0" anchor="b" bIns="243800" lIns="243800" spcFirstLastPara="1" rIns="243800" wrap="square" tIns="24380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342" name="Google Shape;342;g21e7369f21a_0_1507"/>
          <p:cNvSpPr txBox="1"/>
          <p:nvPr>
            <p:ph idx="1" type="body"/>
          </p:nvPr>
        </p:nvSpPr>
        <p:spPr>
          <a:xfrm>
            <a:off x="831200" y="3705600"/>
            <a:ext cx="7488000" cy="8478600"/>
          </a:xfrm>
          <a:prstGeom prst="rect">
            <a:avLst/>
          </a:prstGeom>
          <a:noFill/>
          <a:ln>
            <a:noFill/>
          </a:ln>
        </p:spPr>
        <p:txBody>
          <a:bodyPr anchorCtr="0" anchor="t" bIns="243800" lIns="243800" spcFirstLastPara="1" rIns="243800" wrap="square" tIns="243800">
            <a:normAutofit/>
          </a:bodyPr>
          <a:lstStyle>
            <a:lvl1pPr indent="-431800" lvl="0" marL="457200" algn="l">
              <a:lnSpc>
                <a:spcPct val="115000"/>
              </a:lnSpc>
              <a:spcBef>
                <a:spcPts val="0"/>
              </a:spcBef>
              <a:spcAft>
                <a:spcPts val="0"/>
              </a:spcAft>
              <a:buSzPts val="3200"/>
              <a:buChar char="●"/>
              <a:defRPr sz="32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343" name="Google Shape;343;g21e7369f21a_0_1507"/>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44" name="Google Shape;344;g21e7369f21a_0_1507"/>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5" name="Shape 345"/>
        <p:cNvGrpSpPr/>
        <p:nvPr/>
      </p:nvGrpSpPr>
      <p:grpSpPr>
        <a:xfrm>
          <a:off x="0" y="0"/>
          <a:ext cx="0" cy="0"/>
          <a:chOff x="0" y="0"/>
          <a:chExt cx="0" cy="0"/>
        </a:xfrm>
      </p:grpSpPr>
      <p:pic>
        <p:nvPicPr>
          <p:cNvPr id="346" name="Google Shape;346;g21e7369f21a_0_1513"/>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347" name="Google Shape;347;g21e7369f21a_0_1513"/>
          <p:cNvSpPr txBox="1"/>
          <p:nvPr>
            <p:ph type="title"/>
          </p:nvPr>
        </p:nvSpPr>
        <p:spPr>
          <a:xfrm>
            <a:off x="1307333" y="1200400"/>
            <a:ext cx="16980600" cy="10908600"/>
          </a:xfrm>
          <a:prstGeom prst="rect">
            <a:avLst/>
          </a:prstGeom>
          <a:noFill/>
          <a:ln>
            <a:noFill/>
          </a:ln>
        </p:spPr>
        <p:txBody>
          <a:bodyPr anchorCtr="0" anchor="ctr" bIns="243800" lIns="243800" spcFirstLastPara="1" rIns="243800" wrap="square" tIns="243800">
            <a:normAutofit/>
          </a:bodyPr>
          <a:lstStyle>
            <a:lvl1pPr lvl="0" algn="l">
              <a:lnSpc>
                <a:spcPct val="100000"/>
              </a:lnSpc>
              <a:spcBef>
                <a:spcPts val="0"/>
              </a:spcBef>
              <a:spcAft>
                <a:spcPts val="0"/>
              </a:spcAft>
              <a:buClr>
                <a:srgbClr val="CF3339"/>
              </a:buClr>
              <a:buSzPts val="12800"/>
              <a:buFont typeface="Roboto Light"/>
              <a:buNone/>
              <a:defRPr sz="128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2800"/>
              <a:buNone/>
              <a:defRPr sz="12800"/>
            </a:lvl2pPr>
            <a:lvl3pPr lvl="2" algn="l">
              <a:lnSpc>
                <a:spcPct val="100000"/>
              </a:lnSpc>
              <a:spcBef>
                <a:spcPts val="0"/>
              </a:spcBef>
              <a:spcAft>
                <a:spcPts val="0"/>
              </a:spcAft>
              <a:buSzPts val="12800"/>
              <a:buNone/>
              <a:defRPr sz="12800"/>
            </a:lvl3pPr>
            <a:lvl4pPr lvl="3" algn="l">
              <a:lnSpc>
                <a:spcPct val="100000"/>
              </a:lnSpc>
              <a:spcBef>
                <a:spcPts val="0"/>
              </a:spcBef>
              <a:spcAft>
                <a:spcPts val="0"/>
              </a:spcAft>
              <a:buSzPts val="12800"/>
              <a:buNone/>
              <a:defRPr sz="12800"/>
            </a:lvl4pPr>
            <a:lvl5pPr lvl="4" algn="l">
              <a:lnSpc>
                <a:spcPct val="100000"/>
              </a:lnSpc>
              <a:spcBef>
                <a:spcPts val="0"/>
              </a:spcBef>
              <a:spcAft>
                <a:spcPts val="0"/>
              </a:spcAft>
              <a:buSzPts val="12800"/>
              <a:buNone/>
              <a:defRPr sz="12800"/>
            </a:lvl5pPr>
            <a:lvl6pPr lvl="5" algn="l">
              <a:lnSpc>
                <a:spcPct val="100000"/>
              </a:lnSpc>
              <a:spcBef>
                <a:spcPts val="0"/>
              </a:spcBef>
              <a:spcAft>
                <a:spcPts val="0"/>
              </a:spcAft>
              <a:buSzPts val="12800"/>
              <a:buNone/>
              <a:defRPr sz="12800"/>
            </a:lvl6pPr>
            <a:lvl7pPr lvl="6" algn="l">
              <a:lnSpc>
                <a:spcPct val="100000"/>
              </a:lnSpc>
              <a:spcBef>
                <a:spcPts val="0"/>
              </a:spcBef>
              <a:spcAft>
                <a:spcPts val="0"/>
              </a:spcAft>
              <a:buSzPts val="12800"/>
              <a:buNone/>
              <a:defRPr sz="12800"/>
            </a:lvl7pPr>
            <a:lvl8pPr lvl="7" algn="l">
              <a:lnSpc>
                <a:spcPct val="100000"/>
              </a:lnSpc>
              <a:spcBef>
                <a:spcPts val="0"/>
              </a:spcBef>
              <a:spcAft>
                <a:spcPts val="0"/>
              </a:spcAft>
              <a:buSzPts val="12800"/>
              <a:buNone/>
              <a:defRPr sz="12800"/>
            </a:lvl8pPr>
            <a:lvl9pPr lvl="8" algn="l">
              <a:lnSpc>
                <a:spcPct val="100000"/>
              </a:lnSpc>
              <a:spcBef>
                <a:spcPts val="0"/>
              </a:spcBef>
              <a:spcAft>
                <a:spcPts val="0"/>
              </a:spcAft>
              <a:buSzPts val="12800"/>
              <a:buNone/>
              <a:defRPr sz="12800"/>
            </a:lvl9pPr>
          </a:lstStyle>
          <a:p/>
        </p:txBody>
      </p:sp>
      <p:sp>
        <p:nvSpPr>
          <p:cNvPr id="348" name="Google Shape;348;g21e7369f21a_0_1513"/>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49" name="Google Shape;349;g21e7369f21a_0_1513"/>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0" name="Shape 350"/>
        <p:cNvGrpSpPr/>
        <p:nvPr/>
      </p:nvGrpSpPr>
      <p:grpSpPr>
        <a:xfrm>
          <a:off x="0" y="0"/>
          <a:ext cx="0" cy="0"/>
          <a:chOff x="0" y="0"/>
          <a:chExt cx="0" cy="0"/>
        </a:xfrm>
      </p:grpSpPr>
      <p:pic>
        <p:nvPicPr>
          <p:cNvPr id="351" name="Google Shape;351;g21e7369f21a_0_1518"/>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sp>
        <p:nvSpPr>
          <p:cNvPr id="352" name="Google Shape;352;g21e7369f21a_0_1518"/>
          <p:cNvSpPr/>
          <p:nvPr/>
        </p:nvSpPr>
        <p:spPr>
          <a:xfrm>
            <a:off x="12192000" y="-333"/>
            <a:ext cx="12192000" cy="13716000"/>
          </a:xfrm>
          <a:prstGeom prst="rect">
            <a:avLst/>
          </a:prstGeom>
          <a:solidFill>
            <a:schemeClr val="lt2"/>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g21e7369f21a_0_1518"/>
          <p:cNvSpPr txBox="1"/>
          <p:nvPr>
            <p:ph type="title"/>
          </p:nvPr>
        </p:nvSpPr>
        <p:spPr>
          <a:xfrm>
            <a:off x="708000" y="3288467"/>
            <a:ext cx="10787400" cy="3952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SzPts val="11200"/>
              <a:buFont typeface="Roboto Light"/>
              <a:buNone/>
              <a:defRPr sz="11200">
                <a:latin typeface="Roboto Light"/>
                <a:ea typeface="Roboto Light"/>
                <a:cs typeface="Roboto Light"/>
                <a:sym typeface="Roboto Light"/>
              </a:defRPr>
            </a:lvl1pPr>
            <a:lvl2pPr lvl="1" algn="ctr">
              <a:lnSpc>
                <a:spcPct val="100000"/>
              </a:lnSpc>
              <a:spcBef>
                <a:spcPts val="0"/>
              </a:spcBef>
              <a:spcAft>
                <a:spcPts val="0"/>
              </a:spcAft>
              <a:buSzPts val="11200"/>
              <a:buNone/>
              <a:defRPr sz="11200"/>
            </a:lvl2pPr>
            <a:lvl3pPr lvl="2" algn="ctr">
              <a:lnSpc>
                <a:spcPct val="100000"/>
              </a:lnSpc>
              <a:spcBef>
                <a:spcPts val="0"/>
              </a:spcBef>
              <a:spcAft>
                <a:spcPts val="0"/>
              </a:spcAft>
              <a:buSzPts val="11200"/>
              <a:buNone/>
              <a:defRPr sz="11200"/>
            </a:lvl3pPr>
            <a:lvl4pPr lvl="3" algn="ctr">
              <a:lnSpc>
                <a:spcPct val="100000"/>
              </a:lnSpc>
              <a:spcBef>
                <a:spcPts val="0"/>
              </a:spcBef>
              <a:spcAft>
                <a:spcPts val="0"/>
              </a:spcAft>
              <a:buSzPts val="11200"/>
              <a:buNone/>
              <a:defRPr sz="11200"/>
            </a:lvl4pPr>
            <a:lvl5pPr lvl="4" algn="ctr">
              <a:lnSpc>
                <a:spcPct val="100000"/>
              </a:lnSpc>
              <a:spcBef>
                <a:spcPts val="0"/>
              </a:spcBef>
              <a:spcAft>
                <a:spcPts val="0"/>
              </a:spcAft>
              <a:buSzPts val="11200"/>
              <a:buNone/>
              <a:defRPr sz="11200"/>
            </a:lvl5pPr>
            <a:lvl6pPr lvl="5" algn="ctr">
              <a:lnSpc>
                <a:spcPct val="100000"/>
              </a:lnSpc>
              <a:spcBef>
                <a:spcPts val="0"/>
              </a:spcBef>
              <a:spcAft>
                <a:spcPts val="0"/>
              </a:spcAft>
              <a:buSzPts val="11200"/>
              <a:buNone/>
              <a:defRPr sz="11200"/>
            </a:lvl6pPr>
            <a:lvl7pPr lvl="6" algn="ctr">
              <a:lnSpc>
                <a:spcPct val="100000"/>
              </a:lnSpc>
              <a:spcBef>
                <a:spcPts val="0"/>
              </a:spcBef>
              <a:spcAft>
                <a:spcPts val="0"/>
              </a:spcAft>
              <a:buSzPts val="11200"/>
              <a:buNone/>
              <a:defRPr sz="11200"/>
            </a:lvl7pPr>
            <a:lvl8pPr lvl="7" algn="ctr">
              <a:lnSpc>
                <a:spcPct val="100000"/>
              </a:lnSpc>
              <a:spcBef>
                <a:spcPts val="0"/>
              </a:spcBef>
              <a:spcAft>
                <a:spcPts val="0"/>
              </a:spcAft>
              <a:buSzPts val="11200"/>
              <a:buNone/>
              <a:defRPr sz="11200"/>
            </a:lvl8pPr>
            <a:lvl9pPr lvl="8" algn="ctr">
              <a:lnSpc>
                <a:spcPct val="100000"/>
              </a:lnSpc>
              <a:spcBef>
                <a:spcPts val="0"/>
              </a:spcBef>
              <a:spcAft>
                <a:spcPts val="0"/>
              </a:spcAft>
              <a:buSzPts val="11200"/>
              <a:buNone/>
              <a:defRPr sz="11200"/>
            </a:lvl9pPr>
          </a:lstStyle>
          <a:p/>
        </p:txBody>
      </p:sp>
      <p:sp>
        <p:nvSpPr>
          <p:cNvPr id="354" name="Google Shape;354;g21e7369f21a_0_1518"/>
          <p:cNvSpPr txBox="1"/>
          <p:nvPr>
            <p:ph idx="1" type="subTitle"/>
          </p:nvPr>
        </p:nvSpPr>
        <p:spPr>
          <a:xfrm>
            <a:off x="708000" y="7474867"/>
            <a:ext cx="10787400" cy="3293400"/>
          </a:xfrm>
          <a:prstGeom prst="rect">
            <a:avLst/>
          </a:prstGeom>
          <a:noFill/>
          <a:ln>
            <a:noFill/>
          </a:ln>
        </p:spPr>
        <p:txBody>
          <a:bodyPr anchorCtr="0" anchor="t" bIns="243800" lIns="243800" spcFirstLastPara="1" rIns="243800" wrap="square" tIns="2438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355" name="Google Shape;355;g21e7369f21a_0_1518"/>
          <p:cNvSpPr txBox="1"/>
          <p:nvPr>
            <p:ph idx="2" type="body"/>
          </p:nvPr>
        </p:nvSpPr>
        <p:spPr>
          <a:xfrm>
            <a:off x="13172000" y="1930867"/>
            <a:ext cx="10231800" cy="98538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356" name="Google Shape;356;g21e7369f21a_0_1518"/>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57" name="Google Shape;357;g21e7369f21a_0_1518"/>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358" name="Shape 358"/>
        <p:cNvGrpSpPr/>
        <p:nvPr/>
      </p:nvGrpSpPr>
      <p:grpSpPr>
        <a:xfrm>
          <a:off x="0" y="0"/>
          <a:ext cx="0" cy="0"/>
          <a:chOff x="0" y="0"/>
          <a:chExt cx="0" cy="0"/>
        </a:xfrm>
      </p:grpSpPr>
      <p:pic>
        <p:nvPicPr>
          <p:cNvPr id="359" name="Google Shape;359;g21e7369f21a_0_1526"/>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360" name="Google Shape;360;g21e7369f21a_0_1526"/>
          <p:cNvSpPr txBox="1"/>
          <p:nvPr>
            <p:ph idx="1" type="body"/>
          </p:nvPr>
        </p:nvSpPr>
        <p:spPr>
          <a:xfrm>
            <a:off x="13172000" y="1930867"/>
            <a:ext cx="10231800" cy="98538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361" name="Google Shape;361;g21e7369f21a_0_1526"/>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62" name="Google Shape;362;g21e7369f21a_0_1526"/>
          <p:cNvSpPr txBox="1"/>
          <p:nvPr>
            <p:ph type="ctrTitle"/>
          </p:nvPr>
        </p:nvSpPr>
        <p:spPr>
          <a:xfrm>
            <a:off x="831214" y="3094400"/>
            <a:ext cx="8616000" cy="5473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400"/>
              <a:buFont typeface="Roboto Light"/>
              <a:buNone/>
              <a:defRPr sz="94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400"/>
              <a:buNone/>
              <a:defRPr sz="13400"/>
            </a:lvl2pPr>
            <a:lvl3pPr lvl="2" algn="l">
              <a:lnSpc>
                <a:spcPct val="100000"/>
              </a:lnSpc>
              <a:spcBef>
                <a:spcPts val="0"/>
              </a:spcBef>
              <a:spcAft>
                <a:spcPts val="0"/>
              </a:spcAft>
              <a:buSzPts val="13400"/>
              <a:buNone/>
              <a:defRPr sz="13400"/>
            </a:lvl3pPr>
            <a:lvl4pPr lvl="3" algn="l">
              <a:lnSpc>
                <a:spcPct val="100000"/>
              </a:lnSpc>
              <a:spcBef>
                <a:spcPts val="0"/>
              </a:spcBef>
              <a:spcAft>
                <a:spcPts val="0"/>
              </a:spcAft>
              <a:buSzPts val="13400"/>
              <a:buNone/>
              <a:defRPr sz="13400"/>
            </a:lvl4pPr>
            <a:lvl5pPr lvl="4" algn="l">
              <a:lnSpc>
                <a:spcPct val="100000"/>
              </a:lnSpc>
              <a:spcBef>
                <a:spcPts val="0"/>
              </a:spcBef>
              <a:spcAft>
                <a:spcPts val="0"/>
              </a:spcAft>
              <a:buSzPts val="13400"/>
              <a:buNone/>
              <a:defRPr sz="13400"/>
            </a:lvl5pPr>
            <a:lvl6pPr lvl="5" algn="l">
              <a:lnSpc>
                <a:spcPct val="100000"/>
              </a:lnSpc>
              <a:spcBef>
                <a:spcPts val="0"/>
              </a:spcBef>
              <a:spcAft>
                <a:spcPts val="0"/>
              </a:spcAft>
              <a:buSzPts val="13400"/>
              <a:buNone/>
              <a:defRPr sz="13400"/>
            </a:lvl6pPr>
            <a:lvl7pPr lvl="6" algn="l">
              <a:lnSpc>
                <a:spcPct val="100000"/>
              </a:lnSpc>
              <a:spcBef>
                <a:spcPts val="0"/>
              </a:spcBef>
              <a:spcAft>
                <a:spcPts val="0"/>
              </a:spcAft>
              <a:buSzPts val="13400"/>
              <a:buNone/>
              <a:defRPr sz="13400"/>
            </a:lvl7pPr>
            <a:lvl8pPr lvl="7" algn="l">
              <a:lnSpc>
                <a:spcPct val="100000"/>
              </a:lnSpc>
              <a:spcBef>
                <a:spcPts val="0"/>
              </a:spcBef>
              <a:spcAft>
                <a:spcPts val="0"/>
              </a:spcAft>
              <a:buSzPts val="13400"/>
              <a:buNone/>
              <a:defRPr sz="13400"/>
            </a:lvl8pPr>
            <a:lvl9pPr lvl="8" algn="l">
              <a:lnSpc>
                <a:spcPct val="100000"/>
              </a:lnSpc>
              <a:spcBef>
                <a:spcPts val="0"/>
              </a:spcBef>
              <a:spcAft>
                <a:spcPts val="0"/>
              </a:spcAft>
              <a:buSzPts val="13400"/>
              <a:buNone/>
              <a:defRPr sz="13400"/>
            </a:lvl9pPr>
          </a:lstStyle>
          <a:p/>
        </p:txBody>
      </p:sp>
      <p:sp>
        <p:nvSpPr>
          <p:cNvPr id="363" name="Google Shape;363;g21e7369f21a_0_1526"/>
          <p:cNvSpPr txBox="1"/>
          <p:nvPr>
            <p:ph idx="2" type="subTitle"/>
          </p:nvPr>
        </p:nvSpPr>
        <p:spPr>
          <a:xfrm>
            <a:off x="831200" y="8666533"/>
            <a:ext cx="8884800" cy="21138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sz="5800"/>
            </a:lvl1pPr>
            <a:lvl2pPr lvl="1" algn="l">
              <a:lnSpc>
                <a:spcPct val="100000"/>
              </a:lnSpc>
              <a:spcBef>
                <a:spcPts val="0"/>
              </a:spcBef>
              <a:spcAft>
                <a:spcPts val="0"/>
              </a:spcAft>
              <a:buSzPts val="7000"/>
              <a:buNone/>
              <a:defRPr sz="7000"/>
            </a:lvl2pPr>
            <a:lvl3pPr lvl="2" algn="l">
              <a:lnSpc>
                <a:spcPct val="100000"/>
              </a:lnSpc>
              <a:spcBef>
                <a:spcPts val="0"/>
              </a:spcBef>
              <a:spcAft>
                <a:spcPts val="0"/>
              </a:spcAft>
              <a:buSzPts val="7000"/>
              <a:buNone/>
              <a:defRPr sz="7000"/>
            </a:lvl3pPr>
            <a:lvl4pPr lvl="3" algn="l">
              <a:lnSpc>
                <a:spcPct val="100000"/>
              </a:lnSpc>
              <a:spcBef>
                <a:spcPts val="0"/>
              </a:spcBef>
              <a:spcAft>
                <a:spcPts val="0"/>
              </a:spcAft>
              <a:buSzPts val="7000"/>
              <a:buNone/>
              <a:defRPr sz="7000"/>
            </a:lvl4pPr>
            <a:lvl5pPr lvl="4" algn="l">
              <a:lnSpc>
                <a:spcPct val="100000"/>
              </a:lnSpc>
              <a:spcBef>
                <a:spcPts val="0"/>
              </a:spcBef>
              <a:spcAft>
                <a:spcPts val="0"/>
              </a:spcAft>
              <a:buSzPts val="7000"/>
              <a:buNone/>
              <a:defRPr sz="7000"/>
            </a:lvl5pPr>
            <a:lvl6pPr lvl="5" algn="l">
              <a:lnSpc>
                <a:spcPct val="100000"/>
              </a:lnSpc>
              <a:spcBef>
                <a:spcPts val="0"/>
              </a:spcBef>
              <a:spcAft>
                <a:spcPts val="0"/>
              </a:spcAft>
              <a:buSzPts val="7000"/>
              <a:buNone/>
              <a:defRPr sz="7000"/>
            </a:lvl6pPr>
            <a:lvl7pPr lvl="6" algn="l">
              <a:lnSpc>
                <a:spcPct val="100000"/>
              </a:lnSpc>
              <a:spcBef>
                <a:spcPts val="0"/>
              </a:spcBef>
              <a:spcAft>
                <a:spcPts val="0"/>
              </a:spcAft>
              <a:buSzPts val="7000"/>
              <a:buNone/>
              <a:defRPr sz="7000"/>
            </a:lvl7pPr>
            <a:lvl8pPr lvl="7" algn="l">
              <a:lnSpc>
                <a:spcPct val="100000"/>
              </a:lnSpc>
              <a:spcBef>
                <a:spcPts val="0"/>
              </a:spcBef>
              <a:spcAft>
                <a:spcPts val="0"/>
              </a:spcAft>
              <a:buSzPts val="7000"/>
              <a:buNone/>
              <a:defRPr sz="7000"/>
            </a:lvl8pPr>
            <a:lvl9pPr lvl="8" algn="l">
              <a:lnSpc>
                <a:spcPct val="100000"/>
              </a:lnSpc>
              <a:spcBef>
                <a:spcPts val="0"/>
              </a:spcBef>
              <a:spcAft>
                <a:spcPts val="0"/>
              </a:spcAft>
              <a:buSzPts val="7000"/>
              <a:buNone/>
              <a:defRPr sz="7000"/>
            </a:lvl9pPr>
          </a:lstStyle>
          <a:p/>
        </p:txBody>
      </p:sp>
      <p:pic>
        <p:nvPicPr>
          <p:cNvPr id="364" name="Google Shape;364;g21e7369f21a_0_1526"/>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65" name="Shape 365"/>
        <p:cNvGrpSpPr/>
        <p:nvPr/>
      </p:nvGrpSpPr>
      <p:grpSpPr>
        <a:xfrm>
          <a:off x="0" y="0"/>
          <a:ext cx="0" cy="0"/>
          <a:chOff x="0" y="0"/>
          <a:chExt cx="0" cy="0"/>
        </a:xfrm>
      </p:grpSpPr>
      <p:pic>
        <p:nvPicPr>
          <p:cNvPr id="366" name="Google Shape;366;g21e7369f21a_0_1533"/>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367" name="Google Shape;367;g21e7369f21a_0_1533"/>
          <p:cNvSpPr txBox="1"/>
          <p:nvPr>
            <p:ph idx="1" type="body"/>
          </p:nvPr>
        </p:nvSpPr>
        <p:spPr>
          <a:xfrm>
            <a:off x="831200" y="11281533"/>
            <a:ext cx="15996600" cy="1613400"/>
          </a:xfrm>
          <a:prstGeom prst="rect">
            <a:avLst/>
          </a:prstGeom>
          <a:noFill/>
          <a:ln>
            <a:noFill/>
          </a:ln>
        </p:spPr>
        <p:txBody>
          <a:bodyPr anchorCtr="0" anchor="ctr" bIns="243800" lIns="243800" spcFirstLastPara="1" rIns="243800" wrap="square" tIns="243800">
            <a:normAutofit/>
          </a:bodyPr>
          <a:lstStyle>
            <a:lvl1pPr indent="-228600" lvl="0" marL="457200" algn="l">
              <a:lnSpc>
                <a:spcPct val="100000"/>
              </a:lnSpc>
              <a:spcBef>
                <a:spcPts val="0"/>
              </a:spcBef>
              <a:spcAft>
                <a:spcPts val="0"/>
              </a:spcAft>
              <a:buSzPts val="4800"/>
              <a:buNone/>
              <a:defRPr/>
            </a:lvl1pPr>
          </a:lstStyle>
          <a:p/>
        </p:txBody>
      </p:sp>
      <p:sp>
        <p:nvSpPr>
          <p:cNvPr id="368" name="Google Shape;368;g21e7369f21a_0_1533"/>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69" name="Google Shape;369;g21e7369f21a_0_1533"/>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70" name="Shape 370"/>
        <p:cNvGrpSpPr/>
        <p:nvPr/>
      </p:nvGrpSpPr>
      <p:grpSpPr>
        <a:xfrm>
          <a:off x="0" y="0"/>
          <a:ext cx="0" cy="0"/>
          <a:chOff x="0" y="0"/>
          <a:chExt cx="0" cy="0"/>
        </a:xfrm>
      </p:grpSpPr>
      <p:pic>
        <p:nvPicPr>
          <p:cNvPr id="371" name="Google Shape;371;g21e7369f21a_0_1538"/>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372" name="Google Shape;372;g21e7369f21a_0_1538"/>
          <p:cNvSpPr txBox="1"/>
          <p:nvPr>
            <p:ph hasCustomPrompt="1" type="title"/>
          </p:nvPr>
        </p:nvSpPr>
        <p:spPr>
          <a:xfrm>
            <a:off x="831200" y="2949667"/>
            <a:ext cx="22721400" cy="5236200"/>
          </a:xfrm>
          <a:prstGeom prst="rect">
            <a:avLst/>
          </a:prstGeom>
          <a:noFill/>
          <a:ln>
            <a:noFill/>
          </a:ln>
        </p:spPr>
        <p:txBody>
          <a:bodyPr anchorCtr="0" anchor="b" bIns="243800" lIns="243800" spcFirstLastPara="1" rIns="243800" wrap="square" tIns="243800">
            <a:normAutofit/>
          </a:bodyPr>
          <a:lstStyle>
            <a:lvl1pPr lvl="0" algn="ctr">
              <a:lnSpc>
                <a:spcPct val="100000"/>
              </a:lnSpc>
              <a:spcBef>
                <a:spcPts val="0"/>
              </a:spcBef>
              <a:spcAft>
                <a:spcPts val="0"/>
              </a:spcAft>
              <a:buClr>
                <a:srgbClr val="CF3339"/>
              </a:buClr>
              <a:buSzPts val="32000"/>
              <a:buFont typeface="Roboto Thin"/>
              <a:buNone/>
              <a:defRPr sz="32000">
                <a:solidFill>
                  <a:srgbClr val="CF3339"/>
                </a:solidFill>
                <a:latin typeface="Roboto Thin"/>
                <a:ea typeface="Roboto Thin"/>
                <a:cs typeface="Roboto Thin"/>
                <a:sym typeface="Roboto Thin"/>
              </a:defRPr>
            </a:lvl1pPr>
            <a:lvl2pPr lvl="1" algn="ctr">
              <a:lnSpc>
                <a:spcPct val="100000"/>
              </a:lnSpc>
              <a:spcBef>
                <a:spcPts val="0"/>
              </a:spcBef>
              <a:spcAft>
                <a:spcPts val="0"/>
              </a:spcAft>
              <a:buSzPts val="32000"/>
              <a:buNone/>
              <a:defRPr sz="32000"/>
            </a:lvl2pPr>
            <a:lvl3pPr lvl="2" algn="ctr">
              <a:lnSpc>
                <a:spcPct val="100000"/>
              </a:lnSpc>
              <a:spcBef>
                <a:spcPts val="0"/>
              </a:spcBef>
              <a:spcAft>
                <a:spcPts val="0"/>
              </a:spcAft>
              <a:buSzPts val="32000"/>
              <a:buNone/>
              <a:defRPr sz="32000"/>
            </a:lvl3pPr>
            <a:lvl4pPr lvl="3" algn="ctr">
              <a:lnSpc>
                <a:spcPct val="100000"/>
              </a:lnSpc>
              <a:spcBef>
                <a:spcPts val="0"/>
              </a:spcBef>
              <a:spcAft>
                <a:spcPts val="0"/>
              </a:spcAft>
              <a:buSzPts val="32000"/>
              <a:buNone/>
              <a:defRPr sz="32000"/>
            </a:lvl4pPr>
            <a:lvl5pPr lvl="4" algn="ctr">
              <a:lnSpc>
                <a:spcPct val="100000"/>
              </a:lnSpc>
              <a:spcBef>
                <a:spcPts val="0"/>
              </a:spcBef>
              <a:spcAft>
                <a:spcPts val="0"/>
              </a:spcAft>
              <a:buSzPts val="32000"/>
              <a:buNone/>
              <a:defRPr sz="32000"/>
            </a:lvl5pPr>
            <a:lvl6pPr lvl="5" algn="ctr">
              <a:lnSpc>
                <a:spcPct val="100000"/>
              </a:lnSpc>
              <a:spcBef>
                <a:spcPts val="0"/>
              </a:spcBef>
              <a:spcAft>
                <a:spcPts val="0"/>
              </a:spcAft>
              <a:buSzPts val="32000"/>
              <a:buNone/>
              <a:defRPr sz="32000"/>
            </a:lvl6pPr>
            <a:lvl7pPr lvl="6" algn="ctr">
              <a:lnSpc>
                <a:spcPct val="100000"/>
              </a:lnSpc>
              <a:spcBef>
                <a:spcPts val="0"/>
              </a:spcBef>
              <a:spcAft>
                <a:spcPts val="0"/>
              </a:spcAft>
              <a:buSzPts val="32000"/>
              <a:buNone/>
              <a:defRPr sz="32000"/>
            </a:lvl7pPr>
            <a:lvl8pPr lvl="7" algn="ctr">
              <a:lnSpc>
                <a:spcPct val="100000"/>
              </a:lnSpc>
              <a:spcBef>
                <a:spcPts val="0"/>
              </a:spcBef>
              <a:spcAft>
                <a:spcPts val="0"/>
              </a:spcAft>
              <a:buSzPts val="32000"/>
              <a:buNone/>
              <a:defRPr sz="32000"/>
            </a:lvl8pPr>
            <a:lvl9pPr lvl="8" algn="ctr">
              <a:lnSpc>
                <a:spcPct val="100000"/>
              </a:lnSpc>
              <a:spcBef>
                <a:spcPts val="0"/>
              </a:spcBef>
              <a:spcAft>
                <a:spcPts val="0"/>
              </a:spcAft>
              <a:buSzPts val="32000"/>
              <a:buNone/>
              <a:defRPr sz="32000"/>
            </a:lvl9pPr>
          </a:lstStyle>
          <a:p>
            <a:r>
              <a:t>xx%</a:t>
            </a:r>
          </a:p>
        </p:txBody>
      </p:sp>
      <p:sp>
        <p:nvSpPr>
          <p:cNvPr id="373" name="Google Shape;373;g21e7369f21a_0_1538"/>
          <p:cNvSpPr txBox="1"/>
          <p:nvPr>
            <p:ph idx="1" type="body"/>
          </p:nvPr>
        </p:nvSpPr>
        <p:spPr>
          <a:xfrm>
            <a:off x="831200" y="8405933"/>
            <a:ext cx="22721400" cy="3468600"/>
          </a:xfrm>
          <a:prstGeom prst="rect">
            <a:avLst/>
          </a:prstGeom>
          <a:noFill/>
          <a:ln>
            <a:noFill/>
          </a:ln>
        </p:spPr>
        <p:txBody>
          <a:bodyPr anchorCtr="0" anchor="t" bIns="243800" lIns="243800" spcFirstLastPara="1" rIns="243800" wrap="square" tIns="243800">
            <a:normAutofit/>
          </a:bodyPr>
          <a:lstStyle>
            <a:lvl1pPr indent="-533400" lvl="0" marL="457200" algn="ctr">
              <a:lnSpc>
                <a:spcPct val="115000"/>
              </a:lnSpc>
              <a:spcBef>
                <a:spcPts val="0"/>
              </a:spcBef>
              <a:spcAft>
                <a:spcPts val="0"/>
              </a:spcAft>
              <a:buSzPts val="4800"/>
              <a:buChar char="●"/>
              <a:defRPr/>
            </a:lvl1pPr>
            <a:lvl2pPr indent="-469900" lvl="1" marL="914400" algn="ctr">
              <a:lnSpc>
                <a:spcPct val="115000"/>
              </a:lnSpc>
              <a:spcBef>
                <a:spcPts val="0"/>
              </a:spcBef>
              <a:spcAft>
                <a:spcPts val="0"/>
              </a:spcAft>
              <a:buSzPts val="3800"/>
              <a:buChar char="○"/>
              <a:defRPr/>
            </a:lvl2pPr>
            <a:lvl3pPr indent="-469900" lvl="2" marL="1371600" algn="ctr">
              <a:lnSpc>
                <a:spcPct val="115000"/>
              </a:lnSpc>
              <a:spcBef>
                <a:spcPts val="0"/>
              </a:spcBef>
              <a:spcAft>
                <a:spcPts val="0"/>
              </a:spcAft>
              <a:buSzPts val="3800"/>
              <a:buChar char="■"/>
              <a:defRPr/>
            </a:lvl3pPr>
            <a:lvl4pPr indent="-469900" lvl="3" marL="1828800" algn="ctr">
              <a:lnSpc>
                <a:spcPct val="115000"/>
              </a:lnSpc>
              <a:spcBef>
                <a:spcPts val="0"/>
              </a:spcBef>
              <a:spcAft>
                <a:spcPts val="0"/>
              </a:spcAft>
              <a:buSzPts val="3800"/>
              <a:buChar char="●"/>
              <a:defRPr/>
            </a:lvl4pPr>
            <a:lvl5pPr indent="-469900" lvl="4" marL="2286000" algn="ctr">
              <a:lnSpc>
                <a:spcPct val="115000"/>
              </a:lnSpc>
              <a:spcBef>
                <a:spcPts val="0"/>
              </a:spcBef>
              <a:spcAft>
                <a:spcPts val="0"/>
              </a:spcAft>
              <a:buSzPts val="3800"/>
              <a:buChar char="○"/>
              <a:defRPr/>
            </a:lvl5pPr>
            <a:lvl6pPr indent="-469900" lvl="5" marL="2743200" algn="ctr">
              <a:lnSpc>
                <a:spcPct val="115000"/>
              </a:lnSpc>
              <a:spcBef>
                <a:spcPts val="0"/>
              </a:spcBef>
              <a:spcAft>
                <a:spcPts val="0"/>
              </a:spcAft>
              <a:buSzPts val="3800"/>
              <a:buChar char="■"/>
              <a:defRPr/>
            </a:lvl6pPr>
            <a:lvl7pPr indent="-469900" lvl="6" marL="3200400" algn="ctr">
              <a:lnSpc>
                <a:spcPct val="115000"/>
              </a:lnSpc>
              <a:spcBef>
                <a:spcPts val="0"/>
              </a:spcBef>
              <a:spcAft>
                <a:spcPts val="0"/>
              </a:spcAft>
              <a:buSzPts val="3800"/>
              <a:buChar char="●"/>
              <a:defRPr/>
            </a:lvl7pPr>
            <a:lvl8pPr indent="-469900" lvl="7" marL="3657600" algn="ctr">
              <a:lnSpc>
                <a:spcPct val="115000"/>
              </a:lnSpc>
              <a:spcBef>
                <a:spcPts val="0"/>
              </a:spcBef>
              <a:spcAft>
                <a:spcPts val="0"/>
              </a:spcAft>
              <a:buSzPts val="3800"/>
              <a:buChar char="○"/>
              <a:defRPr/>
            </a:lvl8pPr>
            <a:lvl9pPr indent="-469900" lvl="8" marL="4114800" algn="ctr">
              <a:lnSpc>
                <a:spcPct val="115000"/>
              </a:lnSpc>
              <a:spcBef>
                <a:spcPts val="0"/>
              </a:spcBef>
              <a:spcAft>
                <a:spcPts val="0"/>
              </a:spcAft>
              <a:buSzPts val="3800"/>
              <a:buChar char="■"/>
              <a:defRPr/>
            </a:lvl9pPr>
          </a:lstStyle>
          <a:p/>
        </p:txBody>
      </p:sp>
      <p:sp>
        <p:nvSpPr>
          <p:cNvPr id="374" name="Google Shape;374;g21e7369f21a_0_1538"/>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75" name="Google Shape;375;g21e7369f21a_0_1538"/>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76" name="Shape 376"/>
        <p:cNvGrpSpPr/>
        <p:nvPr/>
      </p:nvGrpSpPr>
      <p:grpSpPr>
        <a:xfrm>
          <a:off x="0" y="0"/>
          <a:ext cx="0" cy="0"/>
          <a:chOff x="0" y="0"/>
          <a:chExt cx="0" cy="0"/>
        </a:xfrm>
      </p:grpSpPr>
      <p:sp>
        <p:nvSpPr>
          <p:cNvPr id="377" name="Google Shape;377;g21e7369f21a_0_1544"/>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78" name="Google Shape;378;g21e7369f21a_0_1544"/>
          <p:cNvPicPr preferRelativeResize="0"/>
          <p:nvPr/>
        </p:nvPicPr>
        <p:blipFill rotWithShape="1">
          <a:blip r:embed="rId2">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9" name="Shape 379"/>
        <p:cNvGrpSpPr/>
        <p:nvPr/>
      </p:nvGrpSpPr>
      <p:grpSpPr>
        <a:xfrm>
          <a:off x="0" y="0"/>
          <a:ext cx="0" cy="0"/>
          <a:chOff x="0" y="0"/>
          <a:chExt cx="0" cy="0"/>
        </a:xfrm>
      </p:grpSpPr>
      <p:sp>
        <p:nvSpPr>
          <p:cNvPr id="380" name="Google Shape;380;g21e7369f21a_0_1547"/>
          <p:cNvSpPr txBox="1"/>
          <p:nvPr>
            <p:ph type="title"/>
          </p:nvPr>
        </p:nvSpPr>
        <p:spPr>
          <a:xfrm>
            <a:off x="1219200" y="1066800"/>
            <a:ext cx="21945600" cy="1981800"/>
          </a:xfrm>
          <a:prstGeom prst="rect">
            <a:avLst/>
          </a:prstGeom>
          <a:noFill/>
          <a:ln>
            <a:noFill/>
          </a:ln>
        </p:spPr>
        <p:txBody>
          <a:bodyPr anchorCtr="0" anchor="ctr" bIns="105450" lIns="211000" spcFirstLastPara="1" rIns="211000" wrap="square" tIns="105450">
            <a:normAutofit/>
          </a:bodyPr>
          <a:lstStyle>
            <a:lvl1pPr lvl="0" algn="l">
              <a:lnSpc>
                <a:spcPct val="100000"/>
              </a:lnSpc>
              <a:spcBef>
                <a:spcPts val="0"/>
              </a:spcBef>
              <a:spcAft>
                <a:spcPts val="0"/>
              </a:spcAft>
              <a:buClr>
                <a:schemeClr val="dk2"/>
              </a:buClr>
              <a:buSzPts val="42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81" name="Google Shape;381;g21e7369f21a_0_1547"/>
          <p:cNvSpPr txBox="1"/>
          <p:nvPr>
            <p:ph idx="1" type="body"/>
          </p:nvPr>
        </p:nvSpPr>
        <p:spPr>
          <a:xfrm>
            <a:off x="1219200" y="3346704"/>
            <a:ext cx="10769400" cy="9436800"/>
          </a:xfrm>
          <a:prstGeom prst="rect">
            <a:avLst/>
          </a:prstGeom>
          <a:noFill/>
          <a:ln>
            <a:noFill/>
          </a:ln>
        </p:spPr>
        <p:txBody>
          <a:bodyPr anchorCtr="0" anchor="t" bIns="105450" lIns="211000" spcFirstLastPara="1" rIns="211000" wrap="square" tIns="105450">
            <a:normAutofit/>
          </a:bodyPr>
          <a:lstStyle>
            <a:lvl1pPr indent="-584200" lvl="0" marL="457200" algn="l">
              <a:lnSpc>
                <a:spcPct val="115000"/>
              </a:lnSpc>
              <a:spcBef>
                <a:spcPts val="1400"/>
              </a:spcBef>
              <a:spcAft>
                <a:spcPts val="0"/>
              </a:spcAft>
              <a:buSzPts val="5600"/>
              <a:buChar char="●"/>
              <a:defRPr sz="6400"/>
            </a:lvl1pPr>
            <a:lvl2pPr indent="-533400" lvl="1" marL="914400" algn="l">
              <a:lnSpc>
                <a:spcPct val="115000"/>
              </a:lnSpc>
              <a:spcBef>
                <a:spcPts val="3200"/>
              </a:spcBef>
              <a:spcAft>
                <a:spcPts val="0"/>
              </a:spcAft>
              <a:buSzPts val="4800"/>
              <a:buChar char="○"/>
              <a:defRPr sz="5600"/>
            </a:lvl2pPr>
            <a:lvl3pPr indent="-495300" lvl="2" marL="1371600" algn="l">
              <a:lnSpc>
                <a:spcPct val="115000"/>
              </a:lnSpc>
              <a:spcBef>
                <a:spcPts val="3200"/>
              </a:spcBef>
              <a:spcAft>
                <a:spcPts val="0"/>
              </a:spcAft>
              <a:buSzPts val="4200"/>
              <a:buChar char="■"/>
              <a:defRPr sz="4600"/>
            </a:lvl3pPr>
            <a:lvl4pPr indent="-495300" lvl="3" marL="1828800" algn="l">
              <a:lnSpc>
                <a:spcPct val="115000"/>
              </a:lnSpc>
              <a:spcBef>
                <a:spcPts val="3200"/>
              </a:spcBef>
              <a:spcAft>
                <a:spcPts val="0"/>
              </a:spcAft>
              <a:buSzPts val="4200"/>
              <a:buChar char="●"/>
              <a:defRPr sz="4200"/>
            </a:lvl4pPr>
            <a:lvl5pPr indent="-495300" lvl="4" marL="2286000" algn="l">
              <a:lnSpc>
                <a:spcPct val="115000"/>
              </a:lnSpc>
              <a:spcBef>
                <a:spcPts val="3200"/>
              </a:spcBef>
              <a:spcAft>
                <a:spcPts val="0"/>
              </a:spcAft>
              <a:buSzPts val="4200"/>
              <a:buChar char="○"/>
              <a:defRPr sz="4200"/>
            </a:lvl5pPr>
            <a:lvl6pPr indent="-495300" lvl="5" marL="2743200" algn="l">
              <a:lnSpc>
                <a:spcPct val="115000"/>
              </a:lnSpc>
              <a:spcBef>
                <a:spcPts val="3200"/>
              </a:spcBef>
              <a:spcAft>
                <a:spcPts val="0"/>
              </a:spcAft>
              <a:buSzPts val="4200"/>
              <a:buChar char="■"/>
              <a:defRPr sz="4200"/>
            </a:lvl6pPr>
            <a:lvl7pPr indent="-495300" lvl="6" marL="3200400" algn="l">
              <a:lnSpc>
                <a:spcPct val="115000"/>
              </a:lnSpc>
              <a:spcBef>
                <a:spcPts val="3200"/>
              </a:spcBef>
              <a:spcAft>
                <a:spcPts val="0"/>
              </a:spcAft>
              <a:buSzPts val="4200"/>
              <a:buChar char="●"/>
              <a:defRPr sz="4200"/>
            </a:lvl7pPr>
            <a:lvl8pPr indent="-495300" lvl="7" marL="3657600" algn="l">
              <a:lnSpc>
                <a:spcPct val="115000"/>
              </a:lnSpc>
              <a:spcBef>
                <a:spcPts val="3200"/>
              </a:spcBef>
              <a:spcAft>
                <a:spcPts val="0"/>
              </a:spcAft>
              <a:buSzPts val="4200"/>
              <a:buChar char="○"/>
              <a:defRPr sz="4200"/>
            </a:lvl8pPr>
            <a:lvl9pPr indent="-495300" lvl="8" marL="4114800" algn="l">
              <a:lnSpc>
                <a:spcPct val="115000"/>
              </a:lnSpc>
              <a:spcBef>
                <a:spcPts val="3200"/>
              </a:spcBef>
              <a:spcAft>
                <a:spcPts val="3200"/>
              </a:spcAft>
              <a:buSzPts val="4200"/>
              <a:buChar char="■"/>
              <a:defRPr sz="4200"/>
            </a:lvl9pPr>
          </a:lstStyle>
          <a:p/>
        </p:txBody>
      </p:sp>
      <p:sp>
        <p:nvSpPr>
          <p:cNvPr id="382" name="Google Shape;382;g21e7369f21a_0_1547"/>
          <p:cNvSpPr txBox="1"/>
          <p:nvPr>
            <p:ph idx="2" type="body"/>
          </p:nvPr>
        </p:nvSpPr>
        <p:spPr>
          <a:xfrm>
            <a:off x="12395200" y="3346704"/>
            <a:ext cx="10769400" cy="9436800"/>
          </a:xfrm>
          <a:prstGeom prst="rect">
            <a:avLst/>
          </a:prstGeom>
          <a:noFill/>
          <a:ln>
            <a:noFill/>
          </a:ln>
        </p:spPr>
        <p:txBody>
          <a:bodyPr anchorCtr="0" anchor="t" bIns="105450" lIns="211000" spcFirstLastPara="1" rIns="211000" wrap="square" tIns="105450">
            <a:normAutofit/>
          </a:bodyPr>
          <a:lstStyle>
            <a:lvl1pPr indent="-584200" lvl="0" marL="457200" algn="l">
              <a:lnSpc>
                <a:spcPct val="115000"/>
              </a:lnSpc>
              <a:spcBef>
                <a:spcPts val="1400"/>
              </a:spcBef>
              <a:spcAft>
                <a:spcPts val="0"/>
              </a:spcAft>
              <a:buSzPts val="5600"/>
              <a:buChar char="●"/>
              <a:defRPr sz="6400"/>
            </a:lvl1pPr>
            <a:lvl2pPr indent="-533400" lvl="1" marL="914400" algn="l">
              <a:lnSpc>
                <a:spcPct val="115000"/>
              </a:lnSpc>
              <a:spcBef>
                <a:spcPts val="3200"/>
              </a:spcBef>
              <a:spcAft>
                <a:spcPts val="0"/>
              </a:spcAft>
              <a:buSzPts val="4800"/>
              <a:buChar char="○"/>
              <a:defRPr sz="5600"/>
            </a:lvl2pPr>
            <a:lvl3pPr indent="-495300" lvl="2" marL="1371600" algn="l">
              <a:lnSpc>
                <a:spcPct val="115000"/>
              </a:lnSpc>
              <a:spcBef>
                <a:spcPts val="3200"/>
              </a:spcBef>
              <a:spcAft>
                <a:spcPts val="0"/>
              </a:spcAft>
              <a:buSzPts val="4200"/>
              <a:buChar char="■"/>
              <a:defRPr sz="4600"/>
            </a:lvl3pPr>
            <a:lvl4pPr indent="-495300" lvl="3" marL="1828800" algn="l">
              <a:lnSpc>
                <a:spcPct val="115000"/>
              </a:lnSpc>
              <a:spcBef>
                <a:spcPts val="3200"/>
              </a:spcBef>
              <a:spcAft>
                <a:spcPts val="0"/>
              </a:spcAft>
              <a:buSzPts val="4200"/>
              <a:buChar char="●"/>
              <a:defRPr sz="4200"/>
            </a:lvl4pPr>
            <a:lvl5pPr indent="-495300" lvl="4" marL="2286000" algn="l">
              <a:lnSpc>
                <a:spcPct val="115000"/>
              </a:lnSpc>
              <a:spcBef>
                <a:spcPts val="3200"/>
              </a:spcBef>
              <a:spcAft>
                <a:spcPts val="0"/>
              </a:spcAft>
              <a:buSzPts val="4200"/>
              <a:buChar char="○"/>
              <a:defRPr sz="4200"/>
            </a:lvl5pPr>
            <a:lvl6pPr indent="-495300" lvl="5" marL="2743200" algn="l">
              <a:lnSpc>
                <a:spcPct val="115000"/>
              </a:lnSpc>
              <a:spcBef>
                <a:spcPts val="3200"/>
              </a:spcBef>
              <a:spcAft>
                <a:spcPts val="0"/>
              </a:spcAft>
              <a:buSzPts val="4200"/>
              <a:buChar char="■"/>
              <a:defRPr sz="4200"/>
            </a:lvl6pPr>
            <a:lvl7pPr indent="-495300" lvl="6" marL="3200400" algn="l">
              <a:lnSpc>
                <a:spcPct val="115000"/>
              </a:lnSpc>
              <a:spcBef>
                <a:spcPts val="3200"/>
              </a:spcBef>
              <a:spcAft>
                <a:spcPts val="0"/>
              </a:spcAft>
              <a:buSzPts val="4200"/>
              <a:buChar char="●"/>
              <a:defRPr sz="4200"/>
            </a:lvl7pPr>
            <a:lvl8pPr indent="-495300" lvl="7" marL="3657600" algn="l">
              <a:lnSpc>
                <a:spcPct val="115000"/>
              </a:lnSpc>
              <a:spcBef>
                <a:spcPts val="3200"/>
              </a:spcBef>
              <a:spcAft>
                <a:spcPts val="0"/>
              </a:spcAft>
              <a:buSzPts val="4200"/>
              <a:buChar char="○"/>
              <a:defRPr sz="4200"/>
            </a:lvl8pPr>
            <a:lvl9pPr indent="-495300" lvl="8" marL="4114800" algn="l">
              <a:lnSpc>
                <a:spcPct val="115000"/>
              </a:lnSpc>
              <a:spcBef>
                <a:spcPts val="3200"/>
              </a:spcBef>
              <a:spcAft>
                <a:spcPts val="3200"/>
              </a:spcAft>
              <a:buSzPts val="4200"/>
              <a:buChar char="■"/>
              <a:defRPr sz="4200"/>
            </a:lvl9pPr>
          </a:lstStyle>
          <a:p/>
        </p:txBody>
      </p:sp>
      <p:sp>
        <p:nvSpPr>
          <p:cNvPr id="383" name="Google Shape;383;g21e7369f21a_0_1547"/>
          <p:cNvSpPr txBox="1"/>
          <p:nvPr>
            <p:ph idx="10" type="dt"/>
          </p:nvPr>
        </p:nvSpPr>
        <p:spPr>
          <a:xfrm>
            <a:off x="1219200" y="36576"/>
            <a:ext cx="7721400" cy="658200"/>
          </a:xfrm>
          <a:prstGeom prst="rect">
            <a:avLst/>
          </a:prstGeom>
          <a:noFill/>
          <a:ln>
            <a:noFill/>
          </a:ln>
        </p:spPr>
        <p:txBody>
          <a:bodyPr anchorCtr="0" anchor="ctr" bIns="105450" lIns="211000" spcFirstLastPara="1" rIns="211000" wrap="square" tIns="105450">
            <a:noAutofit/>
          </a:bodyPr>
          <a:lstStyle>
            <a:lvl1pPr lvl="0"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384" name="Google Shape;384;g21e7369f21a_0_1547"/>
          <p:cNvSpPr txBox="1"/>
          <p:nvPr>
            <p:ph idx="11" type="ftr"/>
          </p:nvPr>
        </p:nvSpPr>
        <p:spPr>
          <a:xfrm>
            <a:off x="9144000" y="36576"/>
            <a:ext cx="10972800" cy="658200"/>
          </a:xfrm>
          <a:prstGeom prst="rect">
            <a:avLst/>
          </a:prstGeom>
          <a:noFill/>
          <a:ln>
            <a:noFill/>
          </a:ln>
        </p:spPr>
        <p:txBody>
          <a:bodyPr anchorCtr="0" anchor="ctr" bIns="105450" lIns="211000" spcFirstLastPara="1" rIns="211000" wrap="square" tIns="105450">
            <a:noAutofit/>
          </a:bodyPr>
          <a:lstStyle>
            <a:lvl1pPr lvl="0" marR="0" rtl="0" algn="ctr">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385" name="Google Shape;385;g21e7369f21a_0_1547"/>
          <p:cNvSpPr txBox="1"/>
          <p:nvPr>
            <p:ph idx="12" type="sldNum"/>
          </p:nvPr>
        </p:nvSpPr>
        <p:spPr>
          <a:xfrm>
            <a:off x="20320000" y="36576"/>
            <a:ext cx="2844600" cy="658200"/>
          </a:xfrm>
          <a:prstGeom prst="rect">
            <a:avLst/>
          </a:prstGeom>
          <a:noFill/>
          <a:ln>
            <a:noFill/>
          </a:ln>
        </p:spPr>
        <p:txBody>
          <a:bodyPr anchorCtr="0" anchor="ctr" bIns="105450" lIns="211000" spcFirstLastPara="1" rIns="211000" wrap="square" tIns="105450">
            <a:normAutofit/>
          </a:bodyPr>
          <a:lstStyle>
            <a:lvl1pPr indent="0" lvl="0"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 name="Shape 39"/>
        <p:cNvGrpSpPr/>
        <p:nvPr/>
      </p:nvGrpSpPr>
      <p:grpSpPr>
        <a:xfrm>
          <a:off x="0" y="0"/>
          <a:ext cx="0" cy="0"/>
          <a:chOff x="0" y="0"/>
          <a:chExt cx="0" cy="0"/>
        </a:xfrm>
      </p:grpSpPr>
      <p:pic>
        <p:nvPicPr>
          <p:cNvPr id="40" name="Google Shape;40;g21f2bc86faf_0_1074"/>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sp>
        <p:nvSpPr>
          <p:cNvPr id="41" name="Google Shape;41;g21f2bc86faf_0_1074"/>
          <p:cNvSpPr txBox="1"/>
          <p:nvPr>
            <p:ph type="title"/>
          </p:nvPr>
        </p:nvSpPr>
        <p:spPr>
          <a:xfrm>
            <a:off x="831200" y="577133"/>
            <a:ext cx="22721700" cy="15273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900"/>
              <a:buNone/>
              <a:defRPr/>
            </a:lvl1pPr>
            <a:lvl2pPr lvl="1" algn="l">
              <a:lnSpc>
                <a:spcPct val="100000"/>
              </a:lnSpc>
              <a:spcBef>
                <a:spcPts val="0"/>
              </a:spcBef>
              <a:spcAft>
                <a:spcPts val="0"/>
              </a:spcAft>
              <a:buSzPts val="5900"/>
              <a:buNone/>
              <a:defRPr/>
            </a:lvl2pPr>
            <a:lvl3pPr lvl="2" algn="l">
              <a:lnSpc>
                <a:spcPct val="100000"/>
              </a:lnSpc>
              <a:spcBef>
                <a:spcPts val="0"/>
              </a:spcBef>
              <a:spcAft>
                <a:spcPts val="0"/>
              </a:spcAft>
              <a:buSzPts val="5900"/>
              <a:buNone/>
              <a:defRPr/>
            </a:lvl3pPr>
            <a:lvl4pPr lvl="3" algn="l">
              <a:lnSpc>
                <a:spcPct val="100000"/>
              </a:lnSpc>
              <a:spcBef>
                <a:spcPts val="0"/>
              </a:spcBef>
              <a:spcAft>
                <a:spcPts val="0"/>
              </a:spcAft>
              <a:buSzPts val="5900"/>
              <a:buNone/>
              <a:defRPr/>
            </a:lvl4pPr>
            <a:lvl5pPr lvl="4" algn="l">
              <a:lnSpc>
                <a:spcPct val="100000"/>
              </a:lnSpc>
              <a:spcBef>
                <a:spcPts val="0"/>
              </a:spcBef>
              <a:spcAft>
                <a:spcPts val="0"/>
              </a:spcAft>
              <a:buSzPts val="5900"/>
              <a:buNone/>
              <a:defRPr/>
            </a:lvl5pPr>
            <a:lvl6pPr lvl="5" algn="l">
              <a:lnSpc>
                <a:spcPct val="100000"/>
              </a:lnSpc>
              <a:spcBef>
                <a:spcPts val="0"/>
              </a:spcBef>
              <a:spcAft>
                <a:spcPts val="0"/>
              </a:spcAft>
              <a:buSzPts val="5900"/>
              <a:buNone/>
              <a:defRPr/>
            </a:lvl6pPr>
            <a:lvl7pPr lvl="6" algn="l">
              <a:lnSpc>
                <a:spcPct val="100000"/>
              </a:lnSpc>
              <a:spcBef>
                <a:spcPts val="0"/>
              </a:spcBef>
              <a:spcAft>
                <a:spcPts val="0"/>
              </a:spcAft>
              <a:buSzPts val="5900"/>
              <a:buNone/>
              <a:defRPr/>
            </a:lvl7pPr>
            <a:lvl8pPr lvl="7" algn="l">
              <a:lnSpc>
                <a:spcPct val="100000"/>
              </a:lnSpc>
              <a:spcBef>
                <a:spcPts val="0"/>
              </a:spcBef>
              <a:spcAft>
                <a:spcPts val="0"/>
              </a:spcAft>
              <a:buSzPts val="5900"/>
              <a:buNone/>
              <a:defRPr/>
            </a:lvl8pPr>
            <a:lvl9pPr lvl="8" algn="l">
              <a:lnSpc>
                <a:spcPct val="100000"/>
              </a:lnSpc>
              <a:spcBef>
                <a:spcPts val="0"/>
              </a:spcBef>
              <a:spcAft>
                <a:spcPts val="0"/>
              </a:spcAft>
              <a:buSzPts val="5900"/>
              <a:buNone/>
              <a:defRPr/>
            </a:lvl9pPr>
          </a:lstStyle>
          <a:p/>
        </p:txBody>
      </p:sp>
      <p:sp>
        <p:nvSpPr>
          <p:cNvPr id="42" name="Google Shape;42;g21f2bc86faf_0_1074"/>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3" name="Google Shape;43;g21f2bc86faf_0_1074"/>
          <p:cNvPicPr preferRelativeResize="0"/>
          <p:nvPr/>
        </p:nvPicPr>
        <p:blipFill rotWithShape="1">
          <a:blip r:embed="rId3">
            <a:alphaModFix/>
          </a:blip>
          <a:srcRect b="0" l="0" r="0" t="0"/>
          <a:stretch/>
        </p:blipFill>
        <p:spPr>
          <a:xfrm>
            <a:off x="21506465" y="12433076"/>
            <a:ext cx="2549908" cy="1053972"/>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86" name="Shape 386"/>
        <p:cNvGrpSpPr/>
        <p:nvPr/>
      </p:nvGrpSpPr>
      <p:grpSpPr>
        <a:xfrm>
          <a:off x="0" y="0"/>
          <a:ext cx="0" cy="0"/>
          <a:chOff x="0" y="0"/>
          <a:chExt cx="0" cy="0"/>
        </a:xfrm>
      </p:grpSpPr>
      <p:sp>
        <p:nvSpPr>
          <p:cNvPr id="387" name="Google Shape;387;g21e7369f21a_0_1554"/>
          <p:cNvSpPr txBox="1"/>
          <p:nvPr>
            <p:ph type="title"/>
          </p:nvPr>
        </p:nvSpPr>
        <p:spPr>
          <a:xfrm>
            <a:off x="1219200" y="1066800"/>
            <a:ext cx="21945600" cy="1981800"/>
          </a:xfrm>
          <a:prstGeom prst="rect">
            <a:avLst/>
          </a:prstGeom>
          <a:noFill/>
          <a:ln>
            <a:noFill/>
          </a:ln>
        </p:spPr>
        <p:txBody>
          <a:bodyPr anchorCtr="0" anchor="ctr" bIns="105450" lIns="211000" spcFirstLastPara="1" rIns="211000" wrap="square" tIns="105450">
            <a:normAutofit/>
          </a:bodyPr>
          <a:lstStyle>
            <a:lvl1pPr lvl="0" algn="l">
              <a:lnSpc>
                <a:spcPct val="100000"/>
              </a:lnSpc>
              <a:spcBef>
                <a:spcPts val="0"/>
              </a:spcBef>
              <a:spcAft>
                <a:spcPts val="0"/>
              </a:spcAft>
              <a:buClr>
                <a:schemeClr val="dk2"/>
              </a:buClr>
              <a:buSzPts val="42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88" name="Google Shape;388;g21e7369f21a_0_1554"/>
          <p:cNvSpPr txBox="1"/>
          <p:nvPr>
            <p:ph idx="1" type="body"/>
          </p:nvPr>
        </p:nvSpPr>
        <p:spPr>
          <a:xfrm>
            <a:off x="1219200" y="3200400"/>
            <a:ext cx="21945600" cy="9753600"/>
          </a:xfrm>
          <a:prstGeom prst="rect">
            <a:avLst/>
          </a:prstGeom>
          <a:noFill/>
          <a:ln>
            <a:noFill/>
          </a:ln>
        </p:spPr>
        <p:txBody>
          <a:bodyPr anchorCtr="0" anchor="t" bIns="105450" lIns="211000" spcFirstLastPara="1" rIns="211000" wrap="square" tIns="105450">
            <a:normAutofit/>
          </a:bodyPr>
          <a:lstStyle>
            <a:lvl1pPr indent="-444500" lvl="0" marL="457200" algn="l">
              <a:lnSpc>
                <a:spcPct val="115000"/>
              </a:lnSpc>
              <a:spcBef>
                <a:spcPts val="800"/>
              </a:spcBef>
              <a:spcAft>
                <a:spcPts val="0"/>
              </a:spcAft>
              <a:buSzPts val="3400"/>
              <a:buChar char="●"/>
              <a:defRPr/>
            </a:lvl1pPr>
            <a:lvl2pPr indent="-444500" lvl="1" marL="914400" algn="l">
              <a:lnSpc>
                <a:spcPct val="115000"/>
              </a:lnSpc>
              <a:spcBef>
                <a:spcPts val="3200"/>
              </a:spcBef>
              <a:spcAft>
                <a:spcPts val="0"/>
              </a:spcAft>
              <a:buSzPts val="3400"/>
              <a:buChar char="○"/>
              <a:defRPr/>
            </a:lvl2pPr>
            <a:lvl3pPr indent="-469900" lvl="2" marL="1371600" algn="l">
              <a:lnSpc>
                <a:spcPct val="115000"/>
              </a:lnSpc>
              <a:spcBef>
                <a:spcPts val="3200"/>
              </a:spcBef>
              <a:spcAft>
                <a:spcPts val="0"/>
              </a:spcAft>
              <a:buSzPts val="3800"/>
              <a:buChar char="■"/>
              <a:defRPr/>
            </a:lvl3pPr>
            <a:lvl4pPr indent="-495300" lvl="3" marL="1828800" algn="l">
              <a:lnSpc>
                <a:spcPct val="115000"/>
              </a:lnSpc>
              <a:spcBef>
                <a:spcPts val="3200"/>
              </a:spcBef>
              <a:spcAft>
                <a:spcPts val="0"/>
              </a:spcAft>
              <a:buSzPts val="4200"/>
              <a:buChar char="●"/>
              <a:defRPr/>
            </a:lvl4pPr>
            <a:lvl5pPr indent="-495300" lvl="4" marL="2286000" algn="l">
              <a:lnSpc>
                <a:spcPct val="115000"/>
              </a:lnSpc>
              <a:spcBef>
                <a:spcPts val="3200"/>
              </a:spcBef>
              <a:spcAft>
                <a:spcPts val="0"/>
              </a:spcAft>
              <a:buSzPts val="4200"/>
              <a:buChar char="○"/>
              <a:defRPr/>
            </a:lvl5pPr>
            <a:lvl6pPr indent="-495300" lvl="5" marL="2743200" algn="l">
              <a:lnSpc>
                <a:spcPct val="115000"/>
              </a:lnSpc>
              <a:spcBef>
                <a:spcPts val="3200"/>
              </a:spcBef>
              <a:spcAft>
                <a:spcPts val="0"/>
              </a:spcAft>
              <a:buSzPts val="4200"/>
              <a:buChar char="■"/>
              <a:defRPr/>
            </a:lvl6pPr>
            <a:lvl7pPr indent="-495300" lvl="6" marL="3200400" algn="l">
              <a:lnSpc>
                <a:spcPct val="115000"/>
              </a:lnSpc>
              <a:spcBef>
                <a:spcPts val="3200"/>
              </a:spcBef>
              <a:spcAft>
                <a:spcPts val="0"/>
              </a:spcAft>
              <a:buSzPts val="4200"/>
              <a:buChar char="●"/>
              <a:defRPr/>
            </a:lvl7pPr>
            <a:lvl8pPr indent="-495300" lvl="7" marL="3657600" algn="l">
              <a:lnSpc>
                <a:spcPct val="115000"/>
              </a:lnSpc>
              <a:spcBef>
                <a:spcPts val="3200"/>
              </a:spcBef>
              <a:spcAft>
                <a:spcPts val="0"/>
              </a:spcAft>
              <a:buSzPts val="4200"/>
              <a:buChar char="○"/>
              <a:defRPr/>
            </a:lvl8pPr>
            <a:lvl9pPr indent="-495300" lvl="8" marL="4114800" algn="l">
              <a:lnSpc>
                <a:spcPct val="115000"/>
              </a:lnSpc>
              <a:spcBef>
                <a:spcPts val="3200"/>
              </a:spcBef>
              <a:spcAft>
                <a:spcPts val="3200"/>
              </a:spcAft>
              <a:buSzPts val="4200"/>
              <a:buChar char="■"/>
              <a:defRPr/>
            </a:lvl9pPr>
          </a:lstStyle>
          <a:p/>
        </p:txBody>
      </p:sp>
      <p:sp>
        <p:nvSpPr>
          <p:cNvPr id="389" name="Google Shape;389;g21e7369f21a_0_1554"/>
          <p:cNvSpPr txBox="1"/>
          <p:nvPr>
            <p:ph idx="10" type="dt"/>
          </p:nvPr>
        </p:nvSpPr>
        <p:spPr>
          <a:xfrm>
            <a:off x="1219200" y="36576"/>
            <a:ext cx="7721400" cy="658200"/>
          </a:xfrm>
          <a:prstGeom prst="rect">
            <a:avLst/>
          </a:prstGeom>
          <a:noFill/>
          <a:ln>
            <a:noFill/>
          </a:ln>
        </p:spPr>
        <p:txBody>
          <a:bodyPr anchorCtr="0" anchor="ctr" bIns="105450" lIns="211000" spcFirstLastPara="1" rIns="211000" wrap="square" tIns="105450">
            <a:noAutofit/>
          </a:bodyPr>
          <a:lstStyle>
            <a:lvl1pPr lvl="0"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390" name="Google Shape;390;g21e7369f21a_0_1554"/>
          <p:cNvSpPr txBox="1"/>
          <p:nvPr>
            <p:ph idx="11" type="ftr"/>
          </p:nvPr>
        </p:nvSpPr>
        <p:spPr>
          <a:xfrm>
            <a:off x="9144000" y="36576"/>
            <a:ext cx="10972800" cy="658200"/>
          </a:xfrm>
          <a:prstGeom prst="rect">
            <a:avLst/>
          </a:prstGeom>
          <a:noFill/>
          <a:ln>
            <a:noFill/>
          </a:ln>
        </p:spPr>
        <p:txBody>
          <a:bodyPr anchorCtr="0" anchor="ctr" bIns="105450" lIns="211000" spcFirstLastPara="1" rIns="211000" wrap="square" tIns="105450">
            <a:noAutofit/>
          </a:bodyPr>
          <a:lstStyle>
            <a:lvl1pPr lvl="0" marR="0" rtl="0" algn="ctr">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391" name="Google Shape;391;g21e7369f21a_0_1554"/>
          <p:cNvSpPr txBox="1"/>
          <p:nvPr>
            <p:ph idx="12" type="sldNum"/>
          </p:nvPr>
        </p:nvSpPr>
        <p:spPr>
          <a:xfrm>
            <a:off x="20320000" y="36576"/>
            <a:ext cx="2844600" cy="658200"/>
          </a:xfrm>
          <a:prstGeom prst="rect">
            <a:avLst/>
          </a:prstGeom>
          <a:noFill/>
          <a:ln>
            <a:noFill/>
          </a:ln>
        </p:spPr>
        <p:txBody>
          <a:bodyPr anchorCtr="0" anchor="ctr" bIns="105450" lIns="211000" spcFirstLastPara="1" rIns="211000" wrap="square" tIns="105450">
            <a:normAutofit/>
          </a:bodyPr>
          <a:lstStyle>
            <a:lvl1pPr indent="0" lvl="0"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4320">
          <p15:clr>
            <a:srgbClr val="FBAE40"/>
          </p15:clr>
        </p15:guide>
        <p15:guide id="2" pos="768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92" name="Shape 392"/>
        <p:cNvGrpSpPr/>
        <p:nvPr/>
      </p:nvGrpSpPr>
      <p:grpSpPr>
        <a:xfrm>
          <a:off x="0" y="0"/>
          <a:ext cx="0" cy="0"/>
          <a:chOff x="0" y="0"/>
          <a:chExt cx="0" cy="0"/>
        </a:xfrm>
      </p:grpSpPr>
      <p:sp>
        <p:nvSpPr>
          <p:cNvPr id="393" name="Google Shape;393;g21e7369f21a_0_1560"/>
          <p:cNvSpPr txBox="1"/>
          <p:nvPr>
            <p:ph type="title"/>
          </p:nvPr>
        </p:nvSpPr>
        <p:spPr>
          <a:xfrm>
            <a:off x="1219200" y="1066800"/>
            <a:ext cx="21945600" cy="1981800"/>
          </a:xfrm>
          <a:prstGeom prst="rect">
            <a:avLst/>
          </a:prstGeom>
          <a:noFill/>
          <a:ln>
            <a:noFill/>
          </a:ln>
        </p:spPr>
        <p:txBody>
          <a:bodyPr anchorCtr="0" anchor="ctr" bIns="105450" lIns="211000" spcFirstLastPara="1" rIns="211000" wrap="square" tIns="105450">
            <a:normAutofit/>
          </a:bodyPr>
          <a:lstStyle>
            <a:lvl1pPr lvl="0" algn="l">
              <a:lnSpc>
                <a:spcPct val="100000"/>
              </a:lnSpc>
              <a:spcBef>
                <a:spcPts val="0"/>
              </a:spcBef>
              <a:spcAft>
                <a:spcPts val="0"/>
              </a:spcAft>
              <a:buClr>
                <a:schemeClr val="dk2"/>
              </a:buClr>
              <a:buSzPts val="9400"/>
              <a:buFont typeface="Arial"/>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94" name="Google Shape;394;g21e7369f21a_0_1560"/>
          <p:cNvSpPr txBox="1"/>
          <p:nvPr>
            <p:ph idx="1" type="body"/>
          </p:nvPr>
        </p:nvSpPr>
        <p:spPr>
          <a:xfrm>
            <a:off x="1219200" y="3352800"/>
            <a:ext cx="10485600" cy="1279800"/>
          </a:xfrm>
          <a:prstGeom prst="rect">
            <a:avLst/>
          </a:prstGeom>
          <a:noFill/>
          <a:ln>
            <a:noFill/>
          </a:ln>
        </p:spPr>
        <p:txBody>
          <a:bodyPr anchorCtr="0" anchor="ctr" bIns="105450" lIns="211000" spcFirstLastPara="1" rIns="211000" wrap="square" tIns="105450">
            <a:normAutofit/>
          </a:bodyPr>
          <a:lstStyle>
            <a:lvl1pPr indent="-228600" lvl="0" marL="457200" algn="ctr">
              <a:lnSpc>
                <a:spcPct val="115000"/>
              </a:lnSpc>
              <a:spcBef>
                <a:spcPts val="800"/>
              </a:spcBef>
              <a:spcAft>
                <a:spcPts val="0"/>
              </a:spcAft>
              <a:buSzPts val="4000"/>
              <a:buNone/>
              <a:defRPr b="0" sz="4600">
                <a:solidFill>
                  <a:schemeClr val="dk2"/>
                </a:solidFill>
              </a:defRPr>
            </a:lvl1pPr>
            <a:lvl2pPr indent="-228600" lvl="1" marL="914400" algn="l">
              <a:lnSpc>
                <a:spcPct val="115000"/>
              </a:lnSpc>
              <a:spcBef>
                <a:spcPts val="3200"/>
              </a:spcBef>
              <a:spcAft>
                <a:spcPts val="0"/>
              </a:spcAft>
              <a:buSzPts val="4000"/>
              <a:buNone/>
              <a:defRPr b="1" sz="4600"/>
            </a:lvl2pPr>
            <a:lvl3pPr indent="-228600" lvl="2" marL="1371600" algn="l">
              <a:lnSpc>
                <a:spcPct val="115000"/>
              </a:lnSpc>
              <a:spcBef>
                <a:spcPts val="3200"/>
              </a:spcBef>
              <a:spcAft>
                <a:spcPts val="0"/>
              </a:spcAft>
              <a:buSzPts val="3800"/>
              <a:buNone/>
              <a:defRPr b="1" sz="4200"/>
            </a:lvl3pPr>
            <a:lvl4pPr indent="-228600" lvl="3" marL="1828800" algn="l">
              <a:lnSpc>
                <a:spcPct val="115000"/>
              </a:lnSpc>
              <a:spcBef>
                <a:spcPts val="3200"/>
              </a:spcBef>
              <a:spcAft>
                <a:spcPts val="0"/>
              </a:spcAft>
              <a:buSzPts val="3800"/>
              <a:buNone/>
              <a:defRPr b="1" sz="3800"/>
            </a:lvl4pPr>
            <a:lvl5pPr indent="-228600" lvl="4" marL="2286000" algn="l">
              <a:lnSpc>
                <a:spcPct val="115000"/>
              </a:lnSpc>
              <a:spcBef>
                <a:spcPts val="3200"/>
              </a:spcBef>
              <a:spcAft>
                <a:spcPts val="0"/>
              </a:spcAft>
              <a:buSzPts val="3800"/>
              <a:buNone/>
              <a:defRPr b="1" sz="3800"/>
            </a:lvl5pPr>
            <a:lvl6pPr indent="-228600" lvl="5" marL="2743200" algn="l">
              <a:lnSpc>
                <a:spcPct val="115000"/>
              </a:lnSpc>
              <a:spcBef>
                <a:spcPts val="3200"/>
              </a:spcBef>
              <a:spcAft>
                <a:spcPts val="0"/>
              </a:spcAft>
              <a:buSzPts val="3800"/>
              <a:buNone/>
              <a:defRPr b="1" sz="3800"/>
            </a:lvl6pPr>
            <a:lvl7pPr indent="-228600" lvl="6" marL="3200400" algn="l">
              <a:lnSpc>
                <a:spcPct val="115000"/>
              </a:lnSpc>
              <a:spcBef>
                <a:spcPts val="3200"/>
              </a:spcBef>
              <a:spcAft>
                <a:spcPts val="0"/>
              </a:spcAft>
              <a:buSzPts val="3800"/>
              <a:buNone/>
              <a:defRPr b="1" sz="3800"/>
            </a:lvl7pPr>
            <a:lvl8pPr indent="-228600" lvl="7" marL="3657600" algn="l">
              <a:lnSpc>
                <a:spcPct val="115000"/>
              </a:lnSpc>
              <a:spcBef>
                <a:spcPts val="3200"/>
              </a:spcBef>
              <a:spcAft>
                <a:spcPts val="0"/>
              </a:spcAft>
              <a:buSzPts val="3800"/>
              <a:buNone/>
              <a:defRPr b="1" sz="3800"/>
            </a:lvl8pPr>
            <a:lvl9pPr indent="-228600" lvl="8" marL="4114800" algn="l">
              <a:lnSpc>
                <a:spcPct val="115000"/>
              </a:lnSpc>
              <a:spcBef>
                <a:spcPts val="3200"/>
              </a:spcBef>
              <a:spcAft>
                <a:spcPts val="3200"/>
              </a:spcAft>
              <a:buSzPts val="3800"/>
              <a:buNone/>
              <a:defRPr b="1" sz="3800"/>
            </a:lvl9pPr>
          </a:lstStyle>
          <a:p/>
        </p:txBody>
      </p:sp>
      <p:sp>
        <p:nvSpPr>
          <p:cNvPr id="395" name="Google Shape;395;g21e7369f21a_0_1560"/>
          <p:cNvSpPr txBox="1"/>
          <p:nvPr>
            <p:ph idx="2" type="body"/>
          </p:nvPr>
        </p:nvSpPr>
        <p:spPr>
          <a:xfrm>
            <a:off x="1219200" y="4876800"/>
            <a:ext cx="10485600" cy="7902600"/>
          </a:xfrm>
          <a:prstGeom prst="rect">
            <a:avLst/>
          </a:prstGeom>
          <a:noFill/>
          <a:ln>
            <a:noFill/>
          </a:ln>
        </p:spPr>
        <p:txBody>
          <a:bodyPr anchorCtr="0" anchor="t" bIns="105450" lIns="211000" spcFirstLastPara="1" rIns="211000" wrap="square" tIns="105450">
            <a:normAutofit/>
          </a:bodyPr>
          <a:lstStyle>
            <a:lvl1pPr indent="-533400" lvl="0" marL="457200" algn="l">
              <a:lnSpc>
                <a:spcPct val="115000"/>
              </a:lnSpc>
              <a:spcBef>
                <a:spcPts val="1000"/>
              </a:spcBef>
              <a:spcAft>
                <a:spcPts val="0"/>
              </a:spcAft>
              <a:buSzPts val="4800"/>
              <a:buChar char="●"/>
              <a:defRPr sz="5600"/>
            </a:lvl1pPr>
            <a:lvl2pPr indent="-482600" lvl="1" marL="914400" algn="l">
              <a:lnSpc>
                <a:spcPct val="115000"/>
              </a:lnSpc>
              <a:spcBef>
                <a:spcPts val="3200"/>
              </a:spcBef>
              <a:spcAft>
                <a:spcPts val="0"/>
              </a:spcAft>
              <a:buSzPts val="4000"/>
              <a:buChar char="○"/>
              <a:defRPr sz="4600"/>
            </a:lvl2pPr>
            <a:lvl3pPr indent="-469900" lvl="2" marL="1371600" algn="l">
              <a:lnSpc>
                <a:spcPct val="115000"/>
              </a:lnSpc>
              <a:spcBef>
                <a:spcPts val="3200"/>
              </a:spcBef>
              <a:spcAft>
                <a:spcPts val="0"/>
              </a:spcAft>
              <a:buSzPts val="3800"/>
              <a:buChar char="■"/>
              <a:defRPr sz="4200"/>
            </a:lvl3pPr>
            <a:lvl4pPr indent="-469900" lvl="3" marL="1828800" algn="l">
              <a:lnSpc>
                <a:spcPct val="115000"/>
              </a:lnSpc>
              <a:spcBef>
                <a:spcPts val="3200"/>
              </a:spcBef>
              <a:spcAft>
                <a:spcPts val="0"/>
              </a:spcAft>
              <a:buSzPts val="3800"/>
              <a:buChar char="●"/>
              <a:defRPr sz="3800"/>
            </a:lvl4pPr>
            <a:lvl5pPr indent="-469900" lvl="4" marL="2286000" algn="l">
              <a:lnSpc>
                <a:spcPct val="115000"/>
              </a:lnSpc>
              <a:spcBef>
                <a:spcPts val="3200"/>
              </a:spcBef>
              <a:spcAft>
                <a:spcPts val="0"/>
              </a:spcAft>
              <a:buSzPts val="3800"/>
              <a:buChar char="○"/>
              <a:defRPr sz="3800"/>
            </a:lvl5pPr>
            <a:lvl6pPr indent="-469900" lvl="5" marL="2743200" algn="l">
              <a:lnSpc>
                <a:spcPct val="115000"/>
              </a:lnSpc>
              <a:spcBef>
                <a:spcPts val="3200"/>
              </a:spcBef>
              <a:spcAft>
                <a:spcPts val="0"/>
              </a:spcAft>
              <a:buSzPts val="3800"/>
              <a:buChar char="■"/>
              <a:defRPr sz="3800"/>
            </a:lvl6pPr>
            <a:lvl7pPr indent="-469900" lvl="6" marL="3200400" algn="l">
              <a:lnSpc>
                <a:spcPct val="115000"/>
              </a:lnSpc>
              <a:spcBef>
                <a:spcPts val="3200"/>
              </a:spcBef>
              <a:spcAft>
                <a:spcPts val="0"/>
              </a:spcAft>
              <a:buSzPts val="3800"/>
              <a:buChar char="●"/>
              <a:defRPr sz="3800"/>
            </a:lvl7pPr>
            <a:lvl8pPr indent="-469900" lvl="7" marL="3657600" algn="l">
              <a:lnSpc>
                <a:spcPct val="115000"/>
              </a:lnSpc>
              <a:spcBef>
                <a:spcPts val="3200"/>
              </a:spcBef>
              <a:spcAft>
                <a:spcPts val="0"/>
              </a:spcAft>
              <a:buSzPts val="3800"/>
              <a:buChar char="○"/>
              <a:defRPr sz="3800"/>
            </a:lvl8pPr>
            <a:lvl9pPr indent="-469900" lvl="8" marL="4114800" algn="l">
              <a:lnSpc>
                <a:spcPct val="115000"/>
              </a:lnSpc>
              <a:spcBef>
                <a:spcPts val="3200"/>
              </a:spcBef>
              <a:spcAft>
                <a:spcPts val="3200"/>
              </a:spcAft>
              <a:buSzPts val="3800"/>
              <a:buChar char="■"/>
              <a:defRPr sz="3800"/>
            </a:lvl9pPr>
          </a:lstStyle>
          <a:p/>
        </p:txBody>
      </p:sp>
      <p:sp>
        <p:nvSpPr>
          <p:cNvPr id="396" name="Google Shape;396;g21e7369f21a_0_1560"/>
          <p:cNvSpPr txBox="1"/>
          <p:nvPr>
            <p:ph idx="3" type="body"/>
          </p:nvPr>
        </p:nvSpPr>
        <p:spPr>
          <a:xfrm>
            <a:off x="12679680" y="3352800"/>
            <a:ext cx="10485600" cy="1279800"/>
          </a:xfrm>
          <a:prstGeom prst="rect">
            <a:avLst/>
          </a:prstGeom>
          <a:noFill/>
          <a:ln>
            <a:noFill/>
          </a:ln>
        </p:spPr>
        <p:txBody>
          <a:bodyPr anchorCtr="0" anchor="ctr" bIns="105450" lIns="211000" spcFirstLastPara="1" rIns="211000" wrap="square" tIns="105450">
            <a:normAutofit/>
          </a:bodyPr>
          <a:lstStyle>
            <a:lvl1pPr indent="-228600" lvl="0" marL="457200" algn="ctr">
              <a:lnSpc>
                <a:spcPct val="115000"/>
              </a:lnSpc>
              <a:spcBef>
                <a:spcPts val="800"/>
              </a:spcBef>
              <a:spcAft>
                <a:spcPts val="0"/>
              </a:spcAft>
              <a:buSzPts val="4000"/>
              <a:buNone/>
              <a:defRPr b="0" sz="4600">
                <a:solidFill>
                  <a:schemeClr val="dk2"/>
                </a:solidFill>
                <a:latin typeface="Arial"/>
                <a:ea typeface="Arial"/>
                <a:cs typeface="Arial"/>
                <a:sym typeface="Arial"/>
              </a:defRPr>
            </a:lvl1pPr>
            <a:lvl2pPr indent="-228600" lvl="1" marL="914400" algn="l">
              <a:lnSpc>
                <a:spcPct val="115000"/>
              </a:lnSpc>
              <a:spcBef>
                <a:spcPts val="3200"/>
              </a:spcBef>
              <a:spcAft>
                <a:spcPts val="0"/>
              </a:spcAft>
              <a:buSzPts val="4000"/>
              <a:buNone/>
              <a:defRPr b="1" sz="4600"/>
            </a:lvl2pPr>
            <a:lvl3pPr indent="-228600" lvl="2" marL="1371600" algn="l">
              <a:lnSpc>
                <a:spcPct val="115000"/>
              </a:lnSpc>
              <a:spcBef>
                <a:spcPts val="3200"/>
              </a:spcBef>
              <a:spcAft>
                <a:spcPts val="0"/>
              </a:spcAft>
              <a:buSzPts val="3800"/>
              <a:buNone/>
              <a:defRPr b="1" sz="4200"/>
            </a:lvl3pPr>
            <a:lvl4pPr indent="-228600" lvl="3" marL="1828800" algn="l">
              <a:lnSpc>
                <a:spcPct val="115000"/>
              </a:lnSpc>
              <a:spcBef>
                <a:spcPts val="3200"/>
              </a:spcBef>
              <a:spcAft>
                <a:spcPts val="0"/>
              </a:spcAft>
              <a:buSzPts val="3800"/>
              <a:buNone/>
              <a:defRPr b="1" sz="3800"/>
            </a:lvl4pPr>
            <a:lvl5pPr indent="-228600" lvl="4" marL="2286000" algn="l">
              <a:lnSpc>
                <a:spcPct val="115000"/>
              </a:lnSpc>
              <a:spcBef>
                <a:spcPts val="3200"/>
              </a:spcBef>
              <a:spcAft>
                <a:spcPts val="0"/>
              </a:spcAft>
              <a:buSzPts val="3800"/>
              <a:buNone/>
              <a:defRPr b="1" sz="3800"/>
            </a:lvl5pPr>
            <a:lvl6pPr indent="-228600" lvl="5" marL="2743200" algn="l">
              <a:lnSpc>
                <a:spcPct val="115000"/>
              </a:lnSpc>
              <a:spcBef>
                <a:spcPts val="3200"/>
              </a:spcBef>
              <a:spcAft>
                <a:spcPts val="0"/>
              </a:spcAft>
              <a:buSzPts val="3800"/>
              <a:buNone/>
              <a:defRPr b="1" sz="3800"/>
            </a:lvl6pPr>
            <a:lvl7pPr indent="-228600" lvl="6" marL="3200400" algn="l">
              <a:lnSpc>
                <a:spcPct val="115000"/>
              </a:lnSpc>
              <a:spcBef>
                <a:spcPts val="3200"/>
              </a:spcBef>
              <a:spcAft>
                <a:spcPts val="0"/>
              </a:spcAft>
              <a:buSzPts val="3800"/>
              <a:buNone/>
              <a:defRPr b="1" sz="3800"/>
            </a:lvl7pPr>
            <a:lvl8pPr indent="-228600" lvl="7" marL="3657600" algn="l">
              <a:lnSpc>
                <a:spcPct val="115000"/>
              </a:lnSpc>
              <a:spcBef>
                <a:spcPts val="3200"/>
              </a:spcBef>
              <a:spcAft>
                <a:spcPts val="0"/>
              </a:spcAft>
              <a:buSzPts val="3800"/>
              <a:buNone/>
              <a:defRPr b="1" sz="3800"/>
            </a:lvl8pPr>
            <a:lvl9pPr indent="-228600" lvl="8" marL="4114800" algn="l">
              <a:lnSpc>
                <a:spcPct val="115000"/>
              </a:lnSpc>
              <a:spcBef>
                <a:spcPts val="3200"/>
              </a:spcBef>
              <a:spcAft>
                <a:spcPts val="3200"/>
              </a:spcAft>
              <a:buSzPts val="3800"/>
              <a:buNone/>
              <a:defRPr b="1" sz="3800"/>
            </a:lvl9pPr>
          </a:lstStyle>
          <a:p/>
        </p:txBody>
      </p:sp>
      <p:sp>
        <p:nvSpPr>
          <p:cNvPr id="397" name="Google Shape;397;g21e7369f21a_0_1560"/>
          <p:cNvSpPr txBox="1"/>
          <p:nvPr>
            <p:ph idx="4" type="body"/>
          </p:nvPr>
        </p:nvSpPr>
        <p:spPr>
          <a:xfrm>
            <a:off x="12679680" y="4876800"/>
            <a:ext cx="10485600" cy="7902600"/>
          </a:xfrm>
          <a:prstGeom prst="rect">
            <a:avLst/>
          </a:prstGeom>
          <a:noFill/>
          <a:ln>
            <a:noFill/>
          </a:ln>
        </p:spPr>
        <p:txBody>
          <a:bodyPr anchorCtr="0" anchor="t" bIns="105450" lIns="211000" spcFirstLastPara="1" rIns="211000" wrap="square" tIns="105450">
            <a:normAutofit/>
          </a:bodyPr>
          <a:lstStyle>
            <a:lvl1pPr indent="-533400" lvl="0" marL="457200" algn="l">
              <a:lnSpc>
                <a:spcPct val="115000"/>
              </a:lnSpc>
              <a:spcBef>
                <a:spcPts val="1000"/>
              </a:spcBef>
              <a:spcAft>
                <a:spcPts val="0"/>
              </a:spcAft>
              <a:buSzPts val="4800"/>
              <a:buChar char="●"/>
              <a:defRPr sz="5600"/>
            </a:lvl1pPr>
            <a:lvl2pPr indent="-482600" lvl="1" marL="914400" algn="l">
              <a:lnSpc>
                <a:spcPct val="115000"/>
              </a:lnSpc>
              <a:spcBef>
                <a:spcPts val="3200"/>
              </a:spcBef>
              <a:spcAft>
                <a:spcPts val="0"/>
              </a:spcAft>
              <a:buSzPts val="4000"/>
              <a:buChar char="○"/>
              <a:defRPr sz="4600"/>
            </a:lvl2pPr>
            <a:lvl3pPr indent="-469900" lvl="2" marL="1371600" algn="l">
              <a:lnSpc>
                <a:spcPct val="115000"/>
              </a:lnSpc>
              <a:spcBef>
                <a:spcPts val="3200"/>
              </a:spcBef>
              <a:spcAft>
                <a:spcPts val="0"/>
              </a:spcAft>
              <a:buSzPts val="3800"/>
              <a:buChar char="■"/>
              <a:defRPr sz="4200"/>
            </a:lvl3pPr>
            <a:lvl4pPr indent="-469900" lvl="3" marL="1828800" algn="l">
              <a:lnSpc>
                <a:spcPct val="115000"/>
              </a:lnSpc>
              <a:spcBef>
                <a:spcPts val="3200"/>
              </a:spcBef>
              <a:spcAft>
                <a:spcPts val="0"/>
              </a:spcAft>
              <a:buSzPts val="3800"/>
              <a:buChar char="●"/>
              <a:defRPr sz="3800"/>
            </a:lvl4pPr>
            <a:lvl5pPr indent="-469900" lvl="4" marL="2286000" algn="l">
              <a:lnSpc>
                <a:spcPct val="115000"/>
              </a:lnSpc>
              <a:spcBef>
                <a:spcPts val="3200"/>
              </a:spcBef>
              <a:spcAft>
                <a:spcPts val="0"/>
              </a:spcAft>
              <a:buSzPts val="3800"/>
              <a:buChar char="○"/>
              <a:defRPr sz="3800"/>
            </a:lvl5pPr>
            <a:lvl6pPr indent="-469900" lvl="5" marL="2743200" algn="l">
              <a:lnSpc>
                <a:spcPct val="115000"/>
              </a:lnSpc>
              <a:spcBef>
                <a:spcPts val="3200"/>
              </a:spcBef>
              <a:spcAft>
                <a:spcPts val="0"/>
              </a:spcAft>
              <a:buSzPts val="3800"/>
              <a:buChar char="■"/>
              <a:defRPr sz="3800"/>
            </a:lvl6pPr>
            <a:lvl7pPr indent="-469900" lvl="6" marL="3200400" algn="l">
              <a:lnSpc>
                <a:spcPct val="115000"/>
              </a:lnSpc>
              <a:spcBef>
                <a:spcPts val="3200"/>
              </a:spcBef>
              <a:spcAft>
                <a:spcPts val="0"/>
              </a:spcAft>
              <a:buSzPts val="3800"/>
              <a:buChar char="●"/>
              <a:defRPr sz="3800"/>
            </a:lvl7pPr>
            <a:lvl8pPr indent="-469900" lvl="7" marL="3657600" algn="l">
              <a:lnSpc>
                <a:spcPct val="115000"/>
              </a:lnSpc>
              <a:spcBef>
                <a:spcPts val="3200"/>
              </a:spcBef>
              <a:spcAft>
                <a:spcPts val="0"/>
              </a:spcAft>
              <a:buSzPts val="3800"/>
              <a:buChar char="○"/>
              <a:defRPr sz="3800"/>
            </a:lvl8pPr>
            <a:lvl9pPr indent="-469900" lvl="8" marL="4114800" algn="l">
              <a:lnSpc>
                <a:spcPct val="115000"/>
              </a:lnSpc>
              <a:spcBef>
                <a:spcPts val="3200"/>
              </a:spcBef>
              <a:spcAft>
                <a:spcPts val="3200"/>
              </a:spcAft>
              <a:buSzPts val="3800"/>
              <a:buChar char="■"/>
              <a:defRPr sz="3800"/>
            </a:lvl9pPr>
          </a:lstStyle>
          <a:p/>
        </p:txBody>
      </p:sp>
      <p:sp>
        <p:nvSpPr>
          <p:cNvPr id="398" name="Google Shape;398;g21e7369f21a_0_1560"/>
          <p:cNvSpPr txBox="1"/>
          <p:nvPr>
            <p:ph idx="10" type="dt"/>
          </p:nvPr>
        </p:nvSpPr>
        <p:spPr>
          <a:xfrm>
            <a:off x="1219200" y="36576"/>
            <a:ext cx="7721400" cy="658200"/>
          </a:xfrm>
          <a:prstGeom prst="rect">
            <a:avLst/>
          </a:prstGeom>
          <a:noFill/>
          <a:ln>
            <a:noFill/>
          </a:ln>
        </p:spPr>
        <p:txBody>
          <a:bodyPr anchorCtr="0" anchor="ctr" bIns="105450" lIns="211000" spcFirstLastPara="1" rIns="211000" wrap="square" tIns="105450">
            <a:noAutofit/>
          </a:bodyPr>
          <a:lstStyle>
            <a:lvl1pPr lvl="0"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399" name="Google Shape;399;g21e7369f21a_0_1560"/>
          <p:cNvSpPr txBox="1"/>
          <p:nvPr>
            <p:ph idx="11" type="ftr"/>
          </p:nvPr>
        </p:nvSpPr>
        <p:spPr>
          <a:xfrm>
            <a:off x="9144000" y="36576"/>
            <a:ext cx="10972800" cy="658200"/>
          </a:xfrm>
          <a:prstGeom prst="rect">
            <a:avLst/>
          </a:prstGeom>
          <a:noFill/>
          <a:ln>
            <a:noFill/>
          </a:ln>
        </p:spPr>
        <p:txBody>
          <a:bodyPr anchorCtr="0" anchor="ctr" bIns="105450" lIns="211000" spcFirstLastPara="1" rIns="211000" wrap="square" tIns="105450">
            <a:noAutofit/>
          </a:bodyPr>
          <a:lstStyle>
            <a:lvl1pPr lvl="0" marR="0" rtl="0" algn="ctr">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400" name="Google Shape;400;g21e7369f21a_0_1560"/>
          <p:cNvSpPr txBox="1"/>
          <p:nvPr>
            <p:ph idx="12" type="sldNum"/>
          </p:nvPr>
        </p:nvSpPr>
        <p:spPr>
          <a:xfrm>
            <a:off x="20320000" y="36576"/>
            <a:ext cx="2844600" cy="658200"/>
          </a:xfrm>
          <a:prstGeom prst="rect">
            <a:avLst/>
          </a:prstGeom>
          <a:noFill/>
          <a:ln>
            <a:noFill/>
          </a:ln>
        </p:spPr>
        <p:txBody>
          <a:bodyPr anchorCtr="0" anchor="ctr" bIns="105450" lIns="211000" spcFirstLastPara="1" rIns="211000" wrap="square" tIns="105450">
            <a:normAutofit/>
          </a:bodyPr>
          <a:lstStyle>
            <a:lvl1pPr indent="0" lvl="0"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401" name="Google Shape;401;g21e7369f21a_0_1560"/>
          <p:cNvCxnSpPr/>
          <p:nvPr/>
        </p:nvCxnSpPr>
        <p:spPr>
          <a:xfrm rot="5400000">
            <a:off x="7483817" y="8091182"/>
            <a:ext cx="9418200" cy="2400"/>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402" name="Shape 402"/>
        <p:cNvGrpSpPr/>
        <p:nvPr/>
      </p:nvGrpSpPr>
      <p:grpSpPr>
        <a:xfrm>
          <a:off x="0" y="0"/>
          <a:ext cx="0" cy="0"/>
          <a:chOff x="0" y="0"/>
          <a:chExt cx="0" cy="0"/>
        </a:xfrm>
      </p:grpSpPr>
      <p:sp>
        <p:nvSpPr>
          <p:cNvPr id="403" name="Google Shape;403;g21e7369f21a_0_1570"/>
          <p:cNvSpPr txBox="1"/>
          <p:nvPr>
            <p:ph idx="1" type="body"/>
          </p:nvPr>
        </p:nvSpPr>
        <p:spPr>
          <a:xfrm>
            <a:off x="650245" y="2647952"/>
            <a:ext cx="23085600" cy="9429600"/>
          </a:xfrm>
          <a:prstGeom prst="rect">
            <a:avLst/>
          </a:prstGeom>
          <a:noFill/>
          <a:ln>
            <a:noFill/>
          </a:ln>
        </p:spPr>
        <p:txBody>
          <a:bodyPr anchorCtr="0" anchor="t" bIns="105450" lIns="211000" spcFirstLastPara="1" rIns="211000" wrap="square" tIns="105450">
            <a:normAutofit/>
          </a:bodyPr>
          <a:lstStyle>
            <a:lvl1pPr indent="-444500" lvl="0" marL="457200" algn="l">
              <a:lnSpc>
                <a:spcPct val="115000"/>
              </a:lnSpc>
              <a:spcBef>
                <a:spcPts val="800"/>
              </a:spcBef>
              <a:spcAft>
                <a:spcPts val="0"/>
              </a:spcAft>
              <a:buSzPts val="3400"/>
              <a:buChar char="●"/>
              <a:defRPr/>
            </a:lvl1pPr>
            <a:lvl2pPr indent="-444500" lvl="1" marL="914400" algn="l">
              <a:lnSpc>
                <a:spcPct val="115000"/>
              </a:lnSpc>
              <a:spcBef>
                <a:spcPts val="3200"/>
              </a:spcBef>
              <a:spcAft>
                <a:spcPts val="0"/>
              </a:spcAft>
              <a:buSzPts val="3400"/>
              <a:buChar char="○"/>
              <a:defRPr/>
            </a:lvl2pPr>
            <a:lvl3pPr indent="-469900" lvl="2" marL="1371600" algn="l">
              <a:lnSpc>
                <a:spcPct val="115000"/>
              </a:lnSpc>
              <a:spcBef>
                <a:spcPts val="3200"/>
              </a:spcBef>
              <a:spcAft>
                <a:spcPts val="0"/>
              </a:spcAft>
              <a:buSzPts val="3800"/>
              <a:buChar char="■"/>
              <a:defRPr/>
            </a:lvl3pPr>
            <a:lvl4pPr indent="-495300" lvl="3" marL="1828800" algn="l">
              <a:lnSpc>
                <a:spcPct val="115000"/>
              </a:lnSpc>
              <a:spcBef>
                <a:spcPts val="3200"/>
              </a:spcBef>
              <a:spcAft>
                <a:spcPts val="0"/>
              </a:spcAft>
              <a:buSzPts val="4200"/>
              <a:buChar char="●"/>
              <a:defRPr/>
            </a:lvl4pPr>
            <a:lvl5pPr indent="-495300" lvl="4" marL="2286000" algn="l">
              <a:lnSpc>
                <a:spcPct val="115000"/>
              </a:lnSpc>
              <a:spcBef>
                <a:spcPts val="3200"/>
              </a:spcBef>
              <a:spcAft>
                <a:spcPts val="0"/>
              </a:spcAft>
              <a:buSzPts val="4200"/>
              <a:buChar char="○"/>
              <a:defRPr/>
            </a:lvl5pPr>
            <a:lvl6pPr indent="-495300" lvl="5" marL="2743200" algn="l">
              <a:lnSpc>
                <a:spcPct val="115000"/>
              </a:lnSpc>
              <a:spcBef>
                <a:spcPts val="3200"/>
              </a:spcBef>
              <a:spcAft>
                <a:spcPts val="0"/>
              </a:spcAft>
              <a:buSzPts val="4200"/>
              <a:buChar char="■"/>
              <a:defRPr/>
            </a:lvl6pPr>
            <a:lvl7pPr indent="-495300" lvl="6" marL="3200400" algn="l">
              <a:lnSpc>
                <a:spcPct val="115000"/>
              </a:lnSpc>
              <a:spcBef>
                <a:spcPts val="3200"/>
              </a:spcBef>
              <a:spcAft>
                <a:spcPts val="0"/>
              </a:spcAft>
              <a:buSzPts val="4200"/>
              <a:buChar char="●"/>
              <a:defRPr/>
            </a:lvl7pPr>
            <a:lvl8pPr indent="-495300" lvl="7" marL="3657600" algn="l">
              <a:lnSpc>
                <a:spcPct val="115000"/>
              </a:lnSpc>
              <a:spcBef>
                <a:spcPts val="3200"/>
              </a:spcBef>
              <a:spcAft>
                <a:spcPts val="0"/>
              </a:spcAft>
              <a:buSzPts val="4200"/>
              <a:buChar char="○"/>
              <a:defRPr/>
            </a:lvl8pPr>
            <a:lvl9pPr indent="-495300" lvl="8" marL="4114800" algn="l">
              <a:lnSpc>
                <a:spcPct val="115000"/>
              </a:lnSpc>
              <a:spcBef>
                <a:spcPts val="3200"/>
              </a:spcBef>
              <a:spcAft>
                <a:spcPts val="3200"/>
              </a:spcAft>
              <a:buSzPts val="4200"/>
              <a:buChar char="■"/>
              <a:defRPr/>
            </a:lvl9pPr>
          </a:lstStyle>
          <a:p/>
        </p:txBody>
      </p:sp>
      <p:sp>
        <p:nvSpPr>
          <p:cNvPr id="404" name="Google Shape;404;g21e7369f21a_0_1570"/>
          <p:cNvSpPr txBox="1"/>
          <p:nvPr>
            <p:ph idx="2" type="body"/>
          </p:nvPr>
        </p:nvSpPr>
        <p:spPr>
          <a:xfrm>
            <a:off x="650245" y="1348742"/>
            <a:ext cx="23085600" cy="1007400"/>
          </a:xfrm>
          <a:prstGeom prst="rect">
            <a:avLst/>
          </a:prstGeom>
          <a:noFill/>
          <a:ln>
            <a:noFill/>
          </a:ln>
        </p:spPr>
        <p:txBody>
          <a:bodyPr anchorCtr="0" anchor="t" bIns="105450" lIns="211000" spcFirstLastPara="1" rIns="211000" wrap="square" tIns="105450">
            <a:normAutofit/>
          </a:bodyPr>
          <a:lstStyle>
            <a:lvl1pPr indent="-431800" lvl="0" marL="457200" algn="l">
              <a:lnSpc>
                <a:spcPct val="100000"/>
              </a:lnSpc>
              <a:spcBef>
                <a:spcPts val="800"/>
              </a:spcBef>
              <a:spcAft>
                <a:spcPts val="0"/>
              </a:spcAft>
              <a:buSzPts val="3200"/>
              <a:buChar char="●"/>
              <a:defRPr b="0" i="0" sz="3800">
                <a:solidFill>
                  <a:schemeClr val="dk2"/>
                </a:solidFill>
                <a:latin typeface="Calibri"/>
                <a:ea typeface="Calibri"/>
                <a:cs typeface="Calibri"/>
                <a:sym typeface="Calibri"/>
              </a:defRPr>
            </a:lvl1pPr>
            <a:lvl2pPr indent="-431800" lvl="1" marL="914400" algn="l">
              <a:lnSpc>
                <a:spcPct val="104984"/>
              </a:lnSpc>
              <a:spcBef>
                <a:spcPts val="3200"/>
              </a:spcBef>
              <a:spcAft>
                <a:spcPts val="0"/>
              </a:spcAft>
              <a:buSzPts val="3200"/>
              <a:buChar char="○"/>
              <a:defRPr sz="3800">
                <a:solidFill>
                  <a:schemeClr val="dk2"/>
                </a:solidFill>
                <a:latin typeface="Calibri"/>
                <a:ea typeface="Calibri"/>
                <a:cs typeface="Calibri"/>
                <a:sym typeface="Calibri"/>
              </a:defRPr>
            </a:lvl2pPr>
            <a:lvl3pPr indent="-469900" lvl="2" marL="1371600" algn="l">
              <a:lnSpc>
                <a:spcPct val="115000"/>
              </a:lnSpc>
              <a:spcBef>
                <a:spcPts val="3200"/>
              </a:spcBef>
              <a:spcAft>
                <a:spcPts val="0"/>
              </a:spcAft>
              <a:buSzPts val="3800"/>
              <a:buChar char="■"/>
              <a:defRPr/>
            </a:lvl3pPr>
            <a:lvl4pPr indent="-495300" lvl="3" marL="1828800" algn="l">
              <a:lnSpc>
                <a:spcPct val="115000"/>
              </a:lnSpc>
              <a:spcBef>
                <a:spcPts val="3200"/>
              </a:spcBef>
              <a:spcAft>
                <a:spcPts val="0"/>
              </a:spcAft>
              <a:buSzPts val="4200"/>
              <a:buChar char="●"/>
              <a:defRPr/>
            </a:lvl4pPr>
            <a:lvl5pPr indent="-495300" lvl="4" marL="2286000" algn="l">
              <a:lnSpc>
                <a:spcPct val="115000"/>
              </a:lnSpc>
              <a:spcBef>
                <a:spcPts val="3200"/>
              </a:spcBef>
              <a:spcAft>
                <a:spcPts val="0"/>
              </a:spcAft>
              <a:buSzPts val="4200"/>
              <a:buChar char="○"/>
              <a:defRPr/>
            </a:lvl5pPr>
            <a:lvl6pPr indent="-495300" lvl="5" marL="2743200" algn="l">
              <a:lnSpc>
                <a:spcPct val="115000"/>
              </a:lnSpc>
              <a:spcBef>
                <a:spcPts val="3200"/>
              </a:spcBef>
              <a:spcAft>
                <a:spcPts val="0"/>
              </a:spcAft>
              <a:buSzPts val="4200"/>
              <a:buChar char="■"/>
              <a:defRPr/>
            </a:lvl6pPr>
            <a:lvl7pPr indent="-495300" lvl="6" marL="3200400" algn="l">
              <a:lnSpc>
                <a:spcPct val="115000"/>
              </a:lnSpc>
              <a:spcBef>
                <a:spcPts val="3200"/>
              </a:spcBef>
              <a:spcAft>
                <a:spcPts val="0"/>
              </a:spcAft>
              <a:buSzPts val="4200"/>
              <a:buChar char="●"/>
              <a:defRPr/>
            </a:lvl7pPr>
            <a:lvl8pPr indent="-495300" lvl="7" marL="3657600" algn="l">
              <a:lnSpc>
                <a:spcPct val="115000"/>
              </a:lnSpc>
              <a:spcBef>
                <a:spcPts val="3200"/>
              </a:spcBef>
              <a:spcAft>
                <a:spcPts val="0"/>
              </a:spcAft>
              <a:buSzPts val="4200"/>
              <a:buChar char="○"/>
              <a:defRPr/>
            </a:lvl8pPr>
            <a:lvl9pPr indent="-495300" lvl="8" marL="4114800" algn="l">
              <a:lnSpc>
                <a:spcPct val="115000"/>
              </a:lnSpc>
              <a:spcBef>
                <a:spcPts val="3200"/>
              </a:spcBef>
              <a:spcAft>
                <a:spcPts val="3200"/>
              </a:spcAft>
              <a:buSzPts val="4200"/>
              <a:buChar char="■"/>
              <a:defRPr/>
            </a:lvl9pPr>
          </a:lstStyle>
          <a:p/>
        </p:txBody>
      </p:sp>
      <p:sp>
        <p:nvSpPr>
          <p:cNvPr id="405" name="Google Shape;405;g21e7369f21a_0_1570"/>
          <p:cNvSpPr txBox="1"/>
          <p:nvPr>
            <p:ph type="title"/>
          </p:nvPr>
        </p:nvSpPr>
        <p:spPr>
          <a:xfrm>
            <a:off x="650245" y="266706"/>
            <a:ext cx="23085600" cy="1029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dk2"/>
              </a:buClr>
              <a:buSzPts val="42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406" name="Google Shape;406;g21e7369f21a_0_1570"/>
          <p:cNvSpPr txBox="1"/>
          <p:nvPr>
            <p:ph idx="11" type="ftr"/>
          </p:nvPr>
        </p:nvSpPr>
        <p:spPr>
          <a:xfrm>
            <a:off x="1860352" y="12960740"/>
            <a:ext cx="19038600" cy="489000"/>
          </a:xfrm>
          <a:prstGeom prst="rect">
            <a:avLst/>
          </a:prstGeom>
          <a:noFill/>
          <a:ln>
            <a:noFill/>
          </a:ln>
        </p:spPr>
        <p:txBody>
          <a:bodyPr anchorCtr="0" anchor="ctr" bIns="105450" lIns="211000" spcFirstLastPara="1" rIns="211000" wrap="square" tIns="105450">
            <a:noAutofit/>
          </a:bodyPr>
          <a:lstStyle>
            <a:lvl1pPr lvl="0" marR="0" rtl="0" algn="ctr">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407" name="Google Shape;407;g21e7369f21a_0_1570"/>
          <p:cNvSpPr txBox="1"/>
          <p:nvPr>
            <p:ph idx="12" type="sldNum"/>
          </p:nvPr>
        </p:nvSpPr>
        <p:spPr>
          <a:xfrm>
            <a:off x="193046" y="12960740"/>
            <a:ext cx="1320600" cy="489000"/>
          </a:xfrm>
          <a:prstGeom prst="rect">
            <a:avLst/>
          </a:prstGeom>
          <a:noFill/>
          <a:ln>
            <a:noFill/>
          </a:ln>
        </p:spPr>
        <p:txBody>
          <a:bodyPr anchorCtr="0" anchor="ctr" bIns="105450" lIns="211000" spcFirstLastPara="1" rIns="211000" wrap="square" tIns="105450">
            <a:normAutofit/>
          </a:bodyPr>
          <a:lstStyle>
            <a:lvl1pPr indent="0" lvl="0" marL="0" marR="0" algn="l">
              <a:lnSpc>
                <a:spcPct val="100000"/>
              </a:lnSpc>
              <a:spcBef>
                <a:spcPts val="0"/>
              </a:spcBef>
              <a:spcAft>
                <a:spcPts val="0"/>
              </a:spcAft>
              <a:buClr>
                <a:srgbClr val="000000"/>
              </a:buClr>
              <a:buSzPts val="3059"/>
              <a:buFont typeface="Arial"/>
              <a:buNone/>
              <a:defRPr b="0" i="0" sz="26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3059"/>
              <a:buFont typeface="Arial"/>
              <a:buNone/>
              <a:defRPr b="0" i="0" sz="26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3059"/>
              <a:buFont typeface="Arial"/>
              <a:buNone/>
              <a:defRPr b="0" i="0" sz="26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3059"/>
              <a:buFont typeface="Arial"/>
              <a:buNone/>
              <a:defRPr b="0" i="0" sz="26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3059"/>
              <a:buFont typeface="Arial"/>
              <a:buNone/>
              <a:defRPr b="0" i="0" sz="26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3059"/>
              <a:buFont typeface="Arial"/>
              <a:buNone/>
              <a:defRPr b="0" i="0" sz="26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3059"/>
              <a:buFont typeface="Arial"/>
              <a:buNone/>
              <a:defRPr b="0" i="0" sz="26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3059"/>
              <a:buFont typeface="Arial"/>
              <a:buNone/>
              <a:defRPr b="0" i="0" sz="26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3059"/>
              <a:buFont typeface="Arial"/>
              <a:buNone/>
              <a:defRPr b="0" i="0" sz="26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432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2" name="Shape 412"/>
        <p:cNvGrpSpPr/>
        <p:nvPr/>
      </p:nvGrpSpPr>
      <p:grpSpPr>
        <a:xfrm>
          <a:off x="0" y="0"/>
          <a:ext cx="0" cy="0"/>
          <a:chOff x="0" y="0"/>
          <a:chExt cx="0" cy="0"/>
        </a:xfrm>
      </p:grpSpPr>
      <p:pic>
        <p:nvPicPr>
          <p:cNvPr id="413" name="Google Shape;413;g21f2bc86faf_0_822"/>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414" name="Google Shape;414;g21f2bc86faf_0_822"/>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415" name="Google Shape;415;g21f2bc86faf_0_822"/>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416" name="Google Shape;416;g21f2bc86faf_0_822"/>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17" name="Shape 417"/>
        <p:cNvGrpSpPr/>
        <p:nvPr/>
      </p:nvGrpSpPr>
      <p:grpSpPr>
        <a:xfrm>
          <a:off x="0" y="0"/>
          <a:ext cx="0" cy="0"/>
          <a:chOff x="0" y="0"/>
          <a:chExt cx="0" cy="0"/>
        </a:xfrm>
      </p:grpSpPr>
      <p:pic>
        <p:nvPicPr>
          <p:cNvPr id="418" name="Google Shape;418;g21f2bc86faf_0_827"/>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419" name="Google Shape;419;g21f2bc86faf_0_827"/>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420" name="Google Shape;420;g21f2bc86faf_0_827"/>
          <p:cNvSpPr txBox="1"/>
          <p:nvPr>
            <p:ph idx="1" type="body"/>
          </p:nvPr>
        </p:nvSpPr>
        <p:spPr>
          <a:xfrm>
            <a:off x="8312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421" name="Google Shape;421;g21f2bc86faf_0_827"/>
          <p:cNvSpPr txBox="1"/>
          <p:nvPr>
            <p:ph idx="2" type="body"/>
          </p:nvPr>
        </p:nvSpPr>
        <p:spPr>
          <a:xfrm>
            <a:off x="128864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422" name="Google Shape;422;g21f2bc86faf_0_827"/>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23" name="Shape 423"/>
        <p:cNvGrpSpPr/>
        <p:nvPr/>
      </p:nvGrpSpPr>
      <p:grpSpPr>
        <a:xfrm>
          <a:off x="0" y="0"/>
          <a:ext cx="0" cy="0"/>
          <a:chOff x="0" y="0"/>
          <a:chExt cx="0" cy="0"/>
        </a:xfrm>
      </p:grpSpPr>
      <p:pic>
        <p:nvPicPr>
          <p:cNvPr id="424" name="Google Shape;424;g21f2bc86faf_0_807"/>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425" name="Google Shape;425;g21f2bc86faf_0_807"/>
          <p:cNvSpPr txBox="1"/>
          <p:nvPr>
            <p:ph type="ctrTitle"/>
          </p:nvPr>
        </p:nvSpPr>
        <p:spPr>
          <a:xfrm>
            <a:off x="831214" y="3094400"/>
            <a:ext cx="8616000" cy="5473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400"/>
              <a:buFont typeface="Roboto Light"/>
              <a:buNone/>
              <a:defRPr sz="94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2pPr>
            <a:lvl3pPr lvl="2"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3pPr>
            <a:lvl4pPr lvl="3"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4pPr>
            <a:lvl5pPr lvl="4"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5pPr>
            <a:lvl6pPr lvl="5"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6pPr>
            <a:lvl7pPr lvl="6"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7pPr>
            <a:lvl8pPr lvl="7"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8pPr>
            <a:lvl9pPr lvl="8"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9pPr>
          </a:lstStyle>
          <a:p/>
        </p:txBody>
      </p:sp>
      <p:sp>
        <p:nvSpPr>
          <p:cNvPr id="426" name="Google Shape;426;g21f2bc86faf_0_807"/>
          <p:cNvSpPr txBox="1"/>
          <p:nvPr>
            <p:ph idx="1" type="subTitle"/>
          </p:nvPr>
        </p:nvSpPr>
        <p:spPr>
          <a:xfrm>
            <a:off x="831200" y="8666533"/>
            <a:ext cx="8884800" cy="21138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sz="5800"/>
            </a:lvl1pPr>
            <a:lvl2pPr lvl="1" algn="l">
              <a:lnSpc>
                <a:spcPct val="100000"/>
              </a:lnSpc>
              <a:spcBef>
                <a:spcPts val="0"/>
              </a:spcBef>
              <a:spcAft>
                <a:spcPts val="0"/>
              </a:spcAft>
              <a:buSzPts val="7000"/>
              <a:buNone/>
              <a:defRPr sz="7000"/>
            </a:lvl2pPr>
            <a:lvl3pPr lvl="2" algn="l">
              <a:lnSpc>
                <a:spcPct val="100000"/>
              </a:lnSpc>
              <a:spcBef>
                <a:spcPts val="0"/>
              </a:spcBef>
              <a:spcAft>
                <a:spcPts val="0"/>
              </a:spcAft>
              <a:buSzPts val="7000"/>
              <a:buNone/>
              <a:defRPr sz="7000"/>
            </a:lvl3pPr>
            <a:lvl4pPr lvl="3" algn="l">
              <a:lnSpc>
                <a:spcPct val="100000"/>
              </a:lnSpc>
              <a:spcBef>
                <a:spcPts val="0"/>
              </a:spcBef>
              <a:spcAft>
                <a:spcPts val="0"/>
              </a:spcAft>
              <a:buSzPts val="7000"/>
              <a:buNone/>
              <a:defRPr sz="7000"/>
            </a:lvl4pPr>
            <a:lvl5pPr lvl="4" algn="l">
              <a:lnSpc>
                <a:spcPct val="100000"/>
              </a:lnSpc>
              <a:spcBef>
                <a:spcPts val="0"/>
              </a:spcBef>
              <a:spcAft>
                <a:spcPts val="0"/>
              </a:spcAft>
              <a:buSzPts val="7000"/>
              <a:buNone/>
              <a:defRPr sz="7000"/>
            </a:lvl5pPr>
            <a:lvl6pPr lvl="5" algn="l">
              <a:lnSpc>
                <a:spcPct val="100000"/>
              </a:lnSpc>
              <a:spcBef>
                <a:spcPts val="0"/>
              </a:spcBef>
              <a:spcAft>
                <a:spcPts val="0"/>
              </a:spcAft>
              <a:buSzPts val="7000"/>
              <a:buNone/>
              <a:defRPr sz="7000"/>
            </a:lvl6pPr>
            <a:lvl7pPr lvl="6" algn="l">
              <a:lnSpc>
                <a:spcPct val="100000"/>
              </a:lnSpc>
              <a:spcBef>
                <a:spcPts val="0"/>
              </a:spcBef>
              <a:spcAft>
                <a:spcPts val="0"/>
              </a:spcAft>
              <a:buSzPts val="7000"/>
              <a:buNone/>
              <a:defRPr sz="7000"/>
            </a:lvl7pPr>
            <a:lvl8pPr lvl="7" algn="l">
              <a:lnSpc>
                <a:spcPct val="100000"/>
              </a:lnSpc>
              <a:spcBef>
                <a:spcPts val="0"/>
              </a:spcBef>
              <a:spcAft>
                <a:spcPts val="0"/>
              </a:spcAft>
              <a:buSzPts val="7000"/>
              <a:buNone/>
              <a:defRPr sz="7000"/>
            </a:lvl8pPr>
            <a:lvl9pPr lvl="8" algn="l">
              <a:lnSpc>
                <a:spcPct val="100000"/>
              </a:lnSpc>
              <a:spcBef>
                <a:spcPts val="0"/>
              </a:spcBef>
              <a:spcAft>
                <a:spcPts val="0"/>
              </a:spcAft>
              <a:buSzPts val="7000"/>
              <a:buNone/>
              <a:defRPr sz="7000"/>
            </a:lvl9pPr>
          </a:lstStyle>
          <a:p/>
        </p:txBody>
      </p:sp>
      <p:sp>
        <p:nvSpPr>
          <p:cNvPr id="427" name="Google Shape;427;g21f2bc86faf_0_807"/>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28" name="Google Shape;428;g21f2bc86faf_0_807"/>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29" name="Shape 429"/>
        <p:cNvGrpSpPr/>
        <p:nvPr/>
      </p:nvGrpSpPr>
      <p:grpSpPr>
        <a:xfrm>
          <a:off x="0" y="0"/>
          <a:ext cx="0" cy="0"/>
          <a:chOff x="0" y="0"/>
          <a:chExt cx="0" cy="0"/>
        </a:xfrm>
      </p:grpSpPr>
      <p:pic>
        <p:nvPicPr>
          <p:cNvPr id="430" name="Google Shape;430;g21f2bc86faf_0_813"/>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431" name="Google Shape;431;g21f2bc86faf_0_813"/>
          <p:cNvSpPr txBox="1"/>
          <p:nvPr>
            <p:ph type="title"/>
          </p:nvPr>
        </p:nvSpPr>
        <p:spPr>
          <a:xfrm>
            <a:off x="831200" y="4656133"/>
            <a:ext cx="8508000" cy="46560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432" name="Google Shape;432;g21f2bc86faf_0_813"/>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433" name="Shape 433"/>
        <p:cNvGrpSpPr/>
        <p:nvPr/>
      </p:nvGrpSpPr>
      <p:grpSpPr>
        <a:xfrm>
          <a:off x="0" y="0"/>
          <a:ext cx="0" cy="0"/>
          <a:chOff x="0" y="0"/>
          <a:chExt cx="0" cy="0"/>
        </a:xfrm>
      </p:grpSpPr>
      <p:sp>
        <p:nvSpPr>
          <p:cNvPr id="434" name="Google Shape;434;g21f2bc86faf_0_817"/>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435" name="Google Shape;435;g21f2bc86faf_0_817"/>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36" name="Google Shape;436;g21f2bc86faf_0_817"/>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pic>
        <p:nvPicPr>
          <p:cNvPr id="437" name="Google Shape;437;g21f2bc86faf_0_817"/>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8" name="Shape 438"/>
        <p:cNvGrpSpPr/>
        <p:nvPr/>
      </p:nvGrpSpPr>
      <p:grpSpPr>
        <a:xfrm>
          <a:off x="0" y="0"/>
          <a:ext cx="0" cy="0"/>
          <a:chOff x="0" y="0"/>
          <a:chExt cx="0" cy="0"/>
        </a:xfrm>
      </p:grpSpPr>
      <p:pic>
        <p:nvPicPr>
          <p:cNvPr id="439" name="Google Shape;439;g21f2bc86faf_0_833"/>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sp>
        <p:nvSpPr>
          <p:cNvPr id="440" name="Google Shape;440;g21f2bc86faf_0_833"/>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441" name="Google Shape;441;g21f2bc86faf_0_833"/>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42" name="Google Shape;442;g21f2bc86faf_0_833"/>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43" name="Shape 443"/>
        <p:cNvGrpSpPr/>
        <p:nvPr/>
      </p:nvGrpSpPr>
      <p:grpSpPr>
        <a:xfrm>
          <a:off x="0" y="0"/>
          <a:ext cx="0" cy="0"/>
          <a:chOff x="0" y="0"/>
          <a:chExt cx="0" cy="0"/>
        </a:xfrm>
      </p:grpSpPr>
      <p:pic>
        <p:nvPicPr>
          <p:cNvPr id="444" name="Google Shape;444;g21f2bc86faf_0_838"/>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445" name="Google Shape;445;g21f2bc86faf_0_838"/>
          <p:cNvSpPr txBox="1"/>
          <p:nvPr>
            <p:ph type="title"/>
          </p:nvPr>
        </p:nvSpPr>
        <p:spPr>
          <a:xfrm>
            <a:off x="831200" y="1481600"/>
            <a:ext cx="7488000" cy="2015400"/>
          </a:xfrm>
          <a:prstGeom prst="rect">
            <a:avLst/>
          </a:prstGeom>
          <a:noFill/>
          <a:ln>
            <a:noFill/>
          </a:ln>
        </p:spPr>
        <p:txBody>
          <a:bodyPr anchorCtr="0" anchor="b" bIns="243800" lIns="243800" spcFirstLastPara="1" rIns="243800" wrap="square" tIns="24380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446" name="Google Shape;446;g21f2bc86faf_0_838"/>
          <p:cNvSpPr txBox="1"/>
          <p:nvPr>
            <p:ph idx="1" type="body"/>
          </p:nvPr>
        </p:nvSpPr>
        <p:spPr>
          <a:xfrm>
            <a:off x="831200" y="3705600"/>
            <a:ext cx="7488000" cy="8478600"/>
          </a:xfrm>
          <a:prstGeom prst="rect">
            <a:avLst/>
          </a:prstGeom>
          <a:noFill/>
          <a:ln>
            <a:noFill/>
          </a:ln>
        </p:spPr>
        <p:txBody>
          <a:bodyPr anchorCtr="0" anchor="t" bIns="243800" lIns="243800" spcFirstLastPara="1" rIns="243800" wrap="square" tIns="243800">
            <a:normAutofit/>
          </a:bodyPr>
          <a:lstStyle>
            <a:lvl1pPr indent="-431800" lvl="0" marL="457200" algn="l">
              <a:lnSpc>
                <a:spcPct val="115000"/>
              </a:lnSpc>
              <a:spcBef>
                <a:spcPts val="0"/>
              </a:spcBef>
              <a:spcAft>
                <a:spcPts val="0"/>
              </a:spcAft>
              <a:buSzPts val="3200"/>
              <a:buChar char="●"/>
              <a:defRPr sz="32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447" name="Google Shape;447;g21f2bc86faf_0_838"/>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48" name="Google Shape;448;g21f2bc86faf_0_838"/>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4" name="Shape 44"/>
        <p:cNvGrpSpPr/>
        <p:nvPr/>
      </p:nvGrpSpPr>
      <p:grpSpPr>
        <a:xfrm>
          <a:off x="0" y="0"/>
          <a:ext cx="0" cy="0"/>
          <a:chOff x="0" y="0"/>
          <a:chExt cx="0" cy="0"/>
        </a:xfrm>
      </p:grpSpPr>
      <p:pic>
        <p:nvPicPr>
          <p:cNvPr id="45" name="Google Shape;45;g21f2bc86faf_0_1079"/>
          <p:cNvPicPr preferRelativeResize="0"/>
          <p:nvPr/>
        </p:nvPicPr>
        <p:blipFill rotWithShape="1">
          <a:blip r:embed="rId2">
            <a:alphaModFix/>
          </a:blip>
          <a:srcRect b="0" l="0" r="0" t="0"/>
          <a:stretch/>
        </p:blipFill>
        <p:spPr>
          <a:xfrm>
            <a:off x="19377800" y="-29752"/>
            <a:ext cx="5006199" cy="4731201"/>
          </a:xfrm>
          <a:prstGeom prst="rect">
            <a:avLst/>
          </a:prstGeom>
          <a:noFill/>
          <a:ln>
            <a:noFill/>
          </a:ln>
        </p:spPr>
      </p:pic>
      <p:sp>
        <p:nvSpPr>
          <p:cNvPr id="46" name="Google Shape;46;g21f2bc86faf_0_1079"/>
          <p:cNvSpPr txBox="1"/>
          <p:nvPr>
            <p:ph type="title"/>
          </p:nvPr>
        </p:nvSpPr>
        <p:spPr>
          <a:xfrm>
            <a:off x="831200" y="1481600"/>
            <a:ext cx="7488000" cy="2015100"/>
          </a:xfrm>
          <a:prstGeom prst="rect">
            <a:avLst/>
          </a:prstGeom>
          <a:noFill/>
          <a:ln>
            <a:noFill/>
          </a:ln>
        </p:spPr>
        <p:txBody>
          <a:bodyPr anchorCtr="0" anchor="b" bIns="243800" lIns="243800" spcFirstLastPara="1" rIns="243800" wrap="square" tIns="24380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47" name="Google Shape;47;g21f2bc86faf_0_1079"/>
          <p:cNvSpPr txBox="1"/>
          <p:nvPr>
            <p:ph idx="1" type="body"/>
          </p:nvPr>
        </p:nvSpPr>
        <p:spPr>
          <a:xfrm>
            <a:off x="831200" y="3705600"/>
            <a:ext cx="7488000" cy="8478300"/>
          </a:xfrm>
          <a:prstGeom prst="rect">
            <a:avLst/>
          </a:prstGeom>
          <a:noFill/>
          <a:ln>
            <a:noFill/>
          </a:ln>
        </p:spPr>
        <p:txBody>
          <a:bodyPr anchorCtr="0" anchor="t" bIns="243800" lIns="243800" spcFirstLastPara="1" rIns="243800" wrap="square" tIns="243800">
            <a:normAutofit/>
          </a:bodyPr>
          <a:lstStyle>
            <a:lvl1pPr indent="-431800" lvl="0" marL="457200" algn="l">
              <a:lnSpc>
                <a:spcPct val="115000"/>
              </a:lnSpc>
              <a:spcBef>
                <a:spcPts val="0"/>
              </a:spcBef>
              <a:spcAft>
                <a:spcPts val="0"/>
              </a:spcAft>
              <a:buSzPts val="3200"/>
              <a:buChar char="●"/>
              <a:defRPr sz="32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48" name="Google Shape;48;g21f2bc86faf_0_1079"/>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9" name="Google Shape;49;g21f2bc86faf_0_1079"/>
          <p:cNvPicPr preferRelativeResize="0"/>
          <p:nvPr/>
        </p:nvPicPr>
        <p:blipFill rotWithShape="1">
          <a:blip r:embed="rId3">
            <a:alphaModFix/>
          </a:blip>
          <a:srcRect b="0" l="0" r="0" t="0"/>
          <a:stretch/>
        </p:blipFill>
        <p:spPr>
          <a:xfrm>
            <a:off x="21506465" y="12433076"/>
            <a:ext cx="2549908" cy="1053972"/>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49" name="Shape 449"/>
        <p:cNvGrpSpPr/>
        <p:nvPr/>
      </p:nvGrpSpPr>
      <p:grpSpPr>
        <a:xfrm>
          <a:off x="0" y="0"/>
          <a:ext cx="0" cy="0"/>
          <a:chOff x="0" y="0"/>
          <a:chExt cx="0" cy="0"/>
        </a:xfrm>
      </p:grpSpPr>
      <p:pic>
        <p:nvPicPr>
          <p:cNvPr id="450" name="Google Shape;450;g21f2bc86faf_0_844"/>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451" name="Google Shape;451;g21f2bc86faf_0_844"/>
          <p:cNvSpPr txBox="1"/>
          <p:nvPr>
            <p:ph type="title"/>
          </p:nvPr>
        </p:nvSpPr>
        <p:spPr>
          <a:xfrm>
            <a:off x="1307333" y="1200400"/>
            <a:ext cx="16980600" cy="10908600"/>
          </a:xfrm>
          <a:prstGeom prst="rect">
            <a:avLst/>
          </a:prstGeom>
          <a:noFill/>
          <a:ln>
            <a:noFill/>
          </a:ln>
        </p:spPr>
        <p:txBody>
          <a:bodyPr anchorCtr="0" anchor="ctr" bIns="243800" lIns="243800" spcFirstLastPara="1" rIns="243800" wrap="square" tIns="243800">
            <a:normAutofit/>
          </a:bodyPr>
          <a:lstStyle>
            <a:lvl1pPr lvl="0" algn="l">
              <a:lnSpc>
                <a:spcPct val="100000"/>
              </a:lnSpc>
              <a:spcBef>
                <a:spcPts val="0"/>
              </a:spcBef>
              <a:spcAft>
                <a:spcPts val="0"/>
              </a:spcAft>
              <a:buClr>
                <a:srgbClr val="CF3339"/>
              </a:buClr>
              <a:buSzPts val="12800"/>
              <a:buFont typeface="Roboto Light"/>
              <a:buNone/>
              <a:defRPr sz="128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2800"/>
              <a:buNone/>
              <a:defRPr sz="12800"/>
            </a:lvl2pPr>
            <a:lvl3pPr lvl="2" algn="l">
              <a:lnSpc>
                <a:spcPct val="100000"/>
              </a:lnSpc>
              <a:spcBef>
                <a:spcPts val="0"/>
              </a:spcBef>
              <a:spcAft>
                <a:spcPts val="0"/>
              </a:spcAft>
              <a:buSzPts val="12800"/>
              <a:buNone/>
              <a:defRPr sz="12800"/>
            </a:lvl3pPr>
            <a:lvl4pPr lvl="3" algn="l">
              <a:lnSpc>
                <a:spcPct val="100000"/>
              </a:lnSpc>
              <a:spcBef>
                <a:spcPts val="0"/>
              </a:spcBef>
              <a:spcAft>
                <a:spcPts val="0"/>
              </a:spcAft>
              <a:buSzPts val="12800"/>
              <a:buNone/>
              <a:defRPr sz="12800"/>
            </a:lvl4pPr>
            <a:lvl5pPr lvl="4" algn="l">
              <a:lnSpc>
                <a:spcPct val="100000"/>
              </a:lnSpc>
              <a:spcBef>
                <a:spcPts val="0"/>
              </a:spcBef>
              <a:spcAft>
                <a:spcPts val="0"/>
              </a:spcAft>
              <a:buSzPts val="12800"/>
              <a:buNone/>
              <a:defRPr sz="12800"/>
            </a:lvl5pPr>
            <a:lvl6pPr lvl="5" algn="l">
              <a:lnSpc>
                <a:spcPct val="100000"/>
              </a:lnSpc>
              <a:spcBef>
                <a:spcPts val="0"/>
              </a:spcBef>
              <a:spcAft>
                <a:spcPts val="0"/>
              </a:spcAft>
              <a:buSzPts val="12800"/>
              <a:buNone/>
              <a:defRPr sz="12800"/>
            </a:lvl6pPr>
            <a:lvl7pPr lvl="6" algn="l">
              <a:lnSpc>
                <a:spcPct val="100000"/>
              </a:lnSpc>
              <a:spcBef>
                <a:spcPts val="0"/>
              </a:spcBef>
              <a:spcAft>
                <a:spcPts val="0"/>
              </a:spcAft>
              <a:buSzPts val="12800"/>
              <a:buNone/>
              <a:defRPr sz="12800"/>
            </a:lvl7pPr>
            <a:lvl8pPr lvl="7" algn="l">
              <a:lnSpc>
                <a:spcPct val="100000"/>
              </a:lnSpc>
              <a:spcBef>
                <a:spcPts val="0"/>
              </a:spcBef>
              <a:spcAft>
                <a:spcPts val="0"/>
              </a:spcAft>
              <a:buSzPts val="12800"/>
              <a:buNone/>
              <a:defRPr sz="12800"/>
            </a:lvl8pPr>
            <a:lvl9pPr lvl="8" algn="l">
              <a:lnSpc>
                <a:spcPct val="100000"/>
              </a:lnSpc>
              <a:spcBef>
                <a:spcPts val="0"/>
              </a:spcBef>
              <a:spcAft>
                <a:spcPts val="0"/>
              </a:spcAft>
              <a:buSzPts val="12800"/>
              <a:buNone/>
              <a:defRPr sz="12800"/>
            </a:lvl9pPr>
          </a:lstStyle>
          <a:p/>
        </p:txBody>
      </p:sp>
      <p:sp>
        <p:nvSpPr>
          <p:cNvPr id="452" name="Google Shape;452;g21f2bc86faf_0_844"/>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53" name="Google Shape;453;g21f2bc86faf_0_844"/>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4" name="Shape 454"/>
        <p:cNvGrpSpPr/>
        <p:nvPr/>
      </p:nvGrpSpPr>
      <p:grpSpPr>
        <a:xfrm>
          <a:off x="0" y="0"/>
          <a:ext cx="0" cy="0"/>
          <a:chOff x="0" y="0"/>
          <a:chExt cx="0" cy="0"/>
        </a:xfrm>
      </p:grpSpPr>
      <p:pic>
        <p:nvPicPr>
          <p:cNvPr id="455" name="Google Shape;455;g21f2bc86faf_0_849"/>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sp>
        <p:nvSpPr>
          <p:cNvPr id="456" name="Google Shape;456;g21f2bc86faf_0_849"/>
          <p:cNvSpPr/>
          <p:nvPr/>
        </p:nvSpPr>
        <p:spPr>
          <a:xfrm>
            <a:off x="12192000" y="-333"/>
            <a:ext cx="12192000" cy="13716000"/>
          </a:xfrm>
          <a:prstGeom prst="rect">
            <a:avLst/>
          </a:prstGeom>
          <a:solidFill>
            <a:schemeClr val="lt2"/>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g21f2bc86faf_0_849"/>
          <p:cNvSpPr txBox="1"/>
          <p:nvPr>
            <p:ph type="title"/>
          </p:nvPr>
        </p:nvSpPr>
        <p:spPr>
          <a:xfrm>
            <a:off x="708000" y="3288467"/>
            <a:ext cx="10787400" cy="3952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SzPts val="11200"/>
              <a:buFont typeface="Roboto Light"/>
              <a:buNone/>
              <a:defRPr sz="11200">
                <a:latin typeface="Roboto Light"/>
                <a:ea typeface="Roboto Light"/>
                <a:cs typeface="Roboto Light"/>
                <a:sym typeface="Roboto Light"/>
              </a:defRPr>
            </a:lvl1pPr>
            <a:lvl2pPr lvl="1" algn="ctr">
              <a:lnSpc>
                <a:spcPct val="100000"/>
              </a:lnSpc>
              <a:spcBef>
                <a:spcPts val="0"/>
              </a:spcBef>
              <a:spcAft>
                <a:spcPts val="0"/>
              </a:spcAft>
              <a:buSzPts val="11200"/>
              <a:buNone/>
              <a:defRPr sz="11200"/>
            </a:lvl2pPr>
            <a:lvl3pPr lvl="2" algn="ctr">
              <a:lnSpc>
                <a:spcPct val="100000"/>
              </a:lnSpc>
              <a:spcBef>
                <a:spcPts val="0"/>
              </a:spcBef>
              <a:spcAft>
                <a:spcPts val="0"/>
              </a:spcAft>
              <a:buSzPts val="11200"/>
              <a:buNone/>
              <a:defRPr sz="11200"/>
            </a:lvl3pPr>
            <a:lvl4pPr lvl="3" algn="ctr">
              <a:lnSpc>
                <a:spcPct val="100000"/>
              </a:lnSpc>
              <a:spcBef>
                <a:spcPts val="0"/>
              </a:spcBef>
              <a:spcAft>
                <a:spcPts val="0"/>
              </a:spcAft>
              <a:buSzPts val="11200"/>
              <a:buNone/>
              <a:defRPr sz="11200"/>
            </a:lvl4pPr>
            <a:lvl5pPr lvl="4" algn="ctr">
              <a:lnSpc>
                <a:spcPct val="100000"/>
              </a:lnSpc>
              <a:spcBef>
                <a:spcPts val="0"/>
              </a:spcBef>
              <a:spcAft>
                <a:spcPts val="0"/>
              </a:spcAft>
              <a:buSzPts val="11200"/>
              <a:buNone/>
              <a:defRPr sz="11200"/>
            </a:lvl5pPr>
            <a:lvl6pPr lvl="5" algn="ctr">
              <a:lnSpc>
                <a:spcPct val="100000"/>
              </a:lnSpc>
              <a:spcBef>
                <a:spcPts val="0"/>
              </a:spcBef>
              <a:spcAft>
                <a:spcPts val="0"/>
              </a:spcAft>
              <a:buSzPts val="11200"/>
              <a:buNone/>
              <a:defRPr sz="11200"/>
            </a:lvl6pPr>
            <a:lvl7pPr lvl="6" algn="ctr">
              <a:lnSpc>
                <a:spcPct val="100000"/>
              </a:lnSpc>
              <a:spcBef>
                <a:spcPts val="0"/>
              </a:spcBef>
              <a:spcAft>
                <a:spcPts val="0"/>
              </a:spcAft>
              <a:buSzPts val="11200"/>
              <a:buNone/>
              <a:defRPr sz="11200"/>
            </a:lvl7pPr>
            <a:lvl8pPr lvl="7" algn="ctr">
              <a:lnSpc>
                <a:spcPct val="100000"/>
              </a:lnSpc>
              <a:spcBef>
                <a:spcPts val="0"/>
              </a:spcBef>
              <a:spcAft>
                <a:spcPts val="0"/>
              </a:spcAft>
              <a:buSzPts val="11200"/>
              <a:buNone/>
              <a:defRPr sz="11200"/>
            </a:lvl8pPr>
            <a:lvl9pPr lvl="8" algn="ctr">
              <a:lnSpc>
                <a:spcPct val="100000"/>
              </a:lnSpc>
              <a:spcBef>
                <a:spcPts val="0"/>
              </a:spcBef>
              <a:spcAft>
                <a:spcPts val="0"/>
              </a:spcAft>
              <a:buSzPts val="11200"/>
              <a:buNone/>
              <a:defRPr sz="11200"/>
            </a:lvl9pPr>
          </a:lstStyle>
          <a:p/>
        </p:txBody>
      </p:sp>
      <p:sp>
        <p:nvSpPr>
          <p:cNvPr id="458" name="Google Shape;458;g21f2bc86faf_0_849"/>
          <p:cNvSpPr txBox="1"/>
          <p:nvPr>
            <p:ph idx="1" type="subTitle"/>
          </p:nvPr>
        </p:nvSpPr>
        <p:spPr>
          <a:xfrm>
            <a:off x="708000" y="7474867"/>
            <a:ext cx="10787400" cy="3293400"/>
          </a:xfrm>
          <a:prstGeom prst="rect">
            <a:avLst/>
          </a:prstGeom>
          <a:noFill/>
          <a:ln>
            <a:noFill/>
          </a:ln>
        </p:spPr>
        <p:txBody>
          <a:bodyPr anchorCtr="0" anchor="t" bIns="243800" lIns="243800" spcFirstLastPara="1" rIns="243800" wrap="square" tIns="2438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459" name="Google Shape;459;g21f2bc86faf_0_849"/>
          <p:cNvSpPr txBox="1"/>
          <p:nvPr>
            <p:ph idx="2" type="body"/>
          </p:nvPr>
        </p:nvSpPr>
        <p:spPr>
          <a:xfrm>
            <a:off x="13172000" y="1930867"/>
            <a:ext cx="10231800" cy="98538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460" name="Google Shape;460;g21f2bc86faf_0_849"/>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61" name="Google Shape;461;g21f2bc86faf_0_849"/>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462" name="Shape 462"/>
        <p:cNvGrpSpPr/>
        <p:nvPr/>
      </p:nvGrpSpPr>
      <p:grpSpPr>
        <a:xfrm>
          <a:off x="0" y="0"/>
          <a:ext cx="0" cy="0"/>
          <a:chOff x="0" y="0"/>
          <a:chExt cx="0" cy="0"/>
        </a:xfrm>
      </p:grpSpPr>
      <p:pic>
        <p:nvPicPr>
          <p:cNvPr id="463" name="Google Shape;463;g21f2bc86faf_0_857"/>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464" name="Google Shape;464;g21f2bc86faf_0_857"/>
          <p:cNvSpPr txBox="1"/>
          <p:nvPr>
            <p:ph idx="1" type="body"/>
          </p:nvPr>
        </p:nvSpPr>
        <p:spPr>
          <a:xfrm>
            <a:off x="13172000" y="1930867"/>
            <a:ext cx="10231800" cy="98538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465" name="Google Shape;465;g21f2bc86faf_0_857"/>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66" name="Google Shape;466;g21f2bc86faf_0_857"/>
          <p:cNvSpPr txBox="1"/>
          <p:nvPr>
            <p:ph type="ctrTitle"/>
          </p:nvPr>
        </p:nvSpPr>
        <p:spPr>
          <a:xfrm>
            <a:off x="831214" y="3094400"/>
            <a:ext cx="8616000" cy="5473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400"/>
              <a:buFont typeface="Roboto Light"/>
              <a:buNone/>
              <a:defRPr sz="94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400"/>
              <a:buNone/>
              <a:defRPr sz="13400"/>
            </a:lvl2pPr>
            <a:lvl3pPr lvl="2" algn="l">
              <a:lnSpc>
                <a:spcPct val="100000"/>
              </a:lnSpc>
              <a:spcBef>
                <a:spcPts val="0"/>
              </a:spcBef>
              <a:spcAft>
                <a:spcPts val="0"/>
              </a:spcAft>
              <a:buSzPts val="13400"/>
              <a:buNone/>
              <a:defRPr sz="13400"/>
            </a:lvl3pPr>
            <a:lvl4pPr lvl="3" algn="l">
              <a:lnSpc>
                <a:spcPct val="100000"/>
              </a:lnSpc>
              <a:spcBef>
                <a:spcPts val="0"/>
              </a:spcBef>
              <a:spcAft>
                <a:spcPts val="0"/>
              </a:spcAft>
              <a:buSzPts val="13400"/>
              <a:buNone/>
              <a:defRPr sz="13400"/>
            </a:lvl4pPr>
            <a:lvl5pPr lvl="4" algn="l">
              <a:lnSpc>
                <a:spcPct val="100000"/>
              </a:lnSpc>
              <a:spcBef>
                <a:spcPts val="0"/>
              </a:spcBef>
              <a:spcAft>
                <a:spcPts val="0"/>
              </a:spcAft>
              <a:buSzPts val="13400"/>
              <a:buNone/>
              <a:defRPr sz="13400"/>
            </a:lvl5pPr>
            <a:lvl6pPr lvl="5" algn="l">
              <a:lnSpc>
                <a:spcPct val="100000"/>
              </a:lnSpc>
              <a:spcBef>
                <a:spcPts val="0"/>
              </a:spcBef>
              <a:spcAft>
                <a:spcPts val="0"/>
              </a:spcAft>
              <a:buSzPts val="13400"/>
              <a:buNone/>
              <a:defRPr sz="13400"/>
            </a:lvl6pPr>
            <a:lvl7pPr lvl="6" algn="l">
              <a:lnSpc>
                <a:spcPct val="100000"/>
              </a:lnSpc>
              <a:spcBef>
                <a:spcPts val="0"/>
              </a:spcBef>
              <a:spcAft>
                <a:spcPts val="0"/>
              </a:spcAft>
              <a:buSzPts val="13400"/>
              <a:buNone/>
              <a:defRPr sz="13400"/>
            </a:lvl7pPr>
            <a:lvl8pPr lvl="7" algn="l">
              <a:lnSpc>
                <a:spcPct val="100000"/>
              </a:lnSpc>
              <a:spcBef>
                <a:spcPts val="0"/>
              </a:spcBef>
              <a:spcAft>
                <a:spcPts val="0"/>
              </a:spcAft>
              <a:buSzPts val="13400"/>
              <a:buNone/>
              <a:defRPr sz="13400"/>
            </a:lvl8pPr>
            <a:lvl9pPr lvl="8" algn="l">
              <a:lnSpc>
                <a:spcPct val="100000"/>
              </a:lnSpc>
              <a:spcBef>
                <a:spcPts val="0"/>
              </a:spcBef>
              <a:spcAft>
                <a:spcPts val="0"/>
              </a:spcAft>
              <a:buSzPts val="13400"/>
              <a:buNone/>
              <a:defRPr sz="13400"/>
            </a:lvl9pPr>
          </a:lstStyle>
          <a:p/>
        </p:txBody>
      </p:sp>
      <p:sp>
        <p:nvSpPr>
          <p:cNvPr id="467" name="Google Shape;467;g21f2bc86faf_0_857"/>
          <p:cNvSpPr txBox="1"/>
          <p:nvPr>
            <p:ph idx="2" type="subTitle"/>
          </p:nvPr>
        </p:nvSpPr>
        <p:spPr>
          <a:xfrm>
            <a:off x="831200" y="8666533"/>
            <a:ext cx="8884800" cy="21138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sz="5800"/>
            </a:lvl1pPr>
            <a:lvl2pPr lvl="1" algn="l">
              <a:lnSpc>
                <a:spcPct val="100000"/>
              </a:lnSpc>
              <a:spcBef>
                <a:spcPts val="0"/>
              </a:spcBef>
              <a:spcAft>
                <a:spcPts val="0"/>
              </a:spcAft>
              <a:buSzPts val="7000"/>
              <a:buNone/>
              <a:defRPr sz="7000"/>
            </a:lvl2pPr>
            <a:lvl3pPr lvl="2" algn="l">
              <a:lnSpc>
                <a:spcPct val="100000"/>
              </a:lnSpc>
              <a:spcBef>
                <a:spcPts val="0"/>
              </a:spcBef>
              <a:spcAft>
                <a:spcPts val="0"/>
              </a:spcAft>
              <a:buSzPts val="7000"/>
              <a:buNone/>
              <a:defRPr sz="7000"/>
            </a:lvl3pPr>
            <a:lvl4pPr lvl="3" algn="l">
              <a:lnSpc>
                <a:spcPct val="100000"/>
              </a:lnSpc>
              <a:spcBef>
                <a:spcPts val="0"/>
              </a:spcBef>
              <a:spcAft>
                <a:spcPts val="0"/>
              </a:spcAft>
              <a:buSzPts val="7000"/>
              <a:buNone/>
              <a:defRPr sz="7000"/>
            </a:lvl4pPr>
            <a:lvl5pPr lvl="4" algn="l">
              <a:lnSpc>
                <a:spcPct val="100000"/>
              </a:lnSpc>
              <a:spcBef>
                <a:spcPts val="0"/>
              </a:spcBef>
              <a:spcAft>
                <a:spcPts val="0"/>
              </a:spcAft>
              <a:buSzPts val="7000"/>
              <a:buNone/>
              <a:defRPr sz="7000"/>
            </a:lvl5pPr>
            <a:lvl6pPr lvl="5" algn="l">
              <a:lnSpc>
                <a:spcPct val="100000"/>
              </a:lnSpc>
              <a:spcBef>
                <a:spcPts val="0"/>
              </a:spcBef>
              <a:spcAft>
                <a:spcPts val="0"/>
              </a:spcAft>
              <a:buSzPts val="7000"/>
              <a:buNone/>
              <a:defRPr sz="7000"/>
            </a:lvl6pPr>
            <a:lvl7pPr lvl="6" algn="l">
              <a:lnSpc>
                <a:spcPct val="100000"/>
              </a:lnSpc>
              <a:spcBef>
                <a:spcPts val="0"/>
              </a:spcBef>
              <a:spcAft>
                <a:spcPts val="0"/>
              </a:spcAft>
              <a:buSzPts val="7000"/>
              <a:buNone/>
              <a:defRPr sz="7000"/>
            </a:lvl7pPr>
            <a:lvl8pPr lvl="7" algn="l">
              <a:lnSpc>
                <a:spcPct val="100000"/>
              </a:lnSpc>
              <a:spcBef>
                <a:spcPts val="0"/>
              </a:spcBef>
              <a:spcAft>
                <a:spcPts val="0"/>
              </a:spcAft>
              <a:buSzPts val="7000"/>
              <a:buNone/>
              <a:defRPr sz="7000"/>
            </a:lvl8pPr>
            <a:lvl9pPr lvl="8" algn="l">
              <a:lnSpc>
                <a:spcPct val="100000"/>
              </a:lnSpc>
              <a:spcBef>
                <a:spcPts val="0"/>
              </a:spcBef>
              <a:spcAft>
                <a:spcPts val="0"/>
              </a:spcAft>
              <a:buSzPts val="7000"/>
              <a:buNone/>
              <a:defRPr sz="7000"/>
            </a:lvl9pPr>
          </a:lstStyle>
          <a:p/>
        </p:txBody>
      </p:sp>
      <p:pic>
        <p:nvPicPr>
          <p:cNvPr id="468" name="Google Shape;468;g21f2bc86faf_0_857"/>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9" name="Shape 469"/>
        <p:cNvGrpSpPr/>
        <p:nvPr/>
      </p:nvGrpSpPr>
      <p:grpSpPr>
        <a:xfrm>
          <a:off x="0" y="0"/>
          <a:ext cx="0" cy="0"/>
          <a:chOff x="0" y="0"/>
          <a:chExt cx="0" cy="0"/>
        </a:xfrm>
      </p:grpSpPr>
      <p:pic>
        <p:nvPicPr>
          <p:cNvPr id="470" name="Google Shape;470;g21f2bc86faf_0_864"/>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471" name="Google Shape;471;g21f2bc86faf_0_864"/>
          <p:cNvSpPr txBox="1"/>
          <p:nvPr>
            <p:ph idx="1" type="body"/>
          </p:nvPr>
        </p:nvSpPr>
        <p:spPr>
          <a:xfrm>
            <a:off x="831200" y="11281533"/>
            <a:ext cx="15996600" cy="1613400"/>
          </a:xfrm>
          <a:prstGeom prst="rect">
            <a:avLst/>
          </a:prstGeom>
          <a:noFill/>
          <a:ln>
            <a:noFill/>
          </a:ln>
        </p:spPr>
        <p:txBody>
          <a:bodyPr anchorCtr="0" anchor="ctr" bIns="243800" lIns="243800" spcFirstLastPara="1" rIns="243800" wrap="square" tIns="243800">
            <a:normAutofit/>
          </a:bodyPr>
          <a:lstStyle>
            <a:lvl1pPr indent="-228600" lvl="0" marL="457200" algn="l">
              <a:lnSpc>
                <a:spcPct val="100000"/>
              </a:lnSpc>
              <a:spcBef>
                <a:spcPts val="0"/>
              </a:spcBef>
              <a:spcAft>
                <a:spcPts val="0"/>
              </a:spcAft>
              <a:buSzPts val="4800"/>
              <a:buNone/>
              <a:defRPr/>
            </a:lvl1pPr>
          </a:lstStyle>
          <a:p/>
        </p:txBody>
      </p:sp>
      <p:sp>
        <p:nvSpPr>
          <p:cNvPr id="472" name="Google Shape;472;g21f2bc86faf_0_864"/>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73" name="Google Shape;473;g21f2bc86faf_0_864"/>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4" name="Shape 474"/>
        <p:cNvGrpSpPr/>
        <p:nvPr/>
      </p:nvGrpSpPr>
      <p:grpSpPr>
        <a:xfrm>
          <a:off x="0" y="0"/>
          <a:ext cx="0" cy="0"/>
          <a:chOff x="0" y="0"/>
          <a:chExt cx="0" cy="0"/>
        </a:xfrm>
      </p:grpSpPr>
      <p:pic>
        <p:nvPicPr>
          <p:cNvPr id="475" name="Google Shape;475;g21f2bc86faf_0_869"/>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476" name="Google Shape;476;g21f2bc86faf_0_869"/>
          <p:cNvSpPr txBox="1"/>
          <p:nvPr>
            <p:ph hasCustomPrompt="1" type="title"/>
          </p:nvPr>
        </p:nvSpPr>
        <p:spPr>
          <a:xfrm>
            <a:off x="831200" y="2949667"/>
            <a:ext cx="22721400" cy="5236200"/>
          </a:xfrm>
          <a:prstGeom prst="rect">
            <a:avLst/>
          </a:prstGeom>
          <a:noFill/>
          <a:ln>
            <a:noFill/>
          </a:ln>
        </p:spPr>
        <p:txBody>
          <a:bodyPr anchorCtr="0" anchor="b" bIns="243800" lIns="243800" spcFirstLastPara="1" rIns="243800" wrap="square" tIns="243800">
            <a:normAutofit/>
          </a:bodyPr>
          <a:lstStyle>
            <a:lvl1pPr lvl="0" algn="ctr">
              <a:lnSpc>
                <a:spcPct val="100000"/>
              </a:lnSpc>
              <a:spcBef>
                <a:spcPts val="0"/>
              </a:spcBef>
              <a:spcAft>
                <a:spcPts val="0"/>
              </a:spcAft>
              <a:buClr>
                <a:srgbClr val="CF3339"/>
              </a:buClr>
              <a:buSzPts val="32000"/>
              <a:buFont typeface="Roboto Thin"/>
              <a:buNone/>
              <a:defRPr sz="32000">
                <a:solidFill>
                  <a:srgbClr val="CF3339"/>
                </a:solidFill>
                <a:latin typeface="Roboto Thin"/>
                <a:ea typeface="Roboto Thin"/>
                <a:cs typeface="Roboto Thin"/>
                <a:sym typeface="Roboto Thin"/>
              </a:defRPr>
            </a:lvl1pPr>
            <a:lvl2pPr lvl="1" algn="ctr">
              <a:lnSpc>
                <a:spcPct val="100000"/>
              </a:lnSpc>
              <a:spcBef>
                <a:spcPts val="0"/>
              </a:spcBef>
              <a:spcAft>
                <a:spcPts val="0"/>
              </a:spcAft>
              <a:buSzPts val="32000"/>
              <a:buNone/>
              <a:defRPr sz="32000"/>
            </a:lvl2pPr>
            <a:lvl3pPr lvl="2" algn="ctr">
              <a:lnSpc>
                <a:spcPct val="100000"/>
              </a:lnSpc>
              <a:spcBef>
                <a:spcPts val="0"/>
              </a:spcBef>
              <a:spcAft>
                <a:spcPts val="0"/>
              </a:spcAft>
              <a:buSzPts val="32000"/>
              <a:buNone/>
              <a:defRPr sz="32000"/>
            </a:lvl3pPr>
            <a:lvl4pPr lvl="3" algn="ctr">
              <a:lnSpc>
                <a:spcPct val="100000"/>
              </a:lnSpc>
              <a:spcBef>
                <a:spcPts val="0"/>
              </a:spcBef>
              <a:spcAft>
                <a:spcPts val="0"/>
              </a:spcAft>
              <a:buSzPts val="32000"/>
              <a:buNone/>
              <a:defRPr sz="32000"/>
            </a:lvl4pPr>
            <a:lvl5pPr lvl="4" algn="ctr">
              <a:lnSpc>
                <a:spcPct val="100000"/>
              </a:lnSpc>
              <a:spcBef>
                <a:spcPts val="0"/>
              </a:spcBef>
              <a:spcAft>
                <a:spcPts val="0"/>
              </a:spcAft>
              <a:buSzPts val="32000"/>
              <a:buNone/>
              <a:defRPr sz="32000"/>
            </a:lvl5pPr>
            <a:lvl6pPr lvl="5" algn="ctr">
              <a:lnSpc>
                <a:spcPct val="100000"/>
              </a:lnSpc>
              <a:spcBef>
                <a:spcPts val="0"/>
              </a:spcBef>
              <a:spcAft>
                <a:spcPts val="0"/>
              </a:spcAft>
              <a:buSzPts val="32000"/>
              <a:buNone/>
              <a:defRPr sz="32000"/>
            </a:lvl6pPr>
            <a:lvl7pPr lvl="6" algn="ctr">
              <a:lnSpc>
                <a:spcPct val="100000"/>
              </a:lnSpc>
              <a:spcBef>
                <a:spcPts val="0"/>
              </a:spcBef>
              <a:spcAft>
                <a:spcPts val="0"/>
              </a:spcAft>
              <a:buSzPts val="32000"/>
              <a:buNone/>
              <a:defRPr sz="32000"/>
            </a:lvl7pPr>
            <a:lvl8pPr lvl="7" algn="ctr">
              <a:lnSpc>
                <a:spcPct val="100000"/>
              </a:lnSpc>
              <a:spcBef>
                <a:spcPts val="0"/>
              </a:spcBef>
              <a:spcAft>
                <a:spcPts val="0"/>
              </a:spcAft>
              <a:buSzPts val="32000"/>
              <a:buNone/>
              <a:defRPr sz="32000"/>
            </a:lvl8pPr>
            <a:lvl9pPr lvl="8" algn="ctr">
              <a:lnSpc>
                <a:spcPct val="100000"/>
              </a:lnSpc>
              <a:spcBef>
                <a:spcPts val="0"/>
              </a:spcBef>
              <a:spcAft>
                <a:spcPts val="0"/>
              </a:spcAft>
              <a:buSzPts val="32000"/>
              <a:buNone/>
              <a:defRPr sz="32000"/>
            </a:lvl9pPr>
          </a:lstStyle>
          <a:p>
            <a:r>
              <a:t>xx%</a:t>
            </a:r>
          </a:p>
        </p:txBody>
      </p:sp>
      <p:sp>
        <p:nvSpPr>
          <p:cNvPr id="477" name="Google Shape;477;g21f2bc86faf_0_869"/>
          <p:cNvSpPr txBox="1"/>
          <p:nvPr>
            <p:ph idx="1" type="body"/>
          </p:nvPr>
        </p:nvSpPr>
        <p:spPr>
          <a:xfrm>
            <a:off x="831200" y="8405933"/>
            <a:ext cx="22721400" cy="3468600"/>
          </a:xfrm>
          <a:prstGeom prst="rect">
            <a:avLst/>
          </a:prstGeom>
          <a:noFill/>
          <a:ln>
            <a:noFill/>
          </a:ln>
        </p:spPr>
        <p:txBody>
          <a:bodyPr anchorCtr="0" anchor="t" bIns="243800" lIns="243800" spcFirstLastPara="1" rIns="243800" wrap="square" tIns="243800">
            <a:normAutofit/>
          </a:bodyPr>
          <a:lstStyle>
            <a:lvl1pPr indent="-533400" lvl="0" marL="457200" algn="ctr">
              <a:lnSpc>
                <a:spcPct val="115000"/>
              </a:lnSpc>
              <a:spcBef>
                <a:spcPts val="0"/>
              </a:spcBef>
              <a:spcAft>
                <a:spcPts val="0"/>
              </a:spcAft>
              <a:buSzPts val="4800"/>
              <a:buChar char="●"/>
              <a:defRPr/>
            </a:lvl1pPr>
            <a:lvl2pPr indent="-469900" lvl="1" marL="914400" algn="ctr">
              <a:lnSpc>
                <a:spcPct val="115000"/>
              </a:lnSpc>
              <a:spcBef>
                <a:spcPts val="0"/>
              </a:spcBef>
              <a:spcAft>
                <a:spcPts val="0"/>
              </a:spcAft>
              <a:buSzPts val="3800"/>
              <a:buChar char="○"/>
              <a:defRPr/>
            </a:lvl2pPr>
            <a:lvl3pPr indent="-469900" lvl="2" marL="1371600" algn="ctr">
              <a:lnSpc>
                <a:spcPct val="115000"/>
              </a:lnSpc>
              <a:spcBef>
                <a:spcPts val="0"/>
              </a:spcBef>
              <a:spcAft>
                <a:spcPts val="0"/>
              </a:spcAft>
              <a:buSzPts val="3800"/>
              <a:buChar char="■"/>
              <a:defRPr/>
            </a:lvl3pPr>
            <a:lvl4pPr indent="-469900" lvl="3" marL="1828800" algn="ctr">
              <a:lnSpc>
                <a:spcPct val="115000"/>
              </a:lnSpc>
              <a:spcBef>
                <a:spcPts val="0"/>
              </a:spcBef>
              <a:spcAft>
                <a:spcPts val="0"/>
              </a:spcAft>
              <a:buSzPts val="3800"/>
              <a:buChar char="●"/>
              <a:defRPr/>
            </a:lvl4pPr>
            <a:lvl5pPr indent="-469900" lvl="4" marL="2286000" algn="ctr">
              <a:lnSpc>
                <a:spcPct val="115000"/>
              </a:lnSpc>
              <a:spcBef>
                <a:spcPts val="0"/>
              </a:spcBef>
              <a:spcAft>
                <a:spcPts val="0"/>
              </a:spcAft>
              <a:buSzPts val="3800"/>
              <a:buChar char="○"/>
              <a:defRPr/>
            </a:lvl5pPr>
            <a:lvl6pPr indent="-469900" lvl="5" marL="2743200" algn="ctr">
              <a:lnSpc>
                <a:spcPct val="115000"/>
              </a:lnSpc>
              <a:spcBef>
                <a:spcPts val="0"/>
              </a:spcBef>
              <a:spcAft>
                <a:spcPts val="0"/>
              </a:spcAft>
              <a:buSzPts val="3800"/>
              <a:buChar char="■"/>
              <a:defRPr/>
            </a:lvl6pPr>
            <a:lvl7pPr indent="-469900" lvl="6" marL="3200400" algn="ctr">
              <a:lnSpc>
                <a:spcPct val="115000"/>
              </a:lnSpc>
              <a:spcBef>
                <a:spcPts val="0"/>
              </a:spcBef>
              <a:spcAft>
                <a:spcPts val="0"/>
              </a:spcAft>
              <a:buSzPts val="3800"/>
              <a:buChar char="●"/>
              <a:defRPr/>
            </a:lvl7pPr>
            <a:lvl8pPr indent="-469900" lvl="7" marL="3657600" algn="ctr">
              <a:lnSpc>
                <a:spcPct val="115000"/>
              </a:lnSpc>
              <a:spcBef>
                <a:spcPts val="0"/>
              </a:spcBef>
              <a:spcAft>
                <a:spcPts val="0"/>
              </a:spcAft>
              <a:buSzPts val="3800"/>
              <a:buChar char="○"/>
              <a:defRPr/>
            </a:lvl8pPr>
            <a:lvl9pPr indent="-469900" lvl="8" marL="4114800" algn="ctr">
              <a:lnSpc>
                <a:spcPct val="115000"/>
              </a:lnSpc>
              <a:spcBef>
                <a:spcPts val="0"/>
              </a:spcBef>
              <a:spcAft>
                <a:spcPts val="0"/>
              </a:spcAft>
              <a:buSzPts val="3800"/>
              <a:buChar char="■"/>
              <a:defRPr/>
            </a:lvl9pPr>
          </a:lstStyle>
          <a:p/>
        </p:txBody>
      </p:sp>
      <p:sp>
        <p:nvSpPr>
          <p:cNvPr id="478" name="Google Shape;478;g21f2bc86faf_0_869"/>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79" name="Google Shape;479;g21f2bc86faf_0_869"/>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0" name="Shape 480"/>
        <p:cNvGrpSpPr/>
        <p:nvPr/>
      </p:nvGrpSpPr>
      <p:grpSpPr>
        <a:xfrm>
          <a:off x="0" y="0"/>
          <a:ext cx="0" cy="0"/>
          <a:chOff x="0" y="0"/>
          <a:chExt cx="0" cy="0"/>
        </a:xfrm>
      </p:grpSpPr>
      <p:sp>
        <p:nvSpPr>
          <p:cNvPr id="481" name="Google Shape;481;g21f2bc86faf_0_875"/>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82" name="Google Shape;482;g21f2bc86faf_0_875"/>
          <p:cNvPicPr preferRelativeResize="0"/>
          <p:nvPr/>
        </p:nvPicPr>
        <p:blipFill rotWithShape="1">
          <a:blip r:embed="rId2">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83" name="Shape 483"/>
        <p:cNvGrpSpPr/>
        <p:nvPr/>
      </p:nvGrpSpPr>
      <p:grpSpPr>
        <a:xfrm>
          <a:off x="0" y="0"/>
          <a:ext cx="0" cy="0"/>
          <a:chOff x="0" y="0"/>
          <a:chExt cx="0" cy="0"/>
        </a:xfrm>
      </p:grpSpPr>
      <p:sp>
        <p:nvSpPr>
          <p:cNvPr id="484" name="Google Shape;484;g21f2bc86faf_0_878"/>
          <p:cNvSpPr txBox="1"/>
          <p:nvPr>
            <p:ph type="title"/>
          </p:nvPr>
        </p:nvSpPr>
        <p:spPr>
          <a:xfrm>
            <a:off x="1219200" y="1066800"/>
            <a:ext cx="21945600" cy="1981800"/>
          </a:xfrm>
          <a:prstGeom prst="rect">
            <a:avLst/>
          </a:prstGeom>
          <a:noFill/>
          <a:ln>
            <a:noFill/>
          </a:ln>
        </p:spPr>
        <p:txBody>
          <a:bodyPr anchorCtr="0" anchor="ctr" bIns="105450" lIns="211000" spcFirstLastPara="1" rIns="211000" wrap="square" tIns="105450">
            <a:normAutofit/>
          </a:bodyPr>
          <a:lstStyle>
            <a:lvl1pPr lvl="0" algn="l">
              <a:lnSpc>
                <a:spcPct val="100000"/>
              </a:lnSpc>
              <a:spcBef>
                <a:spcPts val="0"/>
              </a:spcBef>
              <a:spcAft>
                <a:spcPts val="0"/>
              </a:spcAft>
              <a:buClr>
                <a:schemeClr val="dk2"/>
              </a:buClr>
              <a:buSzPts val="42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485" name="Google Shape;485;g21f2bc86faf_0_878"/>
          <p:cNvSpPr txBox="1"/>
          <p:nvPr>
            <p:ph idx="1" type="body"/>
          </p:nvPr>
        </p:nvSpPr>
        <p:spPr>
          <a:xfrm>
            <a:off x="1219200" y="3346704"/>
            <a:ext cx="10769400" cy="9436800"/>
          </a:xfrm>
          <a:prstGeom prst="rect">
            <a:avLst/>
          </a:prstGeom>
          <a:noFill/>
          <a:ln>
            <a:noFill/>
          </a:ln>
        </p:spPr>
        <p:txBody>
          <a:bodyPr anchorCtr="0" anchor="t" bIns="105450" lIns="211000" spcFirstLastPara="1" rIns="211000" wrap="square" tIns="105450">
            <a:normAutofit/>
          </a:bodyPr>
          <a:lstStyle>
            <a:lvl1pPr indent="-584200" lvl="0" marL="457200" algn="l">
              <a:lnSpc>
                <a:spcPct val="115000"/>
              </a:lnSpc>
              <a:spcBef>
                <a:spcPts val="1400"/>
              </a:spcBef>
              <a:spcAft>
                <a:spcPts val="0"/>
              </a:spcAft>
              <a:buSzPts val="5600"/>
              <a:buChar char="●"/>
              <a:defRPr sz="6400"/>
            </a:lvl1pPr>
            <a:lvl2pPr indent="-533400" lvl="1" marL="914400" algn="l">
              <a:lnSpc>
                <a:spcPct val="115000"/>
              </a:lnSpc>
              <a:spcBef>
                <a:spcPts val="3200"/>
              </a:spcBef>
              <a:spcAft>
                <a:spcPts val="0"/>
              </a:spcAft>
              <a:buSzPts val="4800"/>
              <a:buChar char="○"/>
              <a:defRPr sz="5600"/>
            </a:lvl2pPr>
            <a:lvl3pPr indent="-495300" lvl="2" marL="1371600" algn="l">
              <a:lnSpc>
                <a:spcPct val="115000"/>
              </a:lnSpc>
              <a:spcBef>
                <a:spcPts val="3200"/>
              </a:spcBef>
              <a:spcAft>
                <a:spcPts val="0"/>
              </a:spcAft>
              <a:buSzPts val="4200"/>
              <a:buChar char="■"/>
              <a:defRPr sz="4600"/>
            </a:lvl3pPr>
            <a:lvl4pPr indent="-495300" lvl="3" marL="1828800" algn="l">
              <a:lnSpc>
                <a:spcPct val="115000"/>
              </a:lnSpc>
              <a:spcBef>
                <a:spcPts val="3200"/>
              </a:spcBef>
              <a:spcAft>
                <a:spcPts val="0"/>
              </a:spcAft>
              <a:buSzPts val="4200"/>
              <a:buChar char="●"/>
              <a:defRPr sz="4200"/>
            </a:lvl4pPr>
            <a:lvl5pPr indent="-495300" lvl="4" marL="2286000" algn="l">
              <a:lnSpc>
                <a:spcPct val="115000"/>
              </a:lnSpc>
              <a:spcBef>
                <a:spcPts val="3200"/>
              </a:spcBef>
              <a:spcAft>
                <a:spcPts val="0"/>
              </a:spcAft>
              <a:buSzPts val="4200"/>
              <a:buChar char="○"/>
              <a:defRPr sz="4200"/>
            </a:lvl5pPr>
            <a:lvl6pPr indent="-495300" lvl="5" marL="2743200" algn="l">
              <a:lnSpc>
                <a:spcPct val="115000"/>
              </a:lnSpc>
              <a:spcBef>
                <a:spcPts val="3200"/>
              </a:spcBef>
              <a:spcAft>
                <a:spcPts val="0"/>
              </a:spcAft>
              <a:buSzPts val="4200"/>
              <a:buChar char="■"/>
              <a:defRPr sz="4200"/>
            </a:lvl6pPr>
            <a:lvl7pPr indent="-495300" lvl="6" marL="3200400" algn="l">
              <a:lnSpc>
                <a:spcPct val="115000"/>
              </a:lnSpc>
              <a:spcBef>
                <a:spcPts val="3200"/>
              </a:spcBef>
              <a:spcAft>
                <a:spcPts val="0"/>
              </a:spcAft>
              <a:buSzPts val="4200"/>
              <a:buChar char="●"/>
              <a:defRPr sz="4200"/>
            </a:lvl7pPr>
            <a:lvl8pPr indent="-495300" lvl="7" marL="3657600" algn="l">
              <a:lnSpc>
                <a:spcPct val="115000"/>
              </a:lnSpc>
              <a:spcBef>
                <a:spcPts val="3200"/>
              </a:spcBef>
              <a:spcAft>
                <a:spcPts val="0"/>
              </a:spcAft>
              <a:buSzPts val="4200"/>
              <a:buChar char="○"/>
              <a:defRPr sz="4200"/>
            </a:lvl8pPr>
            <a:lvl9pPr indent="-495300" lvl="8" marL="4114800" algn="l">
              <a:lnSpc>
                <a:spcPct val="115000"/>
              </a:lnSpc>
              <a:spcBef>
                <a:spcPts val="3200"/>
              </a:spcBef>
              <a:spcAft>
                <a:spcPts val="3200"/>
              </a:spcAft>
              <a:buSzPts val="4200"/>
              <a:buChar char="■"/>
              <a:defRPr sz="4200"/>
            </a:lvl9pPr>
          </a:lstStyle>
          <a:p/>
        </p:txBody>
      </p:sp>
      <p:sp>
        <p:nvSpPr>
          <p:cNvPr id="486" name="Google Shape;486;g21f2bc86faf_0_878"/>
          <p:cNvSpPr txBox="1"/>
          <p:nvPr>
            <p:ph idx="2" type="body"/>
          </p:nvPr>
        </p:nvSpPr>
        <p:spPr>
          <a:xfrm>
            <a:off x="12395200" y="3346704"/>
            <a:ext cx="10769400" cy="9436800"/>
          </a:xfrm>
          <a:prstGeom prst="rect">
            <a:avLst/>
          </a:prstGeom>
          <a:noFill/>
          <a:ln>
            <a:noFill/>
          </a:ln>
        </p:spPr>
        <p:txBody>
          <a:bodyPr anchorCtr="0" anchor="t" bIns="105450" lIns="211000" spcFirstLastPara="1" rIns="211000" wrap="square" tIns="105450">
            <a:normAutofit/>
          </a:bodyPr>
          <a:lstStyle>
            <a:lvl1pPr indent="-584200" lvl="0" marL="457200" algn="l">
              <a:lnSpc>
                <a:spcPct val="115000"/>
              </a:lnSpc>
              <a:spcBef>
                <a:spcPts val="1400"/>
              </a:spcBef>
              <a:spcAft>
                <a:spcPts val="0"/>
              </a:spcAft>
              <a:buSzPts val="5600"/>
              <a:buChar char="●"/>
              <a:defRPr sz="6400"/>
            </a:lvl1pPr>
            <a:lvl2pPr indent="-533400" lvl="1" marL="914400" algn="l">
              <a:lnSpc>
                <a:spcPct val="115000"/>
              </a:lnSpc>
              <a:spcBef>
                <a:spcPts val="3200"/>
              </a:spcBef>
              <a:spcAft>
                <a:spcPts val="0"/>
              </a:spcAft>
              <a:buSzPts val="4800"/>
              <a:buChar char="○"/>
              <a:defRPr sz="5600"/>
            </a:lvl2pPr>
            <a:lvl3pPr indent="-495300" lvl="2" marL="1371600" algn="l">
              <a:lnSpc>
                <a:spcPct val="115000"/>
              </a:lnSpc>
              <a:spcBef>
                <a:spcPts val="3200"/>
              </a:spcBef>
              <a:spcAft>
                <a:spcPts val="0"/>
              </a:spcAft>
              <a:buSzPts val="4200"/>
              <a:buChar char="■"/>
              <a:defRPr sz="4600"/>
            </a:lvl3pPr>
            <a:lvl4pPr indent="-495300" lvl="3" marL="1828800" algn="l">
              <a:lnSpc>
                <a:spcPct val="115000"/>
              </a:lnSpc>
              <a:spcBef>
                <a:spcPts val="3200"/>
              </a:spcBef>
              <a:spcAft>
                <a:spcPts val="0"/>
              </a:spcAft>
              <a:buSzPts val="4200"/>
              <a:buChar char="●"/>
              <a:defRPr sz="4200"/>
            </a:lvl4pPr>
            <a:lvl5pPr indent="-495300" lvl="4" marL="2286000" algn="l">
              <a:lnSpc>
                <a:spcPct val="115000"/>
              </a:lnSpc>
              <a:spcBef>
                <a:spcPts val="3200"/>
              </a:spcBef>
              <a:spcAft>
                <a:spcPts val="0"/>
              </a:spcAft>
              <a:buSzPts val="4200"/>
              <a:buChar char="○"/>
              <a:defRPr sz="4200"/>
            </a:lvl5pPr>
            <a:lvl6pPr indent="-495300" lvl="5" marL="2743200" algn="l">
              <a:lnSpc>
                <a:spcPct val="115000"/>
              </a:lnSpc>
              <a:spcBef>
                <a:spcPts val="3200"/>
              </a:spcBef>
              <a:spcAft>
                <a:spcPts val="0"/>
              </a:spcAft>
              <a:buSzPts val="4200"/>
              <a:buChar char="■"/>
              <a:defRPr sz="4200"/>
            </a:lvl6pPr>
            <a:lvl7pPr indent="-495300" lvl="6" marL="3200400" algn="l">
              <a:lnSpc>
                <a:spcPct val="115000"/>
              </a:lnSpc>
              <a:spcBef>
                <a:spcPts val="3200"/>
              </a:spcBef>
              <a:spcAft>
                <a:spcPts val="0"/>
              </a:spcAft>
              <a:buSzPts val="4200"/>
              <a:buChar char="●"/>
              <a:defRPr sz="4200"/>
            </a:lvl7pPr>
            <a:lvl8pPr indent="-495300" lvl="7" marL="3657600" algn="l">
              <a:lnSpc>
                <a:spcPct val="115000"/>
              </a:lnSpc>
              <a:spcBef>
                <a:spcPts val="3200"/>
              </a:spcBef>
              <a:spcAft>
                <a:spcPts val="0"/>
              </a:spcAft>
              <a:buSzPts val="4200"/>
              <a:buChar char="○"/>
              <a:defRPr sz="4200"/>
            </a:lvl8pPr>
            <a:lvl9pPr indent="-495300" lvl="8" marL="4114800" algn="l">
              <a:lnSpc>
                <a:spcPct val="115000"/>
              </a:lnSpc>
              <a:spcBef>
                <a:spcPts val="3200"/>
              </a:spcBef>
              <a:spcAft>
                <a:spcPts val="3200"/>
              </a:spcAft>
              <a:buSzPts val="4200"/>
              <a:buChar char="■"/>
              <a:defRPr sz="4200"/>
            </a:lvl9pPr>
          </a:lstStyle>
          <a:p/>
        </p:txBody>
      </p:sp>
      <p:sp>
        <p:nvSpPr>
          <p:cNvPr id="487" name="Google Shape;487;g21f2bc86faf_0_878"/>
          <p:cNvSpPr txBox="1"/>
          <p:nvPr>
            <p:ph idx="10" type="dt"/>
          </p:nvPr>
        </p:nvSpPr>
        <p:spPr>
          <a:xfrm>
            <a:off x="1219200" y="36576"/>
            <a:ext cx="7721400" cy="658200"/>
          </a:xfrm>
          <a:prstGeom prst="rect">
            <a:avLst/>
          </a:prstGeom>
          <a:noFill/>
          <a:ln>
            <a:noFill/>
          </a:ln>
        </p:spPr>
        <p:txBody>
          <a:bodyPr anchorCtr="0" anchor="ctr" bIns="105450" lIns="211000" spcFirstLastPara="1" rIns="211000" wrap="square" tIns="105450">
            <a:noAutofit/>
          </a:bodyPr>
          <a:lstStyle>
            <a:lvl1pPr lvl="0"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488" name="Google Shape;488;g21f2bc86faf_0_878"/>
          <p:cNvSpPr txBox="1"/>
          <p:nvPr>
            <p:ph idx="11" type="ftr"/>
          </p:nvPr>
        </p:nvSpPr>
        <p:spPr>
          <a:xfrm>
            <a:off x="9144000" y="36576"/>
            <a:ext cx="10972800" cy="658200"/>
          </a:xfrm>
          <a:prstGeom prst="rect">
            <a:avLst/>
          </a:prstGeom>
          <a:noFill/>
          <a:ln>
            <a:noFill/>
          </a:ln>
        </p:spPr>
        <p:txBody>
          <a:bodyPr anchorCtr="0" anchor="ctr" bIns="105450" lIns="211000" spcFirstLastPara="1" rIns="211000" wrap="square" tIns="105450">
            <a:noAutofit/>
          </a:bodyPr>
          <a:lstStyle>
            <a:lvl1pPr lvl="0" marR="0" rtl="0" algn="ctr">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489" name="Google Shape;489;g21f2bc86faf_0_878"/>
          <p:cNvSpPr txBox="1"/>
          <p:nvPr>
            <p:ph idx="12" type="sldNum"/>
          </p:nvPr>
        </p:nvSpPr>
        <p:spPr>
          <a:xfrm>
            <a:off x="20320000" y="36576"/>
            <a:ext cx="2844600" cy="658200"/>
          </a:xfrm>
          <a:prstGeom prst="rect">
            <a:avLst/>
          </a:prstGeom>
          <a:noFill/>
          <a:ln>
            <a:noFill/>
          </a:ln>
        </p:spPr>
        <p:txBody>
          <a:bodyPr anchorCtr="0" anchor="ctr" bIns="105450" lIns="211000" spcFirstLastPara="1" rIns="211000" wrap="square" tIns="105450">
            <a:normAutofit/>
          </a:bodyPr>
          <a:lstStyle>
            <a:lvl1pPr indent="0" lvl="0"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90" name="Shape 490"/>
        <p:cNvGrpSpPr/>
        <p:nvPr/>
      </p:nvGrpSpPr>
      <p:grpSpPr>
        <a:xfrm>
          <a:off x="0" y="0"/>
          <a:ext cx="0" cy="0"/>
          <a:chOff x="0" y="0"/>
          <a:chExt cx="0" cy="0"/>
        </a:xfrm>
      </p:grpSpPr>
      <p:sp>
        <p:nvSpPr>
          <p:cNvPr id="491" name="Google Shape;491;g21f2bc86faf_0_885"/>
          <p:cNvSpPr txBox="1"/>
          <p:nvPr>
            <p:ph type="title"/>
          </p:nvPr>
        </p:nvSpPr>
        <p:spPr>
          <a:xfrm>
            <a:off x="1219200" y="1066800"/>
            <a:ext cx="21945600" cy="1981800"/>
          </a:xfrm>
          <a:prstGeom prst="rect">
            <a:avLst/>
          </a:prstGeom>
          <a:noFill/>
          <a:ln>
            <a:noFill/>
          </a:ln>
        </p:spPr>
        <p:txBody>
          <a:bodyPr anchorCtr="0" anchor="ctr" bIns="105450" lIns="211000" spcFirstLastPara="1" rIns="211000" wrap="square" tIns="105450">
            <a:normAutofit/>
          </a:bodyPr>
          <a:lstStyle>
            <a:lvl1pPr lvl="0" algn="l">
              <a:lnSpc>
                <a:spcPct val="100000"/>
              </a:lnSpc>
              <a:spcBef>
                <a:spcPts val="0"/>
              </a:spcBef>
              <a:spcAft>
                <a:spcPts val="0"/>
              </a:spcAft>
              <a:buClr>
                <a:schemeClr val="dk2"/>
              </a:buClr>
              <a:buSzPts val="42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492" name="Google Shape;492;g21f2bc86faf_0_885"/>
          <p:cNvSpPr txBox="1"/>
          <p:nvPr>
            <p:ph idx="1" type="body"/>
          </p:nvPr>
        </p:nvSpPr>
        <p:spPr>
          <a:xfrm>
            <a:off x="1219200" y="3200400"/>
            <a:ext cx="21945600" cy="9753600"/>
          </a:xfrm>
          <a:prstGeom prst="rect">
            <a:avLst/>
          </a:prstGeom>
          <a:noFill/>
          <a:ln>
            <a:noFill/>
          </a:ln>
        </p:spPr>
        <p:txBody>
          <a:bodyPr anchorCtr="0" anchor="t" bIns="105450" lIns="211000" spcFirstLastPara="1" rIns="211000" wrap="square" tIns="105450">
            <a:normAutofit/>
          </a:bodyPr>
          <a:lstStyle>
            <a:lvl1pPr indent="-444500" lvl="0" marL="457200" algn="l">
              <a:lnSpc>
                <a:spcPct val="115000"/>
              </a:lnSpc>
              <a:spcBef>
                <a:spcPts val="800"/>
              </a:spcBef>
              <a:spcAft>
                <a:spcPts val="0"/>
              </a:spcAft>
              <a:buSzPts val="3400"/>
              <a:buChar char="●"/>
              <a:defRPr/>
            </a:lvl1pPr>
            <a:lvl2pPr indent="-444500" lvl="1" marL="914400" algn="l">
              <a:lnSpc>
                <a:spcPct val="115000"/>
              </a:lnSpc>
              <a:spcBef>
                <a:spcPts val="3200"/>
              </a:spcBef>
              <a:spcAft>
                <a:spcPts val="0"/>
              </a:spcAft>
              <a:buSzPts val="3400"/>
              <a:buChar char="○"/>
              <a:defRPr/>
            </a:lvl2pPr>
            <a:lvl3pPr indent="-469900" lvl="2" marL="1371600" algn="l">
              <a:lnSpc>
                <a:spcPct val="115000"/>
              </a:lnSpc>
              <a:spcBef>
                <a:spcPts val="3200"/>
              </a:spcBef>
              <a:spcAft>
                <a:spcPts val="0"/>
              </a:spcAft>
              <a:buSzPts val="3800"/>
              <a:buChar char="■"/>
              <a:defRPr/>
            </a:lvl3pPr>
            <a:lvl4pPr indent="-495300" lvl="3" marL="1828800" algn="l">
              <a:lnSpc>
                <a:spcPct val="115000"/>
              </a:lnSpc>
              <a:spcBef>
                <a:spcPts val="3200"/>
              </a:spcBef>
              <a:spcAft>
                <a:spcPts val="0"/>
              </a:spcAft>
              <a:buSzPts val="4200"/>
              <a:buChar char="●"/>
              <a:defRPr/>
            </a:lvl4pPr>
            <a:lvl5pPr indent="-495300" lvl="4" marL="2286000" algn="l">
              <a:lnSpc>
                <a:spcPct val="115000"/>
              </a:lnSpc>
              <a:spcBef>
                <a:spcPts val="3200"/>
              </a:spcBef>
              <a:spcAft>
                <a:spcPts val="0"/>
              </a:spcAft>
              <a:buSzPts val="4200"/>
              <a:buChar char="○"/>
              <a:defRPr/>
            </a:lvl5pPr>
            <a:lvl6pPr indent="-495300" lvl="5" marL="2743200" algn="l">
              <a:lnSpc>
                <a:spcPct val="115000"/>
              </a:lnSpc>
              <a:spcBef>
                <a:spcPts val="3200"/>
              </a:spcBef>
              <a:spcAft>
                <a:spcPts val="0"/>
              </a:spcAft>
              <a:buSzPts val="4200"/>
              <a:buChar char="■"/>
              <a:defRPr/>
            </a:lvl6pPr>
            <a:lvl7pPr indent="-495300" lvl="6" marL="3200400" algn="l">
              <a:lnSpc>
                <a:spcPct val="115000"/>
              </a:lnSpc>
              <a:spcBef>
                <a:spcPts val="3200"/>
              </a:spcBef>
              <a:spcAft>
                <a:spcPts val="0"/>
              </a:spcAft>
              <a:buSzPts val="4200"/>
              <a:buChar char="●"/>
              <a:defRPr/>
            </a:lvl7pPr>
            <a:lvl8pPr indent="-495300" lvl="7" marL="3657600" algn="l">
              <a:lnSpc>
                <a:spcPct val="115000"/>
              </a:lnSpc>
              <a:spcBef>
                <a:spcPts val="3200"/>
              </a:spcBef>
              <a:spcAft>
                <a:spcPts val="0"/>
              </a:spcAft>
              <a:buSzPts val="4200"/>
              <a:buChar char="○"/>
              <a:defRPr/>
            </a:lvl8pPr>
            <a:lvl9pPr indent="-495300" lvl="8" marL="4114800" algn="l">
              <a:lnSpc>
                <a:spcPct val="115000"/>
              </a:lnSpc>
              <a:spcBef>
                <a:spcPts val="3200"/>
              </a:spcBef>
              <a:spcAft>
                <a:spcPts val="3200"/>
              </a:spcAft>
              <a:buSzPts val="4200"/>
              <a:buChar char="■"/>
              <a:defRPr/>
            </a:lvl9pPr>
          </a:lstStyle>
          <a:p/>
        </p:txBody>
      </p:sp>
      <p:sp>
        <p:nvSpPr>
          <p:cNvPr id="493" name="Google Shape;493;g21f2bc86faf_0_885"/>
          <p:cNvSpPr txBox="1"/>
          <p:nvPr>
            <p:ph idx="10" type="dt"/>
          </p:nvPr>
        </p:nvSpPr>
        <p:spPr>
          <a:xfrm>
            <a:off x="1219200" y="36576"/>
            <a:ext cx="7721400" cy="658200"/>
          </a:xfrm>
          <a:prstGeom prst="rect">
            <a:avLst/>
          </a:prstGeom>
          <a:noFill/>
          <a:ln>
            <a:noFill/>
          </a:ln>
        </p:spPr>
        <p:txBody>
          <a:bodyPr anchorCtr="0" anchor="ctr" bIns="105450" lIns="211000" spcFirstLastPara="1" rIns="211000" wrap="square" tIns="105450">
            <a:noAutofit/>
          </a:bodyPr>
          <a:lstStyle>
            <a:lvl1pPr lvl="0"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494" name="Google Shape;494;g21f2bc86faf_0_885"/>
          <p:cNvSpPr txBox="1"/>
          <p:nvPr>
            <p:ph idx="11" type="ftr"/>
          </p:nvPr>
        </p:nvSpPr>
        <p:spPr>
          <a:xfrm>
            <a:off x="9144000" y="36576"/>
            <a:ext cx="10972800" cy="658200"/>
          </a:xfrm>
          <a:prstGeom prst="rect">
            <a:avLst/>
          </a:prstGeom>
          <a:noFill/>
          <a:ln>
            <a:noFill/>
          </a:ln>
        </p:spPr>
        <p:txBody>
          <a:bodyPr anchorCtr="0" anchor="ctr" bIns="105450" lIns="211000" spcFirstLastPara="1" rIns="211000" wrap="square" tIns="105450">
            <a:noAutofit/>
          </a:bodyPr>
          <a:lstStyle>
            <a:lvl1pPr lvl="0" marR="0" rtl="0" algn="ctr">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495" name="Google Shape;495;g21f2bc86faf_0_885"/>
          <p:cNvSpPr txBox="1"/>
          <p:nvPr>
            <p:ph idx="12" type="sldNum"/>
          </p:nvPr>
        </p:nvSpPr>
        <p:spPr>
          <a:xfrm>
            <a:off x="20320000" y="36576"/>
            <a:ext cx="2844600" cy="658200"/>
          </a:xfrm>
          <a:prstGeom prst="rect">
            <a:avLst/>
          </a:prstGeom>
          <a:noFill/>
          <a:ln>
            <a:noFill/>
          </a:ln>
        </p:spPr>
        <p:txBody>
          <a:bodyPr anchorCtr="0" anchor="ctr" bIns="105450" lIns="211000" spcFirstLastPara="1" rIns="211000" wrap="square" tIns="105450">
            <a:normAutofit/>
          </a:bodyPr>
          <a:lstStyle>
            <a:lvl1pPr indent="0" lvl="0"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4320">
          <p15:clr>
            <a:srgbClr val="FBAE40"/>
          </p15:clr>
        </p15:guide>
        <p15:guide id="2" pos="768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6" name="Shape 496"/>
        <p:cNvGrpSpPr/>
        <p:nvPr/>
      </p:nvGrpSpPr>
      <p:grpSpPr>
        <a:xfrm>
          <a:off x="0" y="0"/>
          <a:ext cx="0" cy="0"/>
          <a:chOff x="0" y="0"/>
          <a:chExt cx="0" cy="0"/>
        </a:xfrm>
      </p:grpSpPr>
      <p:sp>
        <p:nvSpPr>
          <p:cNvPr id="497" name="Google Shape;497;g21f2bc86faf_0_891"/>
          <p:cNvSpPr txBox="1"/>
          <p:nvPr>
            <p:ph type="title"/>
          </p:nvPr>
        </p:nvSpPr>
        <p:spPr>
          <a:xfrm>
            <a:off x="1219200" y="1066800"/>
            <a:ext cx="21945600" cy="1981800"/>
          </a:xfrm>
          <a:prstGeom prst="rect">
            <a:avLst/>
          </a:prstGeom>
          <a:noFill/>
          <a:ln>
            <a:noFill/>
          </a:ln>
        </p:spPr>
        <p:txBody>
          <a:bodyPr anchorCtr="0" anchor="ctr" bIns="105450" lIns="211000" spcFirstLastPara="1" rIns="211000" wrap="square" tIns="105450">
            <a:normAutofit/>
          </a:bodyPr>
          <a:lstStyle>
            <a:lvl1pPr lvl="0" algn="l">
              <a:lnSpc>
                <a:spcPct val="100000"/>
              </a:lnSpc>
              <a:spcBef>
                <a:spcPts val="0"/>
              </a:spcBef>
              <a:spcAft>
                <a:spcPts val="0"/>
              </a:spcAft>
              <a:buClr>
                <a:schemeClr val="dk2"/>
              </a:buClr>
              <a:buSzPts val="9400"/>
              <a:buFont typeface="Arial"/>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498" name="Google Shape;498;g21f2bc86faf_0_891"/>
          <p:cNvSpPr txBox="1"/>
          <p:nvPr>
            <p:ph idx="1" type="body"/>
          </p:nvPr>
        </p:nvSpPr>
        <p:spPr>
          <a:xfrm>
            <a:off x="1219200" y="3352800"/>
            <a:ext cx="10485600" cy="1279800"/>
          </a:xfrm>
          <a:prstGeom prst="rect">
            <a:avLst/>
          </a:prstGeom>
          <a:noFill/>
          <a:ln>
            <a:noFill/>
          </a:ln>
        </p:spPr>
        <p:txBody>
          <a:bodyPr anchorCtr="0" anchor="ctr" bIns="105450" lIns="211000" spcFirstLastPara="1" rIns="211000" wrap="square" tIns="105450">
            <a:normAutofit/>
          </a:bodyPr>
          <a:lstStyle>
            <a:lvl1pPr indent="-228600" lvl="0" marL="457200" algn="ctr">
              <a:lnSpc>
                <a:spcPct val="115000"/>
              </a:lnSpc>
              <a:spcBef>
                <a:spcPts val="800"/>
              </a:spcBef>
              <a:spcAft>
                <a:spcPts val="0"/>
              </a:spcAft>
              <a:buSzPts val="4000"/>
              <a:buNone/>
              <a:defRPr b="0" sz="4600">
                <a:solidFill>
                  <a:schemeClr val="dk2"/>
                </a:solidFill>
              </a:defRPr>
            </a:lvl1pPr>
            <a:lvl2pPr indent="-228600" lvl="1" marL="914400" algn="l">
              <a:lnSpc>
                <a:spcPct val="115000"/>
              </a:lnSpc>
              <a:spcBef>
                <a:spcPts val="3200"/>
              </a:spcBef>
              <a:spcAft>
                <a:spcPts val="0"/>
              </a:spcAft>
              <a:buSzPts val="4000"/>
              <a:buNone/>
              <a:defRPr b="1" sz="4600"/>
            </a:lvl2pPr>
            <a:lvl3pPr indent="-228600" lvl="2" marL="1371600" algn="l">
              <a:lnSpc>
                <a:spcPct val="115000"/>
              </a:lnSpc>
              <a:spcBef>
                <a:spcPts val="3200"/>
              </a:spcBef>
              <a:spcAft>
                <a:spcPts val="0"/>
              </a:spcAft>
              <a:buSzPts val="3800"/>
              <a:buNone/>
              <a:defRPr b="1" sz="4200"/>
            </a:lvl3pPr>
            <a:lvl4pPr indent="-228600" lvl="3" marL="1828800" algn="l">
              <a:lnSpc>
                <a:spcPct val="115000"/>
              </a:lnSpc>
              <a:spcBef>
                <a:spcPts val="3200"/>
              </a:spcBef>
              <a:spcAft>
                <a:spcPts val="0"/>
              </a:spcAft>
              <a:buSzPts val="3800"/>
              <a:buNone/>
              <a:defRPr b="1" sz="3800"/>
            </a:lvl4pPr>
            <a:lvl5pPr indent="-228600" lvl="4" marL="2286000" algn="l">
              <a:lnSpc>
                <a:spcPct val="115000"/>
              </a:lnSpc>
              <a:spcBef>
                <a:spcPts val="3200"/>
              </a:spcBef>
              <a:spcAft>
                <a:spcPts val="0"/>
              </a:spcAft>
              <a:buSzPts val="3800"/>
              <a:buNone/>
              <a:defRPr b="1" sz="3800"/>
            </a:lvl5pPr>
            <a:lvl6pPr indent="-228600" lvl="5" marL="2743200" algn="l">
              <a:lnSpc>
                <a:spcPct val="115000"/>
              </a:lnSpc>
              <a:spcBef>
                <a:spcPts val="3200"/>
              </a:spcBef>
              <a:spcAft>
                <a:spcPts val="0"/>
              </a:spcAft>
              <a:buSzPts val="3800"/>
              <a:buNone/>
              <a:defRPr b="1" sz="3800"/>
            </a:lvl6pPr>
            <a:lvl7pPr indent="-228600" lvl="6" marL="3200400" algn="l">
              <a:lnSpc>
                <a:spcPct val="115000"/>
              </a:lnSpc>
              <a:spcBef>
                <a:spcPts val="3200"/>
              </a:spcBef>
              <a:spcAft>
                <a:spcPts val="0"/>
              </a:spcAft>
              <a:buSzPts val="3800"/>
              <a:buNone/>
              <a:defRPr b="1" sz="3800"/>
            </a:lvl7pPr>
            <a:lvl8pPr indent="-228600" lvl="7" marL="3657600" algn="l">
              <a:lnSpc>
                <a:spcPct val="115000"/>
              </a:lnSpc>
              <a:spcBef>
                <a:spcPts val="3200"/>
              </a:spcBef>
              <a:spcAft>
                <a:spcPts val="0"/>
              </a:spcAft>
              <a:buSzPts val="3800"/>
              <a:buNone/>
              <a:defRPr b="1" sz="3800"/>
            </a:lvl8pPr>
            <a:lvl9pPr indent="-228600" lvl="8" marL="4114800" algn="l">
              <a:lnSpc>
                <a:spcPct val="115000"/>
              </a:lnSpc>
              <a:spcBef>
                <a:spcPts val="3200"/>
              </a:spcBef>
              <a:spcAft>
                <a:spcPts val="3200"/>
              </a:spcAft>
              <a:buSzPts val="3800"/>
              <a:buNone/>
              <a:defRPr b="1" sz="3800"/>
            </a:lvl9pPr>
          </a:lstStyle>
          <a:p/>
        </p:txBody>
      </p:sp>
      <p:sp>
        <p:nvSpPr>
          <p:cNvPr id="499" name="Google Shape;499;g21f2bc86faf_0_891"/>
          <p:cNvSpPr txBox="1"/>
          <p:nvPr>
            <p:ph idx="2" type="body"/>
          </p:nvPr>
        </p:nvSpPr>
        <p:spPr>
          <a:xfrm>
            <a:off x="1219200" y="4876800"/>
            <a:ext cx="10485600" cy="7902600"/>
          </a:xfrm>
          <a:prstGeom prst="rect">
            <a:avLst/>
          </a:prstGeom>
          <a:noFill/>
          <a:ln>
            <a:noFill/>
          </a:ln>
        </p:spPr>
        <p:txBody>
          <a:bodyPr anchorCtr="0" anchor="t" bIns="105450" lIns="211000" spcFirstLastPara="1" rIns="211000" wrap="square" tIns="105450">
            <a:normAutofit/>
          </a:bodyPr>
          <a:lstStyle>
            <a:lvl1pPr indent="-533400" lvl="0" marL="457200" algn="l">
              <a:lnSpc>
                <a:spcPct val="115000"/>
              </a:lnSpc>
              <a:spcBef>
                <a:spcPts val="1000"/>
              </a:spcBef>
              <a:spcAft>
                <a:spcPts val="0"/>
              </a:spcAft>
              <a:buSzPts val="4800"/>
              <a:buChar char="●"/>
              <a:defRPr sz="5600"/>
            </a:lvl1pPr>
            <a:lvl2pPr indent="-482600" lvl="1" marL="914400" algn="l">
              <a:lnSpc>
                <a:spcPct val="115000"/>
              </a:lnSpc>
              <a:spcBef>
                <a:spcPts val="3200"/>
              </a:spcBef>
              <a:spcAft>
                <a:spcPts val="0"/>
              </a:spcAft>
              <a:buSzPts val="4000"/>
              <a:buChar char="○"/>
              <a:defRPr sz="4600"/>
            </a:lvl2pPr>
            <a:lvl3pPr indent="-469900" lvl="2" marL="1371600" algn="l">
              <a:lnSpc>
                <a:spcPct val="115000"/>
              </a:lnSpc>
              <a:spcBef>
                <a:spcPts val="3200"/>
              </a:spcBef>
              <a:spcAft>
                <a:spcPts val="0"/>
              </a:spcAft>
              <a:buSzPts val="3800"/>
              <a:buChar char="■"/>
              <a:defRPr sz="4200"/>
            </a:lvl3pPr>
            <a:lvl4pPr indent="-469900" lvl="3" marL="1828800" algn="l">
              <a:lnSpc>
                <a:spcPct val="115000"/>
              </a:lnSpc>
              <a:spcBef>
                <a:spcPts val="3200"/>
              </a:spcBef>
              <a:spcAft>
                <a:spcPts val="0"/>
              </a:spcAft>
              <a:buSzPts val="3800"/>
              <a:buChar char="●"/>
              <a:defRPr sz="3800"/>
            </a:lvl4pPr>
            <a:lvl5pPr indent="-469900" lvl="4" marL="2286000" algn="l">
              <a:lnSpc>
                <a:spcPct val="115000"/>
              </a:lnSpc>
              <a:spcBef>
                <a:spcPts val="3200"/>
              </a:spcBef>
              <a:spcAft>
                <a:spcPts val="0"/>
              </a:spcAft>
              <a:buSzPts val="3800"/>
              <a:buChar char="○"/>
              <a:defRPr sz="3800"/>
            </a:lvl5pPr>
            <a:lvl6pPr indent="-469900" lvl="5" marL="2743200" algn="l">
              <a:lnSpc>
                <a:spcPct val="115000"/>
              </a:lnSpc>
              <a:spcBef>
                <a:spcPts val="3200"/>
              </a:spcBef>
              <a:spcAft>
                <a:spcPts val="0"/>
              </a:spcAft>
              <a:buSzPts val="3800"/>
              <a:buChar char="■"/>
              <a:defRPr sz="3800"/>
            </a:lvl6pPr>
            <a:lvl7pPr indent="-469900" lvl="6" marL="3200400" algn="l">
              <a:lnSpc>
                <a:spcPct val="115000"/>
              </a:lnSpc>
              <a:spcBef>
                <a:spcPts val="3200"/>
              </a:spcBef>
              <a:spcAft>
                <a:spcPts val="0"/>
              </a:spcAft>
              <a:buSzPts val="3800"/>
              <a:buChar char="●"/>
              <a:defRPr sz="3800"/>
            </a:lvl7pPr>
            <a:lvl8pPr indent="-469900" lvl="7" marL="3657600" algn="l">
              <a:lnSpc>
                <a:spcPct val="115000"/>
              </a:lnSpc>
              <a:spcBef>
                <a:spcPts val="3200"/>
              </a:spcBef>
              <a:spcAft>
                <a:spcPts val="0"/>
              </a:spcAft>
              <a:buSzPts val="3800"/>
              <a:buChar char="○"/>
              <a:defRPr sz="3800"/>
            </a:lvl8pPr>
            <a:lvl9pPr indent="-469900" lvl="8" marL="4114800" algn="l">
              <a:lnSpc>
                <a:spcPct val="115000"/>
              </a:lnSpc>
              <a:spcBef>
                <a:spcPts val="3200"/>
              </a:spcBef>
              <a:spcAft>
                <a:spcPts val="3200"/>
              </a:spcAft>
              <a:buSzPts val="3800"/>
              <a:buChar char="■"/>
              <a:defRPr sz="3800"/>
            </a:lvl9pPr>
          </a:lstStyle>
          <a:p/>
        </p:txBody>
      </p:sp>
      <p:sp>
        <p:nvSpPr>
          <p:cNvPr id="500" name="Google Shape;500;g21f2bc86faf_0_891"/>
          <p:cNvSpPr txBox="1"/>
          <p:nvPr>
            <p:ph idx="3" type="body"/>
          </p:nvPr>
        </p:nvSpPr>
        <p:spPr>
          <a:xfrm>
            <a:off x="12679680" y="3352800"/>
            <a:ext cx="10485600" cy="1279800"/>
          </a:xfrm>
          <a:prstGeom prst="rect">
            <a:avLst/>
          </a:prstGeom>
          <a:noFill/>
          <a:ln>
            <a:noFill/>
          </a:ln>
        </p:spPr>
        <p:txBody>
          <a:bodyPr anchorCtr="0" anchor="ctr" bIns="105450" lIns="211000" spcFirstLastPara="1" rIns="211000" wrap="square" tIns="105450">
            <a:normAutofit/>
          </a:bodyPr>
          <a:lstStyle>
            <a:lvl1pPr indent="-228600" lvl="0" marL="457200" algn="ctr">
              <a:lnSpc>
                <a:spcPct val="115000"/>
              </a:lnSpc>
              <a:spcBef>
                <a:spcPts val="800"/>
              </a:spcBef>
              <a:spcAft>
                <a:spcPts val="0"/>
              </a:spcAft>
              <a:buSzPts val="4000"/>
              <a:buNone/>
              <a:defRPr b="0" sz="4600">
                <a:solidFill>
                  <a:schemeClr val="dk2"/>
                </a:solidFill>
                <a:latin typeface="Arial"/>
                <a:ea typeface="Arial"/>
                <a:cs typeface="Arial"/>
                <a:sym typeface="Arial"/>
              </a:defRPr>
            </a:lvl1pPr>
            <a:lvl2pPr indent="-228600" lvl="1" marL="914400" algn="l">
              <a:lnSpc>
                <a:spcPct val="115000"/>
              </a:lnSpc>
              <a:spcBef>
                <a:spcPts val="3200"/>
              </a:spcBef>
              <a:spcAft>
                <a:spcPts val="0"/>
              </a:spcAft>
              <a:buSzPts val="4000"/>
              <a:buNone/>
              <a:defRPr b="1" sz="4600"/>
            </a:lvl2pPr>
            <a:lvl3pPr indent="-228600" lvl="2" marL="1371600" algn="l">
              <a:lnSpc>
                <a:spcPct val="115000"/>
              </a:lnSpc>
              <a:spcBef>
                <a:spcPts val="3200"/>
              </a:spcBef>
              <a:spcAft>
                <a:spcPts val="0"/>
              </a:spcAft>
              <a:buSzPts val="3800"/>
              <a:buNone/>
              <a:defRPr b="1" sz="4200"/>
            </a:lvl3pPr>
            <a:lvl4pPr indent="-228600" lvl="3" marL="1828800" algn="l">
              <a:lnSpc>
                <a:spcPct val="115000"/>
              </a:lnSpc>
              <a:spcBef>
                <a:spcPts val="3200"/>
              </a:spcBef>
              <a:spcAft>
                <a:spcPts val="0"/>
              </a:spcAft>
              <a:buSzPts val="3800"/>
              <a:buNone/>
              <a:defRPr b="1" sz="3800"/>
            </a:lvl4pPr>
            <a:lvl5pPr indent="-228600" lvl="4" marL="2286000" algn="l">
              <a:lnSpc>
                <a:spcPct val="115000"/>
              </a:lnSpc>
              <a:spcBef>
                <a:spcPts val="3200"/>
              </a:spcBef>
              <a:spcAft>
                <a:spcPts val="0"/>
              </a:spcAft>
              <a:buSzPts val="3800"/>
              <a:buNone/>
              <a:defRPr b="1" sz="3800"/>
            </a:lvl5pPr>
            <a:lvl6pPr indent="-228600" lvl="5" marL="2743200" algn="l">
              <a:lnSpc>
                <a:spcPct val="115000"/>
              </a:lnSpc>
              <a:spcBef>
                <a:spcPts val="3200"/>
              </a:spcBef>
              <a:spcAft>
                <a:spcPts val="0"/>
              </a:spcAft>
              <a:buSzPts val="3800"/>
              <a:buNone/>
              <a:defRPr b="1" sz="3800"/>
            </a:lvl6pPr>
            <a:lvl7pPr indent="-228600" lvl="6" marL="3200400" algn="l">
              <a:lnSpc>
                <a:spcPct val="115000"/>
              </a:lnSpc>
              <a:spcBef>
                <a:spcPts val="3200"/>
              </a:spcBef>
              <a:spcAft>
                <a:spcPts val="0"/>
              </a:spcAft>
              <a:buSzPts val="3800"/>
              <a:buNone/>
              <a:defRPr b="1" sz="3800"/>
            </a:lvl7pPr>
            <a:lvl8pPr indent="-228600" lvl="7" marL="3657600" algn="l">
              <a:lnSpc>
                <a:spcPct val="115000"/>
              </a:lnSpc>
              <a:spcBef>
                <a:spcPts val="3200"/>
              </a:spcBef>
              <a:spcAft>
                <a:spcPts val="0"/>
              </a:spcAft>
              <a:buSzPts val="3800"/>
              <a:buNone/>
              <a:defRPr b="1" sz="3800"/>
            </a:lvl8pPr>
            <a:lvl9pPr indent="-228600" lvl="8" marL="4114800" algn="l">
              <a:lnSpc>
                <a:spcPct val="115000"/>
              </a:lnSpc>
              <a:spcBef>
                <a:spcPts val="3200"/>
              </a:spcBef>
              <a:spcAft>
                <a:spcPts val="3200"/>
              </a:spcAft>
              <a:buSzPts val="3800"/>
              <a:buNone/>
              <a:defRPr b="1" sz="3800"/>
            </a:lvl9pPr>
          </a:lstStyle>
          <a:p/>
        </p:txBody>
      </p:sp>
      <p:sp>
        <p:nvSpPr>
          <p:cNvPr id="501" name="Google Shape;501;g21f2bc86faf_0_891"/>
          <p:cNvSpPr txBox="1"/>
          <p:nvPr>
            <p:ph idx="4" type="body"/>
          </p:nvPr>
        </p:nvSpPr>
        <p:spPr>
          <a:xfrm>
            <a:off x="12679680" y="4876800"/>
            <a:ext cx="10485600" cy="7902600"/>
          </a:xfrm>
          <a:prstGeom prst="rect">
            <a:avLst/>
          </a:prstGeom>
          <a:noFill/>
          <a:ln>
            <a:noFill/>
          </a:ln>
        </p:spPr>
        <p:txBody>
          <a:bodyPr anchorCtr="0" anchor="t" bIns="105450" lIns="211000" spcFirstLastPara="1" rIns="211000" wrap="square" tIns="105450">
            <a:normAutofit/>
          </a:bodyPr>
          <a:lstStyle>
            <a:lvl1pPr indent="-533400" lvl="0" marL="457200" algn="l">
              <a:lnSpc>
                <a:spcPct val="115000"/>
              </a:lnSpc>
              <a:spcBef>
                <a:spcPts val="1000"/>
              </a:spcBef>
              <a:spcAft>
                <a:spcPts val="0"/>
              </a:spcAft>
              <a:buSzPts val="4800"/>
              <a:buChar char="●"/>
              <a:defRPr sz="5600"/>
            </a:lvl1pPr>
            <a:lvl2pPr indent="-482600" lvl="1" marL="914400" algn="l">
              <a:lnSpc>
                <a:spcPct val="115000"/>
              </a:lnSpc>
              <a:spcBef>
                <a:spcPts val="3200"/>
              </a:spcBef>
              <a:spcAft>
                <a:spcPts val="0"/>
              </a:spcAft>
              <a:buSzPts val="4000"/>
              <a:buChar char="○"/>
              <a:defRPr sz="4600"/>
            </a:lvl2pPr>
            <a:lvl3pPr indent="-469900" lvl="2" marL="1371600" algn="l">
              <a:lnSpc>
                <a:spcPct val="115000"/>
              </a:lnSpc>
              <a:spcBef>
                <a:spcPts val="3200"/>
              </a:spcBef>
              <a:spcAft>
                <a:spcPts val="0"/>
              </a:spcAft>
              <a:buSzPts val="3800"/>
              <a:buChar char="■"/>
              <a:defRPr sz="4200"/>
            </a:lvl3pPr>
            <a:lvl4pPr indent="-469900" lvl="3" marL="1828800" algn="l">
              <a:lnSpc>
                <a:spcPct val="115000"/>
              </a:lnSpc>
              <a:spcBef>
                <a:spcPts val="3200"/>
              </a:spcBef>
              <a:spcAft>
                <a:spcPts val="0"/>
              </a:spcAft>
              <a:buSzPts val="3800"/>
              <a:buChar char="●"/>
              <a:defRPr sz="3800"/>
            </a:lvl4pPr>
            <a:lvl5pPr indent="-469900" lvl="4" marL="2286000" algn="l">
              <a:lnSpc>
                <a:spcPct val="115000"/>
              </a:lnSpc>
              <a:spcBef>
                <a:spcPts val="3200"/>
              </a:spcBef>
              <a:spcAft>
                <a:spcPts val="0"/>
              </a:spcAft>
              <a:buSzPts val="3800"/>
              <a:buChar char="○"/>
              <a:defRPr sz="3800"/>
            </a:lvl5pPr>
            <a:lvl6pPr indent="-469900" lvl="5" marL="2743200" algn="l">
              <a:lnSpc>
                <a:spcPct val="115000"/>
              </a:lnSpc>
              <a:spcBef>
                <a:spcPts val="3200"/>
              </a:spcBef>
              <a:spcAft>
                <a:spcPts val="0"/>
              </a:spcAft>
              <a:buSzPts val="3800"/>
              <a:buChar char="■"/>
              <a:defRPr sz="3800"/>
            </a:lvl6pPr>
            <a:lvl7pPr indent="-469900" lvl="6" marL="3200400" algn="l">
              <a:lnSpc>
                <a:spcPct val="115000"/>
              </a:lnSpc>
              <a:spcBef>
                <a:spcPts val="3200"/>
              </a:spcBef>
              <a:spcAft>
                <a:spcPts val="0"/>
              </a:spcAft>
              <a:buSzPts val="3800"/>
              <a:buChar char="●"/>
              <a:defRPr sz="3800"/>
            </a:lvl7pPr>
            <a:lvl8pPr indent="-469900" lvl="7" marL="3657600" algn="l">
              <a:lnSpc>
                <a:spcPct val="115000"/>
              </a:lnSpc>
              <a:spcBef>
                <a:spcPts val="3200"/>
              </a:spcBef>
              <a:spcAft>
                <a:spcPts val="0"/>
              </a:spcAft>
              <a:buSzPts val="3800"/>
              <a:buChar char="○"/>
              <a:defRPr sz="3800"/>
            </a:lvl8pPr>
            <a:lvl9pPr indent="-469900" lvl="8" marL="4114800" algn="l">
              <a:lnSpc>
                <a:spcPct val="115000"/>
              </a:lnSpc>
              <a:spcBef>
                <a:spcPts val="3200"/>
              </a:spcBef>
              <a:spcAft>
                <a:spcPts val="3200"/>
              </a:spcAft>
              <a:buSzPts val="3800"/>
              <a:buChar char="■"/>
              <a:defRPr sz="3800"/>
            </a:lvl9pPr>
          </a:lstStyle>
          <a:p/>
        </p:txBody>
      </p:sp>
      <p:sp>
        <p:nvSpPr>
          <p:cNvPr id="502" name="Google Shape;502;g21f2bc86faf_0_891"/>
          <p:cNvSpPr txBox="1"/>
          <p:nvPr>
            <p:ph idx="10" type="dt"/>
          </p:nvPr>
        </p:nvSpPr>
        <p:spPr>
          <a:xfrm>
            <a:off x="1219200" y="36576"/>
            <a:ext cx="7721400" cy="658200"/>
          </a:xfrm>
          <a:prstGeom prst="rect">
            <a:avLst/>
          </a:prstGeom>
          <a:noFill/>
          <a:ln>
            <a:noFill/>
          </a:ln>
        </p:spPr>
        <p:txBody>
          <a:bodyPr anchorCtr="0" anchor="ctr" bIns="105450" lIns="211000" spcFirstLastPara="1" rIns="211000" wrap="square" tIns="105450">
            <a:noAutofit/>
          </a:bodyPr>
          <a:lstStyle>
            <a:lvl1pPr lvl="0"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503" name="Google Shape;503;g21f2bc86faf_0_891"/>
          <p:cNvSpPr txBox="1"/>
          <p:nvPr>
            <p:ph idx="11" type="ftr"/>
          </p:nvPr>
        </p:nvSpPr>
        <p:spPr>
          <a:xfrm>
            <a:off x="9144000" y="36576"/>
            <a:ext cx="10972800" cy="658200"/>
          </a:xfrm>
          <a:prstGeom prst="rect">
            <a:avLst/>
          </a:prstGeom>
          <a:noFill/>
          <a:ln>
            <a:noFill/>
          </a:ln>
        </p:spPr>
        <p:txBody>
          <a:bodyPr anchorCtr="0" anchor="ctr" bIns="105450" lIns="211000" spcFirstLastPara="1" rIns="211000" wrap="square" tIns="105450">
            <a:noAutofit/>
          </a:bodyPr>
          <a:lstStyle>
            <a:lvl1pPr lvl="0" marR="0" rtl="0" algn="ctr">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504" name="Google Shape;504;g21f2bc86faf_0_891"/>
          <p:cNvSpPr txBox="1"/>
          <p:nvPr>
            <p:ph idx="12" type="sldNum"/>
          </p:nvPr>
        </p:nvSpPr>
        <p:spPr>
          <a:xfrm>
            <a:off x="20320000" y="36576"/>
            <a:ext cx="2844600" cy="658200"/>
          </a:xfrm>
          <a:prstGeom prst="rect">
            <a:avLst/>
          </a:prstGeom>
          <a:noFill/>
          <a:ln>
            <a:noFill/>
          </a:ln>
        </p:spPr>
        <p:txBody>
          <a:bodyPr anchorCtr="0" anchor="ctr" bIns="105450" lIns="211000" spcFirstLastPara="1" rIns="211000" wrap="square" tIns="105450">
            <a:normAutofit/>
          </a:bodyPr>
          <a:lstStyle>
            <a:lvl1pPr indent="0" lvl="0"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505" name="Google Shape;505;g21f2bc86faf_0_891"/>
          <p:cNvCxnSpPr/>
          <p:nvPr/>
        </p:nvCxnSpPr>
        <p:spPr>
          <a:xfrm rot="5400000">
            <a:off x="7483817" y="8091182"/>
            <a:ext cx="9418200" cy="2400"/>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506" name="Shape 506"/>
        <p:cNvGrpSpPr/>
        <p:nvPr/>
      </p:nvGrpSpPr>
      <p:grpSpPr>
        <a:xfrm>
          <a:off x="0" y="0"/>
          <a:ext cx="0" cy="0"/>
          <a:chOff x="0" y="0"/>
          <a:chExt cx="0" cy="0"/>
        </a:xfrm>
      </p:grpSpPr>
      <p:sp>
        <p:nvSpPr>
          <p:cNvPr id="507" name="Google Shape;507;g21f2bc86faf_0_901"/>
          <p:cNvSpPr txBox="1"/>
          <p:nvPr>
            <p:ph idx="1" type="body"/>
          </p:nvPr>
        </p:nvSpPr>
        <p:spPr>
          <a:xfrm>
            <a:off x="650245" y="2647952"/>
            <a:ext cx="23085600" cy="9429600"/>
          </a:xfrm>
          <a:prstGeom prst="rect">
            <a:avLst/>
          </a:prstGeom>
          <a:noFill/>
          <a:ln>
            <a:noFill/>
          </a:ln>
        </p:spPr>
        <p:txBody>
          <a:bodyPr anchorCtr="0" anchor="t" bIns="105450" lIns="211000" spcFirstLastPara="1" rIns="211000" wrap="square" tIns="105450">
            <a:normAutofit/>
          </a:bodyPr>
          <a:lstStyle>
            <a:lvl1pPr indent="-444500" lvl="0" marL="457200" algn="l">
              <a:lnSpc>
                <a:spcPct val="115000"/>
              </a:lnSpc>
              <a:spcBef>
                <a:spcPts val="800"/>
              </a:spcBef>
              <a:spcAft>
                <a:spcPts val="0"/>
              </a:spcAft>
              <a:buSzPts val="3400"/>
              <a:buChar char="●"/>
              <a:defRPr/>
            </a:lvl1pPr>
            <a:lvl2pPr indent="-444500" lvl="1" marL="914400" algn="l">
              <a:lnSpc>
                <a:spcPct val="115000"/>
              </a:lnSpc>
              <a:spcBef>
                <a:spcPts val="3200"/>
              </a:spcBef>
              <a:spcAft>
                <a:spcPts val="0"/>
              </a:spcAft>
              <a:buSzPts val="3400"/>
              <a:buChar char="○"/>
              <a:defRPr/>
            </a:lvl2pPr>
            <a:lvl3pPr indent="-469900" lvl="2" marL="1371600" algn="l">
              <a:lnSpc>
                <a:spcPct val="115000"/>
              </a:lnSpc>
              <a:spcBef>
                <a:spcPts val="3200"/>
              </a:spcBef>
              <a:spcAft>
                <a:spcPts val="0"/>
              </a:spcAft>
              <a:buSzPts val="3800"/>
              <a:buChar char="■"/>
              <a:defRPr/>
            </a:lvl3pPr>
            <a:lvl4pPr indent="-495300" lvl="3" marL="1828800" algn="l">
              <a:lnSpc>
                <a:spcPct val="115000"/>
              </a:lnSpc>
              <a:spcBef>
                <a:spcPts val="3200"/>
              </a:spcBef>
              <a:spcAft>
                <a:spcPts val="0"/>
              </a:spcAft>
              <a:buSzPts val="4200"/>
              <a:buChar char="●"/>
              <a:defRPr/>
            </a:lvl4pPr>
            <a:lvl5pPr indent="-495300" lvl="4" marL="2286000" algn="l">
              <a:lnSpc>
                <a:spcPct val="115000"/>
              </a:lnSpc>
              <a:spcBef>
                <a:spcPts val="3200"/>
              </a:spcBef>
              <a:spcAft>
                <a:spcPts val="0"/>
              </a:spcAft>
              <a:buSzPts val="4200"/>
              <a:buChar char="○"/>
              <a:defRPr/>
            </a:lvl5pPr>
            <a:lvl6pPr indent="-495300" lvl="5" marL="2743200" algn="l">
              <a:lnSpc>
                <a:spcPct val="115000"/>
              </a:lnSpc>
              <a:spcBef>
                <a:spcPts val="3200"/>
              </a:spcBef>
              <a:spcAft>
                <a:spcPts val="0"/>
              </a:spcAft>
              <a:buSzPts val="4200"/>
              <a:buChar char="■"/>
              <a:defRPr/>
            </a:lvl6pPr>
            <a:lvl7pPr indent="-495300" lvl="6" marL="3200400" algn="l">
              <a:lnSpc>
                <a:spcPct val="115000"/>
              </a:lnSpc>
              <a:spcBef>
                <a:spcPts val="3200"/>
              </a:spcBef>
              <a:spcAft>
                <a:spcPts val="0"/>
              </a:spcAft>
              <a:buSzPts val="4200"/>
              <a:buChar char="●"/>
              <a:defRPr/>
            </a:lvl7pPr>
            <a:lvl8pPr indent="-495300" lvl="7" marL="3657600" algn="l">
              <a:lnSpc>
                <a:spcPct val="115000"/>
              </a:lnSpc>
              <a:spcBef>
                <a:spcPts val="3200"/>
              </a:spcBef>
              <a:spcAft>
                <a:spcPts val="0"/>
              </a:spcAft>
              <a:buSzPts val="4200"/>
              <a:buChar char="○"/>
              <a:defRPr/>
            </a:lvl8pPr>
            <a:lvl9pPr indent="-495300" lvl="8" marL="4114800" algn="l">
              <a:lnSpc>
                <a:spcPct val="115000"/>
              </a:lnSpc>
              <a:spcBef>
                <a:spcPts val="3200"/>
              </a:spcBef>
              <a:spcAft>
                <a:spcPts val="3200"/>
              </a:spcAft>
              <a:buSzPts val="4200"/>
              <a:buChar char="■"/>
              <a:defRPr/>
            </a:lvl9pPr>
          </a:lstStyle>
          <a:p/>
        </p:txBody>
      </p:sp>
      <p:sp>
        <p:nvSpPr>
          <p:cNvPr id="508" name="Google Shape;508;g21f2bc86faf_0_901"/>
          <p:cNvSpPr txBox="1"/>
          <p:nvPr>
            <p:ph idx="2" type="body"/>
          </p:nvPr>
        </p:nvSpPr>
        <p:spPr>
          <a:xfrm>
            <a:off x="650245" y="1348742"/>
            <a:ext cx="23085600" cy="1007400"/>
          </a:xfrm>
          <a:prstGeom prst="rect">
            <a:avLst/>
          </a:prstGeom>
          <a:noFill/>
          <a:ln>
            <a:noFill/>
          </a:ln>
        </p:spPr>
        <p:txBody>
          <a:bodyPr anchorCtr="0" anchor="t" bIns="105450" lIns="211000" spcFirstLastPara="1" rIns="211000" wrap="square" tIns="105450">
            <a:normAutofit/>
          </a:bodyPr>
          <a:lstStyle>
            <a:lvl1pPr indent="-431800" lvl="0" marL="457200" algn="l">
              <a:lnSpc>
                <a:spcPct val="100000"/>
              </a:lnSpc>
              <a:spcBef>
                <a:spcPts val="800"/>
              </a:spcBef>
              <a:spcAft>
                <a:spcPts val="0"/>
              </a:spcAft>
              <a:buSzPts val="3200"/>
              <a:buChar char="●"/>
              <a:defRPr b="0" i="0" sz="3800">
                <a:solidFill>
                  <a:schemeClr val="dk2"/>
                </a:solidFill>
                <a:latin typeface="Calibri"/>
                <a:ea typeface="Calibri"/>
                <a:cs typeface="Calibri"/>
                <a:sym typeface="Calibri"/>
              </a:defRPr>
            </a:lvl1pPr>
            <a:lvl2pPr indent="-431800" lvl="1" marL="914400" algn="l">
              <a:lnSpc>
                <a:spcPct val="104984"/>
              </a:lnSpc>
              <a:spcBef>
                <a:spcPts val="3200"/>
              </a:spcBef>
              <a:spcAft>
                <a:spcPts val="0"/>
              </a:spcAft>
              <a:buSzPts val="3200"/>
              <a:buChar char="○"/>
              <a:defRPr sz="3800">
                <a:solidFill>
                  <a:schemeClr val="dk2"/>
                </a:solidFill>
                <a:latin typeface="Calibri"/>
                <a:ea typeface="Calibri"/>
                <a:cs typeface="Calibri"/>
                <a:sym typeface="Calibri"/>
              </a:defRPr>
            </a:lvl2pPr>
            <a:lvl3pPr indent="-469900" lvl="2" marL="1371600" algn="l">
              <a:lnSpc>
                <a:spcPct val="115000"/>
              </a:lnSpc>
              <a:spcBef>
                <a:spcPts val="3200"/>
              </a:spcBef>
              <a:spcAft>
                <a:spcPts val="0"/>
              </a:spcAft>
              <a:buSzPts val="3800"/>
              <a:buChar char="■"/>
              <a:defRPr/>
            </a:lvl3pPr>
            <a:lvl4pPr indent="-495300" lvl="3" marL="1828800" algn="l">
              <a:lnSpc>
                <a:spcPct val="115000"/>
              </a:lnSpc>
              <a:spcBef>
                <a:spcPts val="3200"/>
              </a:spcBef>
              <a:spcAft>
                <a:spcPts val="0"/>
              </a:spcAft>
              <a:buSzPts val="4200"/>
              <a:buChar char="●"/>
              <a:defRPr/>
            </a:lvl4pPr>
            <a:lvl5pPr indent="-495300" lvl="4" marL="2286000" algn="l">
              <a:lnSpc>
                <a:spcPct val="115000"/>
              </a:lnSpc>
              <a:spcBef>
                <a:spcPts val="3200"/>
              </a:spcBef>
              <a:spcAft>
                <a:spcPts val="0"/>
              </a:spcAft>
              <a:buSzPts val="4200"/>
              <a:buChar char="○"/>
              <a:defRPr/>
            </a:lvl5pPr>
            <a:lvl6pPr indent="-495300" lvl="5" marL="2743200" algn="l">
              <a:lnSpc>
                <a:spcPct val="115000"/>
              </a:lnSpc>
              <a:spcBef>
                <a:spcPts val="3200"/>
              </a:spcBef>
              <a:spcAft>
                <a:spcPts val="0"/>
              </a:spcAft>
              <a:buSzPts val="4200"/>
              <a:buChar char="■"/>
              <a:defRPr/>
            </a:lvl6pPr>
            <a:lvl7pPr indent="-495300" lvl="6" marL="3200400" algn="l">
              <a:lnSpc>
                <a:spcPct val="115000"/>
              </a:lnSpc>
              <a:spcBef>
                <a:spcPts val="3200"/>
              </a:spcBef>
              <a:spcAft>
                <a:spcPts val="0"/>
              </a:spcAft>
              <a:buSzPts val="4200"/>
              <a:buChar char="●"/>
              <a:defRPr/>
            </a:lvl7pPr>
            <a:lvl8pPr indent="-495300" lvl="7" marL="3657600" algn="l">
              <a:lnSpc>
                <a:spcPct val="115000"/>
              </a:lnSpc>
              <a:spcBef>
                <a:spcPts val="3200"/>
              </a:spcBef>
              <a:spcAft>
                <a:spcPts val="0"/>
              </a:spcAft>
              <a:buSzPts val="4200"/>
              <a:buChar char="○"/>
              <a:defRPr/>
            </a:lvl8pPr>
            <a:lvl9pPr indent="-495300" lvl="8" marL="4114800" algn="l">
              <a:lnSpc>
                <a:spcPct val="115000"/>
              </a:lnSpc>
              <a:spcBef>
                <a:spcPts val="3200"/>
              </a:spcBef>
              <a:spcAft>
                <a:spcPts val="3200"/>
              </a:spcAft>
              <a:buSzPts val="4200"/>
              <a:buChar char="■"/>
              <a:defRPr/>
            </a:lvl9pPr>
          </a:lstStyle>
          <a:p/>
        </p:txBody>
      </p:sp>
      <p:sp>
        <p:nvSpPr>
          <p:cNvPr id="509" name="Google Shape;509;g21f2bc86faf_0_901"/>
          <p:cNvSpPr txBox="1"/>
          <p:nvPr>
            <p:ph type="title"/>
          </p:nvPr>
        </p:nvSpPr>
        <p:spPr>
          <a:xfrm>
            <a:off x="650245" y="266706"/>
            <a:ext cx="23085600" cy="1029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dk2"/>
              </a:buClr>
              <a:buSzPts val="42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510" name="Google Shape;510;g21f2bc86faf_0_901"/>
          <p:cNvSpPr txBox="1"/>
          <p:nvPr>
            <p:ph idx="11" type="ftr"/>
          </p:nvPr>
        </p:nvSpPr>
        <p:spPr>
          <a:xfrm>
            <a:off x="1860352" y="12960740"/>
            <a:ext cx="19038600" cy="489000"/>
          </a:xfrm>
          <a:prstGeom prst="rect">
            <a:avLst/>
          </a:prstGeom>
          <a:noFill/>
          <a:ln>
            <a:noFill/>
          </a:ln>
        </p:spPr>
        <p:txBody>
          <a:bodyPr anchorCtr="0" anchor="ctr" bIns="105450" lIns="211000" spcFirstLastPara="1" rIns="211000" wrap="square" tIns="105450">
            <a:noAutofit/>
          </a:bodyPr>
          <a:lstStyle>
            <a:lvl1pPr lvl="0" marR="0" rtl="0" algn="ctr">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511" name="Google Shape;511;g21f2bc86faf_0_901"/>
          <p:cNvSpPr txBox="1"/>
          <p:nvPr>
            <p:ph idx="12" type="sldNum"/>
          </p:nvPr>
        </p:nvSpPr>
        <p:spPr>
          <a:xfrm>
            <a:off x="193046" y="12960740"/>
            <a:ext cx="1320600" cy="489000"/>
          </a:xfrm>
          <a:prstGeom prst="rect">
            <a:avLst/>
          </a:prstGeom>
          <a:noFill/>
          <a:ln>
            <a:noFill/>
          </a:ln>
        </p:spPr>
        <p:txBody>
          <a:bodyPr anchorCtr="0" anchor="ctr" bIns="105450" lIns="211000" spcFirstLastPara="1" rIns="211000" wrap="square" tIns="105450">
            <a:normAutofit/>
          </a:bodyPr>
          <a:lstStyle>
            <a:lvl1pPr indent="0" lvl="0"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43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0" name="Shape 50"/>
        <p:cNvGrpSpPr/>
        <p:nvPr/>
      </p:nvGrpSpPr>
      <p:grpSpPr>
        <a:xfrm>
          <a:off x="0" y="0"/>
          <a:ext cx="0" cy="0"/>
          <a:chOff x="0" y="0"/>
          <a:chExt cx="0" cy="0"/>
        </a:xfrm>
      </p:grpSpPr>
      <p:pic>
        <p:nvPicPr>
          <p:cNvPr id="51" name="Google Shape;51;g21f2bc86faf_0_1085"/>
          <p:cNvPicPr preferRelativeResize="0"/>
          <p:nvPr/>
        </p:nvPicPr>
        <p:blipFill rotWithShape="1">
          <a:blip r:embed="rId2">
            <a:alphaModFix/>
          </a:blip>
          <a:srcRect b="0" l="0" r="0" t="0"/>
          <a:stretch/>
        </p:blipFill>
        <p:spPr>
          <a:xfrm>
            <a:off x="19377800" y="-29752"/>
            <a:ext cx="5006199" cy="4731201"/>
          </a:xfrm>
          <a:prstGeom prst="rect">
            <a:avLst/>
          </a:prstGeom>
          <a:noFill/>
          <a:ln>
            <a:noFill/>
          </a:ln>
        </p:spPr>
      </p:pic>
      <p:sp>
        <p:nvSpPr>
          <p:cNvPr id="52" name="Google Shape;52;g21f2bc86faf_0_1085"/>
          <p:cNvSpPr txBox="1"/>
          <p:nvPr>
            <p:ph type="title"/>
          </p:nvPr>
        </p:nvSpPr>
        <p:spPr>
          <a:xfrm>
            <a:off x="1307333" y="1200400"/>
            <a:ext cx="16980900" cy="10908900"/>
          </a:xfrm>
          <a:prstGeom prst="rect">
            <a:avLst/>
          </a:prstGeom>
          <a:noFill/>
          <a:ln>
            <a:noFill/>
          </a:ln>
        </p:spPr>
        <p:txBody>
          <a:bodyPr anchorCtr="0" anchor="ctr" bIns="243800" lIns="243800" spcFirstLastPara="1" rIns="243800" wrap="square" tIns="243800">
            <a:normAutofit/>
          </a:bodyPr>
          <a:lstStyle>
            <a:lvl1pPr lvl="0" algn="l">
              <a:lnSpc>
                <a:spcPct val="100000"/>
              </a:lnSpc>
              <a:spcBef>
                <a:spcPts val="0"/>
              </a:spcBef>
              <a:spcAft>
                <a:spcPts val="0"/>
              </a:spcAft>
              <a:buClr>
                <a:srgbClr val="CF3339"/>
              </a:buClr>
              <a:buSzPts val="12800"/>
              <a:buFont typeface="Roboto Light"/>
              <a:buNone/>
              <a:defRPr sz="128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2800"/>
              <a:buNone/>
              <a:defRPr sz="12800"/>
            </a:lvl2pPr>
            <a:lvl3pPr lvl="2" algn="l">
              <a:lnSpc>
                <a:spcPct val="100000"/>
              </a:lnSpc>
              <a:spcBef>
                <a:spcPts val="0"/>
              </a:spcBef>
              <a:spcAft>
                <a:spcPts val="0"/>
              </a:spcAft>
              <a:buSzPts val="12800"/>
              <a:buNone/>
              <a:defRPr sz="12800"/>
            </a:lvl3pPr>
            <a:lvl4pPr lvl="3" algn="l">
              <a:lnSpc>
                <a:spcPct val="100000"/>
              </a:lnSpc>
              <a:spcBef>
                <a:spcPts val="0"/>
              </a:spcBef>
              <a:spcAft>
                <a:spcPts val="0"/>
              </a:spcAft>
              <a:buSzPts val="12800"/>
              <a:buNone/>
              <a:defRPr sz="12800"/>
            </a:lvl4pPr>
            <a:lvl5pPr lvl="4" algn="l">
              <a:lnSpc>
                <a:spcPct val="100000"/>
              </a:lnSpc>
              <a:spcBef>
                <a:spcPts val="0"/>
              </a:spcBef>
              <a:spcAft>
                <a:spcPts val="0"/>
              </a:spcAft>
              <a:buSzPts val="12800"/>
              <a:buNone/>
              <a:defRPr sz="12800"/>
            </a:lvl5pPr>
            <a:lvl6pPr lvl="5" algn="l">
              <a:lnSpc>
                <a:spcPct val="100000"/>
              </a:lnSpc>
              <a:spcBef>
                <a:spcPts val="0"/>
              </a:spcBef>
              <a:spcAft>
                <a:spcPts val="0"/>
              </a:spcAft>
              <a:buSzPts val="12800"/>
              <a:buNone/>
              <a:defRPr sz="12800"/>
            </a:lvl6pPr>
            <a:lvl7pPr lvl="6" algn="l">
              <a:lnSpc>
                <a:spcPct val="100000"/>
              </a:lnSpc>
              <a:spcBef>
                <a:spcPts val="0"/>
              </a:spcBef>
              <a:spcAft>
                <a:spcPts val="0"/>
              </a:spcAft>
              <a:buSzPts val="12800"/>
              <a:buNone/>
              <a:defRPr sz="12800"/>
            </a:lvl7pPr>
            <a:lvl8pPr lvl="7" algn="l">
              <a:lnSpc>
                <a:spcPct val="100000"/>
              </a:lnSpc>
              <a:spcBef>
                <a:spcPts val="0"/>
              </a:spcBef>
              <a:spcAft>
                <a:spcPts val="0"/>
              </a:spcAft>
              <a:buSzPts val="12800"/>
              <a:buNone/>
              <a:defRPr sz="12800"/>
            </a:lvl8pPr>
            <a:lvl9pPr lvl="8" algn="l">
              <a:lnSpc>
                <a:spcPct val="100000"/>
              </a:lnSpc>
              <a:spcBef>
                <a:spcPts val="0"/>
              </a:spcBef>
              <a:spcAft>
                <a:spcPts val="0"/>
              </a:spcAft>
              <a:buSzPts val="12800"/>
              <a:buNone/>
              <a:defRPr sz="12800"/>
            </a:lvl9pPr>
          </a:lstStyle>
          <a:p/>
        </p:txBody>
      </p:sp>
      <p:sp>
        <p:nvSpPr>
          <p:cNvPr id="53" name="Google Shape;53;g21f2bc86faf_0_1085"/>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4" name="Google Shape;54;g21f2bc86faf_0_1085"/>
          <p:cNvPicPr preferRelativeResize="0"/>
          <p:nvPr/>
        </p:nvPicPr>
        <p:blipFill rotWithShape="1">
          <a:blip r:embed="rId3">
            <a:alphaModFix/>
          </a:blip>
          <a:srcRect b="0" l="0" r="0" t="0"/>
          <a:stretch/>
        </p:blipFill>
        <p:spPr>
          <a:xfrm>
            <a:off x="279198" y="12433076"/>
            <a:ext cx="2549909" cy="1053972"/>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16" name="Shape 516"/>
        <p:cNvGrpSpPr/>
        <p:nvPr/>
      </p:nvGrpSpPr>
      <p:grpSpPr>
        <a:xfrm>
          <a:off x="0" y="0"/>
          <a:ext cx="0" cy="0"/>
          <a:chOff x="0" y="0"/>
          <a:chExt cx="0" cy="0"/>
        </a:xfrm>
      </p:grpSpPr>
      <p:pic>
        <p:nvPicPr>
          <p:cNvPr id="517" name="Google Shape;517;g21f2bc86faf_0_527"/>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518" name="Google Shape;518;g21f2bc86faf_0_527"/>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519" name="Google Shape;519;g21f2bc86faf_0_527"/>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520" name="Google Shape;520;g21f2bc86faf_0_527"/>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21" name="Shape 521"/>
        <p:cNvGrpSpPr/>
        <p:nvPr/>
      </p:nvGrpSpPr>
      <p:grpSpPr>
        <a:xfrm>
          <a:off x="0" y="0"/>
          <a:ext cx="0" cy="0"/>
          <a:chOff x="0" y="0"/>
          <a:chExt cx="0" cy="0"/>
        </a:xfrm>
      </p:grpSpPr>
      <p:pic>
        <p:nvPicPr>
          <p:cNvPr id="522" name="Google Shape;522;g21f2bc86faf_0_532"/>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523" name="Google Shape;523;g21f2bc86faf_0_532"/>
          <p:cNvSpPr txBox="1"/>
          <p:nvPr>
            <p:ph type="ctrTitle"/>
          </p:nvPr>
        </p:nvSpPr>
        <p:spPr>
          <a:xfrm>
            <a:off x="831214" y="3094400"/>
            <a:ext cx="8616000" cy="5473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400"/>
              <a:buFont typeface="Roboto Light"/>
              <a:buNone/>
              <a:defRPr sz="94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2pPr>
            <a:lvl3pPr lvl="2"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3pPr>
            <a:lvl4pPr lvl="3"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4pPr>
            <a:lvl5pPr lvl="4"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5pPr>
            <a:lvl6pPr lvl="5"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6pPr>
            <a:lvl7pPr lvl="6"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7pPr>
            <a:lvl8pPr lvl="7"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8pPr>
            <a:lvl9pPr lvl="8"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9pPr>
          </a:lstStyle>
          <a:p/>
        </p:txBody>
      </p:sp>
      <p:sp>
        <p:nvSpPr>
          <p:cNvPr id="524" name="Google Shape;524;g21f2bc86faf_0_532"/>
          <p:cNvSpPr txBox="1"/>
          <p:nvPr>
            <p:ph idx="1" type="subTitle"/>
          </p:nvPr>
        </p:nvSpPr>
        <p:spPr>
          <a:xfrm>
            <a:off x="831200" y="8666533"/>
            <a:ext cx="8884800" cy="21138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sz="5800"/>
            </a:lvl1pPr>
            <a:lvl2pPr lvl="1" algn="l">
              <a:lnSpc>
                <a:spcPct val="100000"/>
              </a:lnSpc>
              <a:spcBef>
                <a:spcPts val="0"/>
              </a:spcBef>
              <a:spcAft>
                <a:spcPts val="0"/>
              </a:spcAft>
              <a:buSzPts val="7000"/>
              <a:buNone/>
              <a:defRPr sz="7000"/>
            </a:lvl2pPr>
            <a:lvl3pPr lvl="2" algn="l">
              <a:lnSpc>
                <a:spcPct val="100000"/>
              </a:lnSpc>
              <a:spcBef>
                <a:spcPts val="0"/>
              </a:spcBef>
              <a:spcAft>
                <a:spcPts val="0"/>
              </a:spcAft>
              <a:buSzPts val="7000"/>
              <a:buNone/>
              <a:defRPr sz="7000"/>
            </a:lvl3pPr>
            <a:lvl4pPr lvl="3" algn="l">
              <a:lnSpc>
                <a:spcPct val="100000"/>
              </a:lnSpc>
              <a:spcBef>
                <a:spcPts val="0"/>
              </a:spcBef>
              <a:spcAft>
                <a:spcPts val="0"/>
              </a:spcAft>
              <a:buSzPts val="7000"/>
              <a:buNone/>
              <a:defRPr sz="7000"/>
            </a:lvl4pPr>
            <a:lvl5pPr lvl="4" algn="l">
              <a:lnSpc>
                <a:spcPct val="100000"/>
              </a:lnSpc>
              <a:spcBef>
                <a:spcPts val="0"/>
              </a:spcBef>
              <a:spcAft>
                <a:spcPts val="0"/>
              </a:spcAft>
              <a:buSzPts val="7000"/>
              <a:buNone/>
              <a:defRPr sz="7000"/>
            </a:lvl5pPr>
            <a:lvl6pPr lvl="5" algn="l">
              <a:lnSpc>
                <a:spcPct val="100000"/>
              </a:lnSpc>
              <a:spcBef>
                <a:spcPts val="0"/>
              </a:spcBef>
              <a:spcAft>
                <a:spcPts val="0"/>
              </a:spcAft>
              <a:buSzPts val="7000"/>
              <a:buNone/>
              <a:defRPr sz="7000"/>
            </a:lvl6pPr>
            <a:lvl7pPr lvl="6" algn="l">
              <a:lnSpc>
                <a:spcPct val="100000"/>
              </a:lnSpc>
              <a:spcBef>
                <a:spcPts val="0"/>
              </a:spcBef>
              <a:spcAft>
                <a:spcPts val="0"/>
              </a:spcAft>
              <a:buSzPts val="7000"/>
              <a:buNone/>
              <a:defRPr sz="7000"/>
            </a:lvl7pPr>
            <a:lvl8pPr lvl="7" algn="l">
              <a:lnSpc>
                <a:spcPct val="100000"/>
              </a:lnSpc>
              <a:spcBef>
                <a:spcPts val="0"/>
              </a:spcBef>
              <a:spcAft>
                <a:spcPts val="0"/>
              </a:spcAft>
              <a:buSzPts val="7000"/>
              <a:buNone/>
              <a:defRPr sz="7000"/>
            </a:lvl8pPr>
            <a:lvl9pPr lvl="8" algn="l">
              <a:lnSpc>
                <a:spcPct val="100000"/>
              </a:lnSpc>
              <a:spcBef>
                <a:spcPts val="0"/>
              </a:spcBef>
              <a:spcAft>
                <a:spcPts val="0"/>
              </a:spcAft>
              <a:buSzPts val="7000"/>
              <a:buNone/>
              <a:defRPr sz="7000"/>
            </a:lvl9pPr>
          </a:lstStyle>
          <a:p/>
        </p:txBody>
      </p:sp>
      <p:sp>
        <p:nvSpPr>
          <p:cNvPr id="525" name="Google Shape;525;g21f2bc86faf_0_532"/>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26" name="Shape 526"/>
        <p:cNvGrpSpPr/>
        <p:nvPr/>
      </p:nvGrpSpPr>
      <p:grpSpPr>
        <a:xfrm>
          <a:off x="0" y="0"/>
          <a:ext cx="0" cy="0"/>
          <a:chOff x="0" y="0"/>
          <a:chExt cx="0" cy="0"/>
        </a:xfrm>
      </p:grpSpPr>
      <p:pic>
        <p:nvPicPr>
          <p:cNvPr id="527" name="Google Shape;527;g21f2bc86faf_0_537"/>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528" name="Google Shape;528;g21f2bc86faf_0_537"/>
          <p:cNvSpPr txBox="1"/>
          <p:nvPr>
            <p:ph type="title"/>
          </p:nvPr>
        </p:nvSpPr>
        <p:spPr>
          <a:xfrm>
            <a:off x="831200" y="4656133"/>
            <a:ext cx="8508000" cy="46560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529" name="Google Shape;529;g21f2bc86faf_0_537"/>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530" name="Shape 530"/>
        <p:cNvGrpSpPr/>
        <p:nvPr/>
      </p:nvGrpSpPr>
      <p:grpSpPr>
        <a:xfrm>
          <a:off x="0" y="0"/>
          <a:ext cx="0" cy="0"/>
          <a:chOff x="0" y="0"/>
          <a:chExt cx="0" cy="0"/>
        </a:xfrm>
      </p:grpSpPr>
      <p:sp>
        <p:nvSpPr>
          <p:cNvPr id="531" name="Google Shape;531;g21f2bc86faf_0_541"/>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532" name="Google Shape;532;g21f2bc86faf_0_541"/>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33" name="Google Shape;533;g21f2bc86faf_0_541"/>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pic>
        <p:nvPicPr>
          <p:cNvPr id="534" name="Google Shape;534;g21f2bc86faf_0_541"/>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35" name="Shape 535"/>
        <p:cNvGrpSpPr/>
        <p:nvPr/>
      </p:nvGrpSpPr>
      <p:grpSpPr>
        <a:xfrm>
          <a:off x="0" y="0"/>
          <a:ext cx="0" cy="0"/>
          <a:chOff x="0" y="0"/>
          <a:chExt cx="0" cy="0"/>
        </a:xfrm>
      </p:grpSpPr>
      <p:pic>
        <p:nvPicPr>
          <p:cNvPr id="536" name="Google Shape;536;g21f2bc86faf_0_546"/>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537" name="Google Shape;537;g21f2bc86faf_0_546"/>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538" name="Google Shape;538;g21f2bc86faf_0_546"/>
          <p:cNvSpPr txBox="1"/>
          <p:nvPr>
            <p:ph idx="1" type="body"/>
          </p:nvPr>
        </p:nvSpPr>
        <p:spPr>
          <a:xfrm>
            <a:off x="8312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539" name="Google Shape;539;g21f2bc86faf_0_546"/>
          <p:cNvSpPr txBox="1"/>
          <p:nvPr>
            <p:ph idx="2" type="body"/>
          </p:nvPr>
        </p:nvSpPr>
        <p:spPr>
          <a:xfrm>
            <a:off x="128864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540" name="Google Shape;540;g21f2bc86faf_0_546"/>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41" name="Google Shape;541;g21f2bc86faf_0_546"/>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2" name="Shape 542"/>
        <p:cNvGrpSpPr/>
        <p:nvPr/>
      </p:nvGrpSpPr>
      <p:grpSpPr>
        <a:xfrm>
          <a:off x="0" y="0"/>
          <a:ext cx="0" cy="0"/>
          <a:chOff x="0" y="0"/>
          <a:chExt cx="0" cy="0"/>
        </a:xfrm>
      </p:grpSpPr>
      <p:pic>
        <p:nvPicPr>
          <p:cNvPr id="543" name="Google Shape;543;g21f2bc86faf_0_553"/>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sp>
        <p:nvSpPr>
          <p:cNvPr id="544" name="Google Shape;544;g21f2bc86faf_0_553"/>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545" name="Google Shape;545;g21f2bc86faf_0_553"/>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46" name="Google Shape;546;g21f2bc86faf_0_553"/>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47" name="Shape 547"/>
        <p:cNvGrpSpPr/>
        <p:nvPr/>
      </p:nvGrpSpPr>
      <p:grpSpPr>
        <a:xfrm>
          <a:off x="0" y="0"/>
          <a:ext cx="0" cy="0"/>
          <a:chOff x="0" y="0"/>
          <a:chExt cx="0" cy="0"/>
        </a:xfrm>
      </p:grpSpPr>
      <p:pic>
        <p:nvPicPr>
          <p:cNvPr id="548" name="Google Shape;548;g21f2bc86faf_0_558"/>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549" name="Google Shape;549;g21f2bc86faf_0_558"/>
          <p:cNvSpPr txBox="1"/>
          <p:nvPr>
            <p:ph type="title"/>
          </p:nvPr>
        </p:nvSpPr>
        <p:spPr>
          <a:xfrm>
            <a:off x="831200" y="1481600"/>
            <a:ext cx="7488000" cy="2015400"/>
          </a:xfrm>
          <a:prstGeom prst="rect">
            <a:avLst/>
          </a:prstGeom>
          <a:noFill/>
          <a:ln>
            <a:noFill/>
          </a:ln>
        </p:spPr>
        <p:txBody>
          <a:bodyPr anchorCtr="0" anchor="b" bIns="243800" lIns="243800" spcFirstLastPara="1" rIns="243800" wrap="square" tIns="24380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550" name="Google Shape;550;g21f2bc86faf_0_558"/>
          <p:cNvSpPr txBox="1"/>
          <p:nvPr>
            <p:ph idx="1" type="body"/>
          </p:nvPr>
        </p:nvSpPr>
        <p:spPr>
          <a:xfrm>
            <a:off x="831200" y="3705600"/>
            <a:ext cx="7488000" cy="8478600"/>
          </a:xfrm>
          <a:prstGeom prst="rect">
            <a:avLst/>
          </a:prstGeom>
          <a:noFill/>
          <a:ln>
            <a:noFill/>
          </a:ln>
        </p:spPr>
        <p:txBody>
          <a:bodyPr anchorCtr="0" anchor="t" bIns="243800" lIns="243800" spcFirstLastPara="1" rIns="243800" wrap="square" tIns="243800">
            <a:normAutofit/>
          </a:bodyPr>
          <a:lstStyle>
            <a:lvl1pPr indent="-431800" lvl="0" marL="457200" algn="l">
              <a:lnSpc>
                <a:spcPct val="115000"/>
              </a:lnSpc>
              <a:spcBef>
                <a:spcPts val="0"/>
              </a:spcBef>
              <a:spcAft>
                <a:spcPts val="0"/>
              </a:spcAft>
              <a:buSzPts val="3200"/>
              <a:buChar char="●"/>
              <a:defRPr sz="32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551" name="Google Shape;551;g21f2bc86faf_0_558"/>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52" name="Google Shape;552;g21f2bc86faf_0_558"/>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53" name="Shape 553"/>
        <p:cNvGrpSpPr/>
        <p:nvPr/>
      </p:nvGrpSpPr>
      <p:grpSpPr>
        <a:xfrm>
          <a:off x="0" y="0"/>
          <a:ext cx="0" cy="0"/>
          <a:chOff x="0" y="0"/>
          <a:chExt cx="0" cy="0"/>
        </a:xfrm>
      </p:grpSpPr>
      <p:pic>
        <p:nvPicPr>
          <p:cNvPr id="554" name="Google Shape;554;g21f2bc86faf_0_564"/>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555" name="Google Shape;555;g21f2bc86faf_0_564"/>
          <p:cNvSpPr txBox="1"/>
          <p:nvPr>
            <p:ph type="title"/>
          </p:nvPr>
        </p:nvSpPr>
        <p:spPr>
          <a:xfrm>
            <a:off x="1307333" y="1200400"/>
            <a:ext cx="16980600" cy="10908600"/>
          </a:xfrm>
          <a:prstGeom prst="rect">
            <a:avLst/>
          </a:prstGeom>
          <a:noFill/>
          <a:ln>
            <a:noFill/>
          </a:ln>
        </p:spPr>
        <p:txBody>
          <a:bodyPr anchorCtr="0" anchor="ctr" bIns="243800" lIns="243800" spcFirstLastPara="1" rIns="243800" wrap="square" tIns="243800">
            <a:normAutofit/>
          </a:bodyPr>
          <a:lstStyle>
            <a:lvl1pPr lvl="0" algn="l">
              <a:lnSpc>
                <a:spcPct val="100000"/>
              </a:lnSpc>
              <a:spcBef>
                <a:spcPts val="0"/>
              </a:spcBef>
              <a:spcAft>
                <a:spcPts val="0"/>
              </a:spcAft>
              <a:buClr>
                <a:srgbClr val="CF3339"/>
              </a:buClr>
              <a:buSzPts val="12800"/>
              <a:buFont typeface="Roboto Light"/>
              <a:buNone/>
              <a:defRPr sz="128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2800"/>
              <a:buNone/>
              <a:defRPr sz="12800"/>
            </a:lvl2pPr>
            <a:lvl3pPr lvl="2" algn="l">
              <a:lnSpc>
                <a:spcPct val="100000"/>
              </a:lnSpc>
              <a:spcBef>
                <a:spcPts val="0"/>
              </a:spcBef>
              <a:spcAft>
                <a:spcPts val="0"/>
              </a:spcAft>
              <a:buSzPts val="12800"/>
              <a:buNone/>
              <a:defRPr sz="12800"/>
            </a:lvl3pPr>
            <a:lvl4pPr lvl="3" algn="l">
              <a:lnSpc>
                <a:spcPct val="100000"/>
              </a:lnSpc>
              <a:spcBef>
                <a:spcPts val="0"/>
              </a:spcBef>
              <a:spcAft>
                <a:spcPts val="0"/>
              </a:spcAft>
              <a:buSzPts val="12800"/>
              <a:buNone/>
              <a:defRPr sz="12800"/>
            </a:lvl4pPr>
            <a:lvl5pPr lvl="4" algn="l">
              <a:lnSpc>
                <a:spcPct val="100000"/>
              </a:lnSpc>
              <a:spcBef>
                <a:spcPts val="0"/>
              </a:spcBef>
              <a:spcAft>
                <a:spcPts val="0"/>
              </a:spcAft>
              <a:buSzPts val="12800"/>
              <a:buNone/>
              <a:defRPr sz="12800"/>
            </a:lvl5pPr>
            <a:lvl6pPr lvl="5" algn="l">
              <a:lnSpc>
                <a:spcPct val="100000"/>
              </a:lnSpc>
              <a:spcBef>
                <a:spcPts val="0"/>
              </a:spcBef>
              <a:spcAft>
                <a:spcPts val="0"/>
              </a:spcAft>
              <a:buSzPts val="12800"/>
              <a:buNone/>
              <a:defRPr sz="12800"/>
            </a:lvl6pPr>
            <a:lvl7pPr lvl="6" algn="l">
              <a:lnSpc>
                <a:spcPct val="100000"/>
              </a:lnSpc>
              <a:spcBef>
                <a:spcPts val="0"/>
              </a:spcBef>
              <a:spcAft>
                <a:spcPts val="0"/>
              </a:spcAft>
              <a:buSzPts val="12800"/>
              <a:buNone/>
              <a:defRPr sz="12800"/>
            </a:lvl7pPr>
            <a:lvl8pPr lvl="7" algn="l">
              <a:lnSpc>
                <a:spcPct val="100000"/>
              </a:lnSpc>
              <a:spcBef>
                <a:spcPts val="0"/>
              </a:spcBef>
              <a:spcAft>
                <a:spcPts val="0"/>
              </a:spcAft>
              <a:buSzPts val="12800"/>
              <a:buNone/>
              <a:defRPr sz="12800"/>
            </a:lvl8pPr>
            <a:lvl9pPr lvl="8" algn="l">
              <a:lnSpc>
                <a:spcPct val="100000"/>
              </a:lnSpc>
              <a:spcBef>
                <a:spcPts val="0"/>
              </a:spcBef>
              <a:spcAft>
                <a:spcPts val="0"/>
              </a:spcAft>
              <a:buSzPts val="12800"/>
              <a:buNone/>
              <a:defRPr sz="12800"/>
            </a:lvl9pPr>
          </a:lstStyle>
          <a:p/>
        </p:txBody>
      </p:sp>
      <p:sp>
        <p:nvSpPr>
          <p:cNvPr id="556" name="Google Shape;556;g21f2bc86faf_0_564"/>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57" name="Google Shape;557;g21f2bc86faf_0_564"/>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58" name="Shape 558"/>
        <p:cNvGrpSpPr/>
        <p:nvPr/>
      </p:nvGrpSpPr>
      <p:grpSpPr>
        <a:xfrm>
          <a:off x="0" y="0"/>
          <a:ext cx="0" cy="0"/>
          <a:chOff x="0" y="0"/>
          <a:chExt cx="0" cy="0"/>
        </a:xfrm>
      </p:grpSpPr>
      <p:pic>
        <p:nvPicPr>
          <p:cNvPr id="559" name="Google Shape;559;g21f2bc86faf_0_569"/>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sp>
        <p:nvSpPr>
          <p:cNvPr id="560" name="Google Shape;560;g21f2bc86faf_0_569"/>
          <p:cNvSpPr/>
          <p:nvPr/>
        </p:nvSpPr>
        <p:spPr>
          <a:xfrm>
            <a:off x="12192000" y="-333"/>
            <a:ext cx="12192000" cy="13716000"/>
          </a:xfrm>
          <a:prstGeom prst="rect">
            <a:avLst/>
          </a:prstGeom>
          <a:solidFill>
            <a:schemeClr val="lt2"/>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g21f2bc86faf_0_569"/>
          <p:cNvSpPr txBox="1"/>
          <p:nvPr>
            <p:ph type="title"/>
          </p:nvPr>
        </p:nvSpPr>
        <p:spPr>
          <a:xfrm>
            <a:off x="708000" y="3288467"/>
            <a:ext cx="10787400" cy="3952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SzPts val="11200"/>
              <a:buFont typeface="Roboto Light"/>
              <a:buNone/>
              <a:defRPr sz="11200">
                <a:latin typeface="Roboto Light"/>
                <a:ea typeface="Roboto Light"/>
                <a:cs typeface="Roboto Light"/>
                <a:sym typeface="Roboto Light"/>
              </a:defRPr>
            </a:lvl1pPr>
            <a:lvl2pPr lvl="1" algn="ctr">
              <a:lnSpc>
                <a:spcPct val="100000"/>
              </a:lnSpc>
              <a:spcBef>
                <a:spcPts val="0"/>
              </a:spcBef>
              <a:spcAft>
                <a:spcPts val="0"/>
              </a:spcAft>
              <a:buSzPts val="11200"/>
              <a:buNone/>
              <a:defRPr sz="11200"/>
            </a:lvl2pPr>
            <a:lvl3pPr lvl="2" algn="ctr">
              <a:lnSpc>
                <a:spcPct val="100000"/>
              </a:lnSpc>
              <a:spcBef>
                <a:spcPts val="0"/>
              </a:spcBef>
              <a:spcAft>
                <a:spcPts val="0"/>
              </a:spcAft>
              <a:buSzPts val="11200"/>
              <a:buNone/>
              <a:defRPr sz="11200"/>
            </a:lvl3pPr>
            <a:lvl4pPr lvl="3" algn="ctr">
              <a:lnSpc>
                <a:spcPct val="100000"/>
              </a:lnSpc>
              <a:spcBef>
                <a:spcPts val="0"/>
              </a:spcBef>
              <a:spcAft>
                <a:spcPts val="0"/>
              </a:spcAft>
              <a:buSzPts val="11200"/>
              <a:buNone/>
              <a:defRPr sz="11200"/>
            </a:lvl4pPr>
            <a:lvl5pPr lvl="4" algn="ctr">
              <a:lnSpc>
                <a:spcPct val="100000"/>
              </a:lnSpc>
              <a:spcBef>
                <a:spcPts val="0"/>
              </a:spcBef>
              <a:spcAft>
                <a:spcPts val="0"/>
              </a:spcAft>
              <a:buSzPts val="11200"/>
              <a:buNone/>
              <a:defRPr sz="11200"/>
            </a:lvl5pPr>
            <a:lvl6pPr lvl="5" algn="ctr">
              <a:lnSpc>
                <a:spcPct val="100000"/>
              </a:lnSpc>
              <a:spcBef>
                <a:spcPts val="0"/>
              </a:spcBef>
              <a:spcAft>
                <a:spcPts val="0"/>
              </a:spcAft>
              <a:buSzPts val="11200"/>
              <a:buNone/>
              <a:defRPr sz="11200"/>
            </a:lvl6pPr>
            <a:lvl7pPr lvl="6" algn="ctr">
              <a:lnSpc>
                <a:spcPct val="100000"/>
              </a:lnSpc>
              <a:spcBef>
                <a:spcPts val="0"/>
              </a:spcBef>
              <a:spcAft>
                <a:spcPts val="0"/>
              </a:spcAft>
              <a:buSzPts val="11200"/>
              <a:buNone/>
              <a:defRPr sz="11200"/>
            </a:lvl7pPr>
            <a:lvl8pPr lvl="7" algn="ctr">
              <a:lnSpc>
                <a:spcPct val="100000"/>
              </a:lnSpc>
              <a:spcBef>
                <a:spcPts val="0"/>
              </a:spcBef>
              <a:spcAft>
                <a:spcPts val="0"/>
              </a:spcAft>
              <a:buSzPts val="11200"/>
              <a:buNone/>
              <a:defRPr sz="11200"/>
            </a:lvl8pPr>
            <a:lvl9pPr lvl="8" algn="ctr">
              <a:lnSpc>
                <a:spcPct val="100000"/>
              </a:lnSpc>
              <a:spcBef>
                <a:spcPts val="0"/>
              </a:spcBef>
              <a:spcAft>
                <a:spcPts val="0"/>
              </a:spcAft>
              <a:buSzPts val="11200"/>
              <a:buNone/>
              <a:defRPr sz="11200"/>
            </a:lvl9pPr>
          </a:lstStyle>
          <a:p/>
        </p:txBody>
      </p:sp>
      <p:sp>
        <p:nvSpPr>
          <p:cNvPr id="562" name="Google Shape;562;g21f2bc86faf_0_569"/>
          <p:cNvSpPr txBox="1"/>
          <p:nvPr>
            <p:ph idx="1" type="subTitle"/>
          </p:nvPr>
        </p:nvSpPr>
        <p:spPr>
          <a:xfrm>
            <a:off x="708000" y="7474867"/>
            <a:ext cx="10787400" cy="3293400"/>
          </a:xfrm>
          <a:prstGeom prst="rect">
            <a:avLst/>
          </a:prstGeom>
          <a:noFill/>
          <a:ln>
            <a:noFill/>
          </a:ln>
        </p:spPr>
        <p:txBody>
          <a:bodyPr anchorCtr="0" anchor="t" bIns="243800" lIns="243800" spcFirstLastPara="1" rIns="243800" wrap="square" tIns="2438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563" name="Google Shape;563;g21f2bc86faf_0_569"/>
          <p:cNvSpPr txBox="1"/>
          <p:nvPr>
            <p:ph idx="2" type="body"/>
          </p:nvPr>
        </p:nvSpPr>
        <p:spPr>
          <a:xfrm>
            <a:off x="13172000" y="1930867"/>
            <a:ext cx="10231800" cy="98538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564" name="Google Shape;564;g21f2bc86faf_0_569"/>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65" name="Google Shape;565;g21f2bc86faf_0_569"/>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566" name="Shape 566"/>
        <p:cNvGrpSpPr/>
        <p:nvPr/>
      </p:nvGrpSpPr>
      <p:grpSpPr>
        <a:xfrm>
          <a:off x="0" y="0"/>
          <a:ext cx="0" cy="0"/>
          <a:chOff x="0" y="0"/>
          <a:chExt cx="0" cy="0"/>
        </a:xfrm>
      </p:grpSpPr>
      <p:pic>
        <p:nvPicPr>
          <p:cNvPr id="567" name="Google Shape;567;g21f2bc86faf_0_577"/>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568" name="Google Shape;568;g21f2bc86faf_0_577"/>
          <p:cNvSpPr txBox="1"/>
          <p:nvPr>
            <p:ph idx="1" type="body"/>
          </p:nvPr>
        </p:nvSpPr>
        <p:spPr>
          <a:xfrm>
            <a:off x="13172000" y="1930867"/>
            <a:ext cx="10231800" cy="98538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569" name="Google Shape;569;g21f2bc86faf_0_577"/>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70" name="Google Shape;570;g21f2bc86faf_0_577"/>
          <p:cNvSpPr txBox="1"/>
          <p:nvPr>
            <p:ph type="ctrTitle"/>
          </p:nvPr>
        </p:nvSpPr>
        <p:spPr>
          <a:xfrm>
            <a:off x="831214" y="3094400"/>
            <a:ext cx="8616000" cy="5473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400"/>
              <a:buFont typeface="Roboto Light"/>
              <a:buNone/>
              <a:defRPr sz="94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400"/>
              <a:buNone/>
              <a:defRPr sz="13400"/>
            </a:lvl2pPr>
            <a:lvl3pPr lvl="2" algn="l">
              <a:lnSpc>
                <a:spcPct val="100000"/>
              </a:lnSpc>
              <a:spcBef>
                <a:spcPts val="0"/>
              </a:spcBef>
              <a:spcAft>
                <a:spcPts val="0"/>
              </a:spcAft>
              <a:buSzPts val="13400"/>
              <a:buNone/>
              <a:defRPr sz="13400"/>
            </a:lvl3pPr>
            <a:lvl4pPr lvl="3" algn="l">
              <a:lnSpc>
                <a:spcPct val="100000"/>
              </a:lnSpc>
              <a:spcBef>
                <a:spcPts val="0"/>
              </a:spcBef>
              <a:spcAft>
                <a:spcPts val="0"/>
              </a:spcAft>
              <a:buSzPts val="13400"/>
              <a:buNone/>
              <a:defRPr sz="13400"/>
            </a:lvl4pPr>
            <a:lvl5pPr lvl="4" algn="l">
              <a:lnSpc>
                <a:spcPct val="100000"/>
              </a:lnSpc>
              <a:spcBef>
                <a:spcPts val="0"/>
              </a:spcBef>
              <a:spcAft>
                <a:spcPts val="0"/>
              </a:spcAft>
              <a:buSzPts val="13400"/>
              <a:buNone/>
              <a:defRPr sz="13400"/>
            </a:lvl5pPr>
            <a:lvl6pPr lvl="5" algn="l">
              <a:lnSpc>
                <a:spcPct val="100000"/>
              </a:lnSpc>
              <a:spcBef>
                <a:spcPts val="0"/>
              </a:spcBef>
              <a:spcAft>
                <a:spcPts val="0"/>
              </a:spcAft>
              <a:buSzPts val="13400"/>
              <a:buNone/>
              <a:defRPr sz="13400"/>
            </a:lvl6pPr>
            <a:lvl7pPr lvl="6" algn="l">
              <a:lnSpc>
                <a:spcPct val="100000"/>
              </a:lnSpc>
              <a:spcBef>
                <a:spcPts val="0"/>
              </a:spcBef>
              <a:spcAft>
                <a:spcPts val="0"/>
              </a:spcAft>
              <a:buSzPts val="13400"/>
              <a:buNone/>
              <a:defRPr sz="13400"/>
            </a:lvl7pPr>
            <a:lvl8pPr lvl="7" algn="l">
              <a:lnSpc>
                <a:spcPct val="100000"/>
              </a:lnSpc>
              <a:spcBef>
                <a:spcPts val="0"/>
              </a:spcBef>
              <a:spcAft>
                <a:spcPts val="0"/>
              </a:spcAft>
              <a:buSzPts val="13400"/>
              <a:buNone/>
              <a:defRPr sz="13400"/>
            </a:lvl8pPr>
            <a:lvl9pPr lvl="8" algn="l">
              <a:lnSpc>
                <a:spcPct val="100000"/>
              </a:lnSpc>
              <a:spcBef>
                <a:spcPts val="0"/>
              </a:spcBef>
              <a:spcAft>
                <a:spcPts val="0"/>
              </a:spcAft>
              <a:buSzPts val="13400"/>
              <a:buNone/>
              <a:defRPr sz="13400"/>
            </a:lvl9pPr>
          </a:lstStyle>
          <a:p/>
        </p:txBody>
      </p:sp>
      <p:sp>
        <p:nvSpPr>
          <p:cNvPr id="571" name="Google Shape;571;g21f2bc86faf_0_577"/>
          <p:cNvSpPr txBox="1"/>
          <p:nvPr>
            <p:ph idx="2" type="subTitle"/>
          </p:nvPr>
        </p:nvSpPr>
        <p:spPr>
          <a:xfrm>
            <a:off x="831200" y="8666533"/>
            <a:ext cx="8884800" cy="21138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sz="5800"/>
            </a:lvl1pPr>
            <a:lvl2pPr lvl="1" algn="l">
              <a:lnSpc>
                <a:spcPct val="100000"/>
              </a:lnSpc>
              <a:spcBef>
                <a:spcPts val="0"/>
              </a:spcBef>
              <a:spcAft>
                <a:spcPts val="0"/>
              </a:spcAft>
              <a:buSzPts val="7000"/>
              <a:buNone/>
              <a:defRPr sz="7000"/>
            </a:lvl2pPr>
            <a:lvl3pPr lvl="2" algn="l">
              <a:lnSpc>
                <a:spcPct val="100000"/>
              </a:lnSpc>
              <a:spcBef>
                <a:spcPts val="0"/>
              </a:spcBef>
              <a:spcAft>
                <a:spcPts val="0"/>
              </a:spcAft>
              <a:buSzPts val="7000"/>
              <a:buNone/>
              <a:defRPr sz="7000"/>
            </a:lvl3pPr>
            <a:lvl4pPr lvl="3" algn="l">
              <a:lnSpc>
                <a:spcPct val="100000"/>
              </a:lnSpc>
              <a:spcBef>
                <a:spcPts val="0"/>
              </a:spcBef>
              <a:spcAft>
                <a:spcPts val="0"/>
              </a:spcAft>
              <a:buSzPts val="7000"/>
              <a:buNone/>
              <a:defRPr sz="7000"/>
            </a:lvl4pPr>
            <a:lvl5pPr lvl="4" algn="l">
              <a:lnSpc>
                <a:spcPct val="100000"/>
              </a:lnSpc>
              <a:spcBef>
                <a:spcPts val="0"/>
              </a:spcBef>
              <a:spcAft>
                <a:spcPts val="0"/>
              </a:spcAft>
              <a:buSzPts val="7000"/>
              <a:buNone/>
              <a:defRPr sz="7000"/>
            </a:lvl5pPr>
            <a:lvl6pPr lvl="5" algn="l">
              <a:lnSpc>
                <a:spcPct val="100000"/>
              </a:lnSpc>
              <a:spcBef>
                <a:spcPts val="0"/>
              </a:spcBef>
              <a:spcAft>
                <a:spcPts val="0"/>
              </a:spcAft>
              <a:buSzPts val="7000"/>
              <a:buNone/>
              <a:defRPr sz="7000"/>
            </a:lvl6pPr>
            <a:lvl7pPr lvl="6" algn="l">
              <a:lnSpc>
                <a:spcPct val="100000"/>
              </a:lnSpc>
              <a:spcBef>
                <a:spcPts val="0"/>
              </a:spcBef>
              <a:spcAft>
                <a:spcPts val="0"/>
              </a:spcAft>
              <a:buSzPts val="7000"/>
              <a:buNone/>
              <a:defRPr sz="7000"/>
            </a:lvl7pPr>
            <a:lvl8pPr lvl="7" algn="l">
              <a:lnSpc>
                <a:spcPct val="100000"/>
              </a:lnSpc>
              <a:spcBef>
                <a:spcPts val="0"/>
              </a:spcBef>
              <a:spcAft>
                <a:spcPts val="0"/>
              </a:spcAft>
              <a:buSzPts val="7000"/>
              <a:buNone/>
              <a:defRPr sz="7000"/>
            </a:lvl8pPr>
            <a:lvl9pPr lvl="8" algn="l">
              <a:lnSpc>
                <a:spcPct val="100000"/>
              </a:lnSpc>
              <a:spcBef>
                <a:spcPts val="0"/>
              </a:spcBef>
              <a:spcAft>
                <a:spcPts val="0"/>
              </a:spcAft>
              <a:buSzPts val="7000"/>
              <a:buNone/>
              <a:defRPr sz="7000"/>
            </a:lvl9pPr>
          </a:lstStyle>
          <a:p/>
        </p:txBody>
      </p:sp>
      <p:pic>
        <p:nvPicPr>
          <p:cNvPr id="572" name="Google Shape;572;g21f2bc86faf_0_577"/>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5" name="Shape 55"/>
        <p:cNvGrpSpPr/>
        <p:nvPr/>
      </p:nvGrpSpPr>
      <p:grpSpPr>
        <a:xfrm>
          <a:off x="0" y="0"/>
          <a:ext cx="0" cy="0"/>
          <a:chOff x="0" y="0"/>
          <a:chExt cx="0" cy="0"/>
        </a:xfrm>
      </p:grpSpPr>
      <p:pic>
        <p:nvPicPr>
          <p:cNvPr id="56" name="Google Shape;56;g21f2bc86faf_0_1090"/>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sp>
        <p:nvSpPr>
          <p:cNvPr id="57" name="Google Shape;57;g21f2bc86faf_0_1090"/>
          <p:cNvSpPr/>
          <p:nvPr/>
        </p:nvSpPr>
        <p:spPr>
          <a:xfrm>
            <a:off x="12192000" y="-333"/>
            <a:ext cx="12192000" cy="13716000"/>
          </a:xfrm>
          <a:prstGeom prst="rect">
            <a:avLst/>
          </a:prstGeom>
          <a:solidFill>
            <a:schemeClr val="lt2"/>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g21f2bc86faf_0_1090"/>
          <p:cNvSpPr txBox="1"/>
          <p:nvPr>
            <p:ph type="title"/>
          </p:nvPr>
        </p:nvSpPr>
        <p:spPr>
          <a:xfrm>
            <a:off x="708000" y="3288467"/>
            <a:ext cx="10787100" cy="3952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SzPts val="11200"/>
              <a:buFont typeface="Roboto Light"/>
              <a:buNone/>
              <a:defRPr sz="11200">
                <a:latin typeface="Roboto Light"/>
                <a:ea typeface="Roboto Light"/>
                <a:cs typeface="Roboto Light"/>
                <a:sym typeface="Roboto Light"/>
              </a:defRPr>
            </a:lvl1pPr>
            <a:lvl2pPr lvl="1" algn="ctr">
              <a:lnSpc>
                <a:spcPct val="100000"/>
              </a:lnSpc>
              <a:spcBef>
                <a:spcPts val="0"/>
              </a:spcBef>
              <a:spcAft>
                <a:spcPts val="0"/>
              </a:spcAft>
              <a:buSzPts val="11200"/>
              <a:buNone/>
              <a:defRPr sz="11200"/>
            </a:lvl2pPr>
            <a:lvl3pPr lvl="2" algn="ctr">
              <a:lnSpc>
                <a:spcPct val="100000"/>
              </a:lnSpc>
              <a:spcBef>
                <a:spcPts val="0"/>
              </a:spcBef>
              <a:spcAft>
                <a:spcPts val="0"/>
              </a:spcAft>
              <a:buSzPts val="11200"/>
              <a:buNone/>
              <a:defRPr sz="11200"/>
            </a:lvl3pPr>
            <a:lvl4pPr lvl="3" algn="ctr">
              <a:lnSpc>
                <a:spcPct val="100000"/>
              </a:lnSpc>
              <a:spcBef>
                <a:spcPts val="0"/>
              </a:spcBef>
              <a:spcAft>
                <a:spcPts val="0"/>
              </a:spcAft>
              <a:buSzPts val="11200"/>
              <a:buNone/>
              <a:defRPr sz="11200"/>
            </a:lvl4pPr>
            <a:lvl5pPr lvl="4" algn="ctr">
              <a:lnSpc>
                <a:spcPct val="100000"/>
              </a:lnSpc>
              <a:spcBef>
                <a:spcPts val="0"/>
              </a:spcBef>
              <a:spcAft>
                <a:spcPts val="0"/>
              </a:spcAft>
              <a:buSzPts val="11200"/>
              <a:buNone/>
              <a:defRPr sz="11200"/>
            </a:lvl5pPr>
            <a:lvl6pPr lvl="5" algn="ctr">
              <a:lnSpc>
                <a:spcPct val="100000"/>
              </a:lnSpc>
              <a:spcBef>
                <a:spcPts val="0"/>
              </a:spcBef>
              <a:spcAft>
                <a:spcPts val="0"/>
              </a:spcAft>
              <a:buSzPts val="11200"/>
              <a:buNone/>
              <a:defRPr sz="11200"/>
            </a:lvl6pPr>
            <a:lvl7pPr lvl="6" algn="ctr">
              <a:lnSpc>
                <a:spcPct val="100000"/>
              </a:lnSpc>
              <a:spcBef>
                <a:spcPts val="0"/>
              </a:spcBef>
              <a:spcAft>
                <a:spcPts val="0"/>
              </a:spcAft>
              <a:buSzPts val="11200"/>
              <a:buNone/>
              <a:defRPr sz="11200"/>
            </a:lvl7pPr>
            <a:lvl8pPr lvl="7" algn="ctr">
              <a:lnSpc>
                <a:spcPct val="100000"/>
              </a:lnSpc>
              <a:spcBef>
                <a:spcPts val="0"/>
              </a:spcBef>
              <a:spcAft>
                <a:spcPts val="0"/>
              </a:spcAft>
              <a:buSzPts val="11200"/>
              <a:buNone/>
              <a:defRPr sz="11200"/>
            </a:lvl8pPr>
            <a:lvl9pPr lvl="8" algn="ctr">
              <a:lnSpc>
                <a:spcPct val="100000"/>
              </a:lnSpc>
              <a:spcBef>
                <a:spcPts val="0"/>
              </a:spcBef>
              <a:spcAft>
                <a:spcPts val="0"/>
              </a:spcAft>
              <a:buSzPts val="11200"/>
              <a:buNone/>
              <a:defRPr sz="11200"/>
            </a:lvl9pPr>
          </a:lstStyle>
          <a:p/>
        </p:txBody>
      </p:sp>
      <p:sp>
        <p:nvSpPr>
          <p:cNvPr id="59" name="Google Shape;59;g21f2bc86faf_0_1090"/>
          <p:cNvSpPr txBox="1"/>
          <p:nvPr>
            <p:ph idx="1" type="subTitle"/>
          </p:nvPr>
        </p:nvSpPr>
        <p:spPr>
          <a:xfrm>
            <a:off x="708000" y="7474867"/>
            <a:ext cx="10787100" cy="3293700"/>
          </a:xfrm>
          <a:prstGeom prst="rect">
            <a:avLst/>
          </a:prstGeom>
          <a:noFill/>
          <a:ln>
            <a:noFill/>
          </a:ln>
        </p:spPr>
        <p:txBody>
          <a:bodyPr anchorCtr="0" anchor="t" bIns="243800" lIns="243800" spcFirstLastPara="1" rIns="243800" wrap="square" tIns="2438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60" name="Google Shape;60;g21f2bc86faf_0_1090"/>
          <p:cNvSpPr txBox="1"/>
          <p:nvPr>
            <p:ph idx="2" type="body"/>
          </p:nvPr>
        </p:nvSpPr>
        <p:spPr>
          <a:xfrm>
            <a:off x="13172000" y="1930867"/>
            <a:ext cx="10232100" cy="98535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3550" lvl="1" marL="914400" algn="l">
              <a:lnSpc>
                <a:spcPct val="115000"/>
              </a:lnSpc>
              <a:spcBef>
                <a:spcPts val="0"/>
              </a:spcBef>
              <a:spcAft>
                <a:spcPts val="0"/>
              </a:spcAft>
              <a:buSzPts val="3700"/>
              <a:buChar char="○"/>
              <a:defRPr/>
            </a:lvl2pPr>
            <a:lvl3pPr indent="-463550" lvl="2" marL="1371600" algn="l">
              <a:lnSpc>
                <a:spcPct val="115000"/>
              </a:lnSpc>
              <a:spcBef>
                <a:spcPts val="0"/>
              </a:spcBef>
              <a:spcAft>
                <a:spcPts val="0"/>
              </a:spcAft>
              <a:buSzPts val="3700"/>
              <a:buChar char="■"/>
              <a:defRPr/>
            </a:lvl3pPr>
            <a:lvl4pPr indent="-463550" lvl="3" marL="1828800" algn="l">
              <a:lnSpc>
                <a:spcPct val="115000"/>
              </a:lnSpc>
              <a:spcBef>
                <a:spcPts val="0"/>
              </a:spcBef>
              <a:spcAft>
                <a:spcPts val="0"/>
              </a:spcAft>
              <a:buSzPts val="3700"/>
              <a:buChar char="●"/>
              <a:defRPr/>
            </a:lvl4pPr>
            <a:lvl5pPr indent="-463550" lvl="4" marL="2286000" algn="l">
              <a:lnSpc>
                <a:spcPct val="115000"/>
              </a:lnSpc>
              <a:spcBef>
                <a:spcPts val="0"/>
              </a:spcBef>
              <a:spcAft>
                <a:spcPts val="0"/>
              </a:spcAft>
              <a:buSzPts val="3700"/>
              <a:buChar char="○"/>
              <a:defRPr/>
            </a:lvl5pPr>
            <a:lvl6pPr indent="-463550" lvl="5" marL="2743200" algn="l">
              <a:lnSpc>
                <a:spcPct val="115000"/>
              </a:lnSpc>
              <a:spcBef>
                <a:spcPts val="0"/>
              </a:spcBef>
              <a:spcAft>
                <a:spcPts val="0"/>
              </a:spcAft>
              <a:buSzPts val="3700"/>
              <a:buChar char="■"/>
              <a:defRPr/>
            </a:lvl6pPr>
            <a:lvl7pPr indent="-463550" lvl="6" marL="3200400" algn="l">
              <a:lnSpc>
                <a:spcPct val="115000"/>
              </a:lnSpc>
              <a:spcBef>
                <a:spcPts val="0"/>
              </a:spcBef>
              <a:spcAft>
                <a:spcPts val="0"/>
              </a:spcAft>
              <a:buSzPts val="3700"/>
              <a:buChar char="●"/>
              <a:defRPr/>
            </a:lvl7pPr>
            <a:lvl8pPr indent="-463550" lvl="7" marL="3657600" algn="l">
              <a:lnSpc>
                <a:spcPct val="115000"/>
              </a:lnSpc>
              <a:spcBef>
                <a:spcPts val="0"/>
              </a:spcBef>
              <a:spcAft>
                <a:spcPts val="0"/>
              </a:spcAft>
              <a:buSzPts val="3700"/>
              <a:buChar char="○"/>
              <a:defRPr/>
            </a:lvl8pPr>
            <a:lvl9pPr indent="-463550" lvl="8" marL="4114800" algn="l">
              <a:lnSpc>
                <a:spcPct val="115000"/>
              </a:lnSpc>
              <a:spcBef>
                <a:spcPts val="0"/>
              </a:spcBef>
              <a:spcAft>
                <a:spcPts val="0"/>
              </a:spcAft>
              <a:buSzPts val="3700"/>
              <a:buChar char="■"/>
              <a:defRPr/>
            </a:lvl9pPr>
          </a:lstStyle>
          <a:p/>
        </p:txBody>
      </p:sp>
      <p:sp>
        <p:nvSpPr>
          <p:cNvPr id="61" name="Google Shape;61;g21f2bc86faf_0_1090"/>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62" name="Google Shape;62;g21f2bc86faf_0_1090"/>
          <p:cNvPicPr preferRelativeResize="0"/>
          <p:nvPr/>
        </p:nvPicPr>
        <p:blipFill rotWithShape="1">
          <a:blip r:embed="rId3">
            <a:alphaModFix/>
          </a:blip>
          <a:srcRect b="0" l="0" r="0" t="0"/>
          <a:stretch/>
        </p:blipFill>
        <p:spPr>
          <a:xfrm>
            <a:off x="279198" y="12433076"/>
            <a:ext cx="2549909" cy="1053972"/>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73" name="Shape 573"/>
        <p:cNvGrpSpPr/>
        <p:nvPr/>
      </p:nvGrpSpPr>
      <p:grpSpPr>
        <a:xfrm>
          <a:off x="0" y="0"/>
          <a:ext cx="0" cy="0"/>
          <a:chOff x="0" y="0"/>
          <a:chExt cx="0" cy="0"/>
        </a:xfrm>
      </p:grpSpPr>
      <p:pic>
        <p:nvPicPr>
          <p:cNvPr id="574" name="Google Shape;574;g21f2bc86faf_0_584"/>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575" name="Google Shape;575;g21f2bc86faf_0_584"/>
          <p:cNvSpPr txBox="1"/>
          <p:nvPr>
            <p:ph idx="1" type="body"/>
          </p:nvPr>
        </p:nvSpPr>
        <p:spPr>
          <a:xfrm>
            <a:off x="831200" y="11281533"/>
            <a:ext cx="15996600" cy="1613400"/>
          </a:xfrm>
          <a:prstGeom prst="rect">
            <a:avLst/>
          </a:prstGeom>
          <a:noFill/>
          <a:ln>
            <a:noFill/>
          </a:ln>
        </p:spPr>
        <p:txBody>
          <a:bodyPr anchorCtr="0" anchor="ctr" bIns="243800" lIns="243800" spcFirstLastPara="1" rIns="243800" wrap="square" tIns="243800">
            <a:normAutofit/>
          </a:bodyPr>
          <a:lstStyle>
            <a:lvl1pPr indent="-228600" lvl="0" marL="457200" algn="l">
              <a:lnSpc>
                <a:spcPct val="100000"/>
              </a:lnSpc>
              <a:spcBef>
                <a:spcPts val="0"/>
              </a:spcBef>
              <a:spcAft>
                <a:spcPts val="0"/>
              </a:spcAft>
              <a:buSzPts val="4800"/>
              <a:buNone/>
              <a:defRPr/>
            </a:lvl1pPr>
          </a:lstStyle>
          <a:p/>
        </p:txBody>
      </p:sp>
      <p:sp>
        <p:nvSpPr>
          <p:cNvPr id="576" name="Google Shape;576;g21f2bc86faf_0_584"/>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77" name="Google Shape;577;g21f2bc86faf_0_584"/>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78" name="Shape 578"/>
        <p:cNvGrpSpPr/>
        <p:nvPr/>
      </p:nvGrpSpPr>
      <p:grpSpPr>
        <a:xfrm>
          <a:off x="0" y="0"/>
          <a:ext cx="0" cy="0"/>
          <a:chOff x="0" y="0"/>
          <a:chExt cx="0" cy="0"/>
        </a:xfrm>
      </p:grpSpPr>
      <p:pic>
        <p:nvPicPr>
          <p:cNvPr id="579" name="Google Shape;579;g21f2bc86faf_0_589"/>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580" name="Google Shape;580;g21f2bc86faf_0_589"/>
          <p:cNvSpPr txBox="1"/>
          <p:nvPr>
            <p:ph hasCustomPrompt="1" type="title"/>
          </p:nvPr>
        </p:nvSpPr>
        <p:spPr>
          <a:xfrm>
            <a:off x="831200" y="2949667"/>
            <a:ext cx="22721400" cy="5236200"/>
          </a:xfrm>
          <a:prstGeom prst="rect">
            <a:avLst/>
          </a:prstGeom>
          <a:noFill/>
          <a:ln>
            <a:noFill/>
          </a:ln>
        </p:spPr>
        <p:txBody>
          <a:bodyPr anchorCtr="0" anchor="b" bIns="243800" lIns="243800" spcFirstLastPara="1" rIns="243800" wrap="square" tIns="243800">
            <a:normAutofit/>
          </a:bodyPr>
          <a:lstStyle>
            <a:lvl1pPr lvl="0" algn="ctr">
              <a:lnSpc>
                <a:spcPct val="100000"/>
              </a:lnSpc>
              <a:spcBef>
                <a:spcPts val="0"/>
              </a:spcBef>
              <a:spcAft>
                <a:spcPts val="0"/>
              </a:spcAft>
              <a:buClr>
                <a:srgbClr val="CF3339"/>
              </a:buClr>
              <a:buSzPts val="32000"/>
              <a:buFont typeface="Roboto Thin"/>
              <a:buNone/>
              <a:defRPr sz="32000">
                <a:solidFill>
                  <a:srgbClr val="CF3339"/>
                </a:solidFill>
                <a:latin typeface="Roboto Thin"/>
                <a:ea typeface="Roboto Thin"/>
                <a:cs typeface="Roboto Thin"/>
                <a:sym typeface="Roboto Thin"/>
              </a:defRPr>
            </a:lvl1pPr>
            <a:lvl2pPr lvl="1" algn="ctr">
              <a:lnSpc>
                <a:spcPct val="100000"/>
              </a:lnSpc>
              <a:spcBef>
                <a:spcPts val="0"/>
              </a:spcBef>
              <a:spcAft>
                <a:spcPts val="0"/>
              </a:spcAft>
              <a:buSzPts val="32000"/>
              <a:buNone/>
              <a:defRPr sz="32000"/>
            </a:lvl2pPr>
            <a:lvl3pPr lvl="2" algn="ctr">
              <a:lnSpc>
                <a:spcPct val="100000"/>
              </a:lnSpc>
              <a:spcBef>
                <a:spcPts val="0"/>
              </a:spcBef>
              <a:spcAft>
                <a:spcPts val="0"/>
              </a:spcAft>
              <a:buSzPts val="32000"/>
              <a:buNone/>
              <a:defRPr sz="32000"/>
            </a:lvl3pPr>
            <a:lvl4pPr lvl="3" algn="ctr">
              <a:lnSpc>
                <a:spcPct val="100000"/>
              </a:lnSpc>
              <a:spcBef>
                <a:spcPts val="0"/>
              </a:spcBef>
              <a:spcAft>
                <a:spcPts val="0"/>
              </a:spcAft>
              <a:buSzPts val="32000"/>
              <a:buNone/>
              <a:defRPr sz="32000"/>
            </a:lvl4pPr>
            <a:lvl5pPr lvl="4" algn="ctr">
              <a:lnSpc>
                <a:spcPct val="100000"/>
              </a:lnSpc>
              <a:spcBef>
                <a:spcPts val="0"/>
              </a:spcBef>
              <a:spcAft>
                <a:spcPts val="0"/>
              </a:spcAft>
              <a:buSzPts val="32000"/>
              <a:buNone/>
              <a:defRPr sz="32000"/>
            </a:lvl5pPr>
            <a:lvl6pPr lvl="5" algn="ctr">
              <a:lnSpc>
                <a:spcPct val="100000"/>
              </a:lnSpc>
              <a:spcBef>
                <a:spcPts val="0"/>
              </a:spcBef>
              <a:spcAft>
                <a:spcPts val="0"/>
              </a:spcAft>
              <a:buSzPts val="32000"/>
              <a:buNone/>
              <a:defRPr sz="32000"/>
            </a:lvl6pPr>
            <a:lvl7pPr lvl="6" algn="ctr">
              <a:lnSpc>
                <a:spcPct val="100000"/>
              </a:lnSpc>
              <a:spcBef>
                <a:spcPts val="0"/>
              </a:spcBef>
              <a:spcAft>
                <a:spcPts val="0"/>
              </a:spcAft>
              <a:buSzPts val="32000"/>
              <a:buNone/>
              <a:defRPr sz="32000"/>
            </a:lvl7pPr>
            <a:lvl8pPr lvl="7" algn="ctr">
              <a:lnSpc>
                <a:spcPct val="100000"/>
              </a:lnSpc>
              <a:spcBef>
                <a:spcPts val="0"/>
              </a:spcBef>
              <a:spcAft>
                <a:spcPts val="0"/>
              </a:spcAft>
              <a:buSzPts val="32000"/>
              <a:buNone/>
              <a:defRPr sz="32000"/>
            </a:lvl8pPr>
            <a:lvl9pPr lvl="8" algn="ctr">
              <a:lnSpc>
                <a:spcPct val="100000"/>
              </a:lnSpc>
              <a:spcBef>
                <a:spcPts val="0"/>
              </a:spcBef>
              <a:spcAft>
                <a:spcPts val="0"/>
              </a:spcAft>
              <a:buSzPts val="32000"/>
              <a:buNone/>
              <a:defRPr sz="32000"/>
            </a:lvl9pPr>
          </a:lstStyle>
          <a:p>
            <a:r>
              <a:t>xx%</a:t>
            </a:r>
          </a:p>
        </p:txBody>
      </p:sp>
      <p:sp>
        <p:nvSpPr>
          <p:cNvPr id="581" name="Google Shape;581;g21f2bc86faf_0_589"/>
          <p:cNvSpPr txBox="1"/>
          <p:nvPr>
            <p:ph idx="1" type="body"/>
          </p:nvPr>
        </p:nvSpPr>
        <p:spPr>
          <a:xfrm>
            <a:off x="831200" y="8405933"/>
            <a:ext cx="22721400" cy="3468600"/>
          </a:xfrm>
          <a:prstGeom prst="rect">
            <a:avLst/>
          </a:prstGeom>
          <a:noFill/>
          <a:ln>
            <a:noFill/>
          </a:ln>
        </p:spPr>
        <p:txBody>
          <a:bodyPr anchorCtr="0" anchor="t" bIns="243800" lIns="243800" spcFirstLastPara="1" rIns="243800" wrap="square" tIns="243800">
            <a:normAutofit/>
          </a:bodyPr>
          <a:lstStyle>
            <a:lvl1pPr indent="-533400" lvl="0" marL="457200" algn="ctr">
              <a:lnSpc>
                <a:spcPct val="115000"/>
              </a:lnSpc>
              <a:spcBef>
                <a:spcPts val="0"/>
              </a:spcBef>
              <a:spcAft>
                <a:spcPts val="0"/>
              </a:spcAft>
              <a:buSzPts val="4800"/>
              <a:buChar char="●"/>
              <a:defRPr/>
            </a:lvl1pPr>
            <a:lvl2pPr indent="-469900" lvl="1" marL="914400" algn="ctr">
              <a:lnSpc>
                <a:spcPct val="115000"/>
              </a:lnSpc>
              <a:spcBef>
                <a:spcPts val="0"/>
              </a:spcBef>
              <a:spcAft>
                <a:spcPts val="0"/>
              </a:spcAft>
              <a:buSzPts val="3800"/>
              <a:buChar char="○"/>
              <a:defRPr/>
            </a:lvl2pPr>
            <a:lvl3pPr indent="-469900" lvl="2" marL="1371600" algn="ctr">
              <a:lnSpc>
                <a:spcPct val="115000"/>
              </a:lnSpc>
              <a:spcBef>
                <a:spcPts val="0"/>
              </a:spcBef>
              <a:spcAft>
                <a:spcPts val="0"/>
              </a:spcAft>
              <a:buSzPts val="3800"/>
              <a:buChar char="■"/>
              <a:defRPr/>
            </a:lvl3pPr>
            <a:lvl4pPr indent="-469900" lvl="3" marL="1828800" algn="ctr">
              <a:lnSpc>
                <a:spcPct val="115000"/>
              </a:lnSpc>
              <a:spcBef>
                <a:spcPts val="0"/>
              </a:spcBef>
              <a:spcAft>
                <a:spcPts val="0"/>
              </a:spcAft>
              <a:buSzPts val="3800"/>
              <a:buChar char="●"/>
              <a:defRPr/>
            </a:lvl4pPr>
            <a:lvl5pPr indent="-469900" lvl="4" marL="2286000" algn="ctr">
              <a:lnSpc>
                <a:spcPct val="115000"/>
              </a:lnSpc>
              <a:spcBef>
                <a:spcPts val="0"/>
              </a:spcBef>
              <a:spcAft>
                <a:spcPts val="0"/>
              </a:spcAft>
              <a:buSzPts val="3800"/>
              <a:buChar char="○"/>
              <a:defRPr/>
            </a:lvl5pPr>
            <a:lvl6pPr indent="-469900" lvl="5" marL="2743200" algn="ctr">
              <a:lnSpc>
                <a:spcPct val="115000"/>
              </a:lnSpc>
              <a:spcBef>
                <a:spcPts val="0"/>
              </a:spcBef>
              <a:spcAft>
                <a:spcPts val="0"/>
              </a:spcAft>
              <a:buSzPts val="3800"/>
              <a:buChar char="■"/>
              <a:defRPr/>
            </a:lvl6pPr>
            <a:lvl7pPr indent="-469900" lvl="6" marL="3200400" algn="ctr">
              <a:lnSpc>
                <a:spcPct val="115000"/>
              </a:lnSpc>
              <a:spcBef>
                <a:spcPts val="0"/>
              </a:spcBef>
              <a:spcAft>
                <a:spcPts val="0"/>
              </a:spcAft>
              <a:buSzPts val="3800"/>
              <a:buChar char="●"/>
              <a:defRPr/>
            </a:lvl7pPr>
            <a:lvl8pPr indent="-469900" lvl="7" marL="3657600" algn="ctr">
              <a:lnSpc>
                <a:spcPct val="115000"/>
              </a:lnSpc>
              <a:spcBef>
                <a:spcPts val="0"/>
              </a:spcBef>
              <a:spcAft>
                <a:spcPts val="0"/>
              </a:spcAft>
              <a:buSzPts val="3800"/>
              <a:buChar char="○"/>
              <a:defRPr/>
            </a:lvl8pPr>
            <a:lvl9pPr indent="-469900" lvl="8" marL="4114800" algn="ctr">
              <a:lnSpc>
                <a:spcPct val="115000"/>
              </a:lnSpc>
              <a:spcBef>
                <a:spcPts val="0"/>
              </a:spcBef>
              <a:spcAft>
                <a:spcPts val="0"/>
              </a:spcAft>
              <a:buSzPts val="3800"/>
              <a:buChar char="■"/>
              <a:defRPr/>
            </a:lvl9pPr>
          </a:lstStyle>
          <a:p/>
        </p:txBody>
      </p:sp>
      <p:sp>
        <p:nvSpPr>
          <p:cNvPr id="582" name="Google Shape;582;g21f2bc86faf_0_589"/>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83" name="Google Shape;583;g21f2bc86faf_0_589"/>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4" name="Shape 584"/>
        <p:cNvGrpSpPr/>
        <p:nvPr/>
      </p:nvGrpSpPr>
      <p:grpSpPr>
        <a:xfrm>
          <a:off x="0" y="0"/>
          <a:ext cx="0" cy="0"/>
          <a:chOff x="0" y="0"/>
          <a:chExt cx="0" cy="0"/>
        </a:xfrm>
      </p:grpSpPr>
      <p:sp>
        <p:nvSpPr>
          <p:cNvPr id="585" name="Google Shape;585;g21f2bc86faf_0_595"/>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86" name="Google Shape;586;g21f2bc86faf_0_595"/>
          <p:cNvPicPr preferRelativeResize="0"/>
          <p:nvPr/>
        </p:nvPicPr>
        <p:blipFill rotWithShape="1">
          <a:blip r:embed="rId2">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593" name="Shape 593"/>
        <p:cNvGrpSpPr/>
        <p:nvPr/>
      </p:nvGrpSpPr>
      <p:grpSpPr>
        <a:xfrm>
          <a:off x="0" y="0"/>
          <a:ext cx="0" cy="0"/>
          <a:chOff x="0" y="0"/>
          <a:chExt cx="0" cy="0"/>
        </a:xfrm>
      </p:grpSpPr>
      <p:sp>
        <p:nvSpPr>
          <p:cNvPr id="594" name="Google Shape;594;g21e7369f21a_0_327"/>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a:buNone/>
              <a:defRPr sz="9600">
                <a:solidFill>
                  <a:srgbClr val="CF3339"/>
                </a:solidFill>
                <a:latin typeface="Roboto"/>
                <a:ea typeface="Roboto"/>
                <a:cs typeface="Roboto"/>
                <a:sym typeface="Roboto"/>
              </a:defRPr>
            </a:lvl1pPr>
            <a:lvl2pPr lvl="1" algn="ctr">
              <a:lnSpc>
                <a:spcPct val="100000"/>
              </a:lnSpc>
              <a:spcBef>
                <a:spcPts val="0"/>
              </a:spcBef>
              <a:spcAft>
                <a:spcPts val="0"/>
              </a:spcAft>
              <a:buSzPts val="9600"/>
              <a:buFont typeface="Roboto"/>
              <a:buNone/>
              <a:defRPr sz="9600">
                <a:latin typeface="Roboto"/>
                <a:ea typeface="Roboto"/>
                <a:cs typeface="Roboto"/>
                <a:sym typeface="Roboto"/>
              </a:defRPr>
            </a:lvl2pPr>
            <a:lvl3pPr lvl="2" algn="ctr">
              <a:lnSpc>
                <a:spcPct val="100000"/>
              </a:lnSpc>
              <a:spcBef>
                <a:spcPts val="0"/>
              </a:spcBef>
              <a:spcAft>
                <a:spcPts val="0"/>
              </a:spcAft>
              <a:buSzPts val="9600"/>
              <a:buFont typeface="Roboto"/>
              <a:buNone/>
              <a:defRPr sz="9600">
                <a:latin typeface="Roboto"/>
                <a:ea typeface="Roboto"/>
                <a:cs typeface="Roboto"/>
                <a:sym typeface="Roboto"/>
              </a:defRPr>
            </a:lvl3pPr>
            <a:lvl4pPr lvl="3" algn="ctr">
              <a:lnSpc>
                <a:spcPct val="100000"/>
              </a:lnSpc>
              <a:spcBef>
                <a:spcPts val="0"/>
              </a:spcBef>
              <a:spcAft>
                <a:spcPts val="0"/>
              </a:spcAft>
              <a:buSzPts val="9600"/>
              <a:buFont typeface="Roboto"/>
              <a:buNone/>
              <a:defRPr sz="9600">
                <a:latin typeface="Roboto"/>
                <a:ea typeface="Roboto"/>
                <a:cs typeface="Roboto"/>
                <a:sym typeface="Roboto"/>
              </a:defRPr>
            </a:lvl4pPr>
            <a:lvl5pPr lvl="4" algn="ctr">
              <a:lnSpc>
                <a:spcPct val="100000"/>
              </a:lnSpc>
              <a:spcBef>
                <a:spcPts val="0"/>
              </a:spcBef>
              <a:spcAft>
                <a:spcPts val="0"/>
              </a:spcAft>
              <a:buSzPts val="9600"/>
              <a:buFont typeface="Roboto"/>
              <a:buNone/>
              <a:defRPr sz="9600">
                <a:latin typeface="Roboto"/>
                <a:ea typeface="Roboto"/>
                <a:cs typeface="Roboto"/>
                <a:sym typeface="Roboto"/>
              </a:defRPr>
            </a:lvl5pPr>
            <a:lvl6pPr lvl="5" algn="ctr">
              <a:lnSpc>
                <a:spcPct val="100000"/>
              </a:lnSpc>
              <a:spcBef>
                <a:spcPts val="0"/>
              </a:spcBef>
              <a:spcAft>
                <a:spcPts val="0"/>
              </a:spcAft>
              <a:buSzPts val="9600"/>
              <a:buFont typeface="Roboto"/>
              <a:buNone/>
              <a:defRPr sz="9600">
                <a:latin typeface="Roboto"/>
                <a:ea typeface="Roboto"/>
                <a:cs typeface="Roboto"/>
                <a:sym typeface="Roboto"/>
              </a:defRPr>
            </a:lvl6pPr>
            <a:lvl7pPr lvl="6" algn="ctr">
              <a:lnSpc>
                <a:spcPct val="100000"/>
              </a:lnSpc>
              <a:spcBef>
                <a:spcPts val="0"/>
              </a:spcBef>
              <a:spcAft>
                <a:spcPts val="0"/>
              </a:spcAft>
              <a:buSzPts val="9600"/>
              <a:buFont typeface="Roboto"/>
              <a:buNone/>
              <a:defRPr sz="9600">
                <a:latin typeface="Roboto"/>
                <a:ea typeface="Roboto"/>
                <a:cs typeface="Roboto"/>
                <a:sym typeface="Roboto"/>
              </a:defRPr>
            </a:lvl7pPr>
            <a:lvl8pPr lvl="7" algn="ctr">
              <a:lnSpc>
                <a:spcPct val="100000"/>
              </a:lnSpc>
              <a:spcBef>
                <a:spcPts val="0"/>
              </a:spcBef>
              <a:spcAft>
                <a:spcPts val="0"/>
              </a:spcAft>
              <a:buSzPts val="9600"/>
              <a:buFont typeface="Roboto"/>
              <a:buNone/>
              <a:defRPr sz="9600">
                <a:latin typeface="Roboto"/>
                <a:ea typeface="Roboto"/>
                <a:cs typeface="Roboto"/>
                <a:sym typeface="Roboto"/>
              </a:defRPr>
            </a:lvl8pPr>
            <a:lvl9pPr lvl="8" algn="ctr">
              <a:lnSpc>
                <a:spcPct val="100000"/>
              </a:lnSpc>
              <a:spcBef>
                <a:spcPts val="0"/>
              </a:spcBef>
              <a:spcAft>
                <a:spcPts val="0"/>
              </a:spcAft>
              <a:buSzPts val="9600"/>
              <a:buFont typeface="Roboto"/>
              <a:buNone/>
              <a:defRPr sz="9600">
                <a:latin typeface="Roboto"/>
                <a:ea typeface="Roboto"/>
                <a:cs typeface="Roboto"/>
                <a:sym typeface="Roboto"/>
              </a:defRPr>
            </a:lvl9pPr>
          </a:lstStyle>
          <a:p/>
        </p:txBody>
      </p:sp>
      <p:sp>
        <p:nvSpPr>
          <p:cNvPr id="595" name="Google Shape;595;g21e7369f21a_0_327"/>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96" name="Google Shape;596;g21e7369f21a_0_327"/>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97" name="Shape 597"/>
        <p:cNvGrpSpPr/>
        <p:nvPr/>
      </p:nvGrpSpPr>
      <p:grpSpPr>
        <a:xfrm>
          <a:off x="0" y="0"/>
          <a:ext cx="0" cy="0"/>
          <a:chOff x="0" y="0"/>
          <a:chExt cx="0" cy="0"/>
        </a:xfrm>
      </p:grpSpPr>
      <p:sp>
        <p:nvSpPr>
          <p:cNvPr id="598" name="Google Shape;598;g21e7369f21a_0_331"/>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99" name="Google Shape;599;g21e7369f21a_0_331"/>
          <p:cNvSpPr txBox="1"/>
          <p:nvPr>
            <p:ph idx="1" type="body"/>
          </p:nvPr>
        </p:nvSpPr>
        <p:spPr>
          <a:xfrm>
            <a:off x="1676400" y="3651250"/>
            <a:ext cx="21031200" cy="87027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600" name="Google Shape;600;g21e7369f21a_0_331"/>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01" name="Google Shape;601;g21e7369f21a_0_331"/>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02" name="Google Shape;602;g21e7369f21a_0_331"/>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03" name="Shape 603"/>
        <p:cNvGrpSpPr/>
        <p:nvPr/>
      </p:nvGrpSpPr>
      <p:grpSpPr>
        <a:xfrm>
          <a:off x="0" y="0"/>
          <a:ext cx="0" cy="0"/>
          <a:chOff x="0" y="0"/>
          <a:chExt cx="0" cy="0"/>
        </a:xfrm>
      </p:grpSpPr>
      <p:sp>
        <p:nvSpPr>
          <p:cNvPr id="604" name="Google Shape;604;g21e7369f21a_0_337"/>
          <p:cNvSpPr txBox="1"/>
          <p:nvPr>
            <p:ph type="ctrTitle"/>
          </p:nvPr>
        </p:nvSpPr>
        <p:spPr>
          <a:xfrm>
            <a:off x="3048000" y="2244726"/>
            <a:ext cx="18288000" cy="4775100"/>
          </a:xfrm>
          <a:prstGeom prst="rect">
            <a:avLst/>
          </a:prstGeom>
          <a:noFill/>
          <a:ln>
            <a:noFill/>
          </a:ln>
        </p:spPr>
        <p:txBody>
          <a:bodyPr anchorCtr="0" anchor="b" bIns="91400" lIns="182850" spcFirstLastPara="1" rIns="182850" wrap="square" tIns="91400">
            <a:normAutofit/>
          </a:bodyPr>
          <a:lstStyle>
            <a:lvl1pPr lvl="0" algn="ctr">
              <a:lnSpc>
                <a:spcPct val="90000"/>
              </a:lnSpc>
              <a:spcBef>
                <a:spcPts val="0"/>
              </a:spcBef>
              <a:spcAft>
                <a:spcPts val="0"/>
              </a:spcAft>
              <a:buClr>
                <a:schemeClr val="dk1"/>
              </a:buClr>
              <a:buSzPts val="12000"/>
              <a:buFont typeface="Calibri"/>
              <a:buNone/>
              <a:defRPr sz="1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05" name="Google Shape;605;g21e7369f21a_0_337"/>
          <p:cNvSpPr txBox="1"/>
          <p:nvPr>
            <p:ph idx="1" type="subTitle"/>
          </p:nvPr>
        </p:nvSpPr>
        <p:spPr>
          <a:xfrm>
            <a:off x="3048000" y="7204076"/>
            <a:ext cx="18288000" cy="3311400"/>
          </a:xfrm>
          <a:prstGeom prst="rect">
            <a:avLst/>
          </a:prstGeom>
          <a:noFill/>
          <a:ln>
            <a:noFill/>
          </a:ln>
        </p:spPr>
        <p:txBody>
          <a:bodyPr anchorCtr="0" anchor="t" bIns="91400" lIns="182850" spcFirstLastPara="1" rIns="182850" wrap="square" tIns="91400">
            <a:normAutofit/>
          </a:bodyPr>
          <a:lstStyle>
            <a:lvl1pPr lvl="0" algn="ctr">
              <a:lnSpc>
                <a:spcPct val="90000"/>
              </a:lnSpc>
              <a:spcBef>
                <a:spcPts val="2000"/>
              </a:spcBef>
              <a:spcAft>
                <a:spcPts val="0"/>
              </a:spcAft>
              <a:buClr>
                <a:schemeClr val="dk1"/>
              </a:buClr>
              <a:buSzPts val="4800"/>
              <a:buNone/>
              <a:defRPr sz="4800"/>
            </a:lvl1pPr>
            <a:lvl2pPr lvl="1" algn="ctr">
              <a:lnSpc>
                <a:spcPct val="90000"/>
              </a:lnSpc>
              <a:spcBef>
                <a:spcPts val="1000"/>
              </a:spcBef>
              <a:spcAft>
                <a:spcPts val="0"/>
              </a:spcAft>
              <a:buClr>
                <a:schemeClr val="dk1"/>
              </a:buClr>
              <a:buSzPts val="4000"/>
              <a:buNone/>
              <a:defRPr sz="4000"/>
            </a:lvl2pPr>
            <a:lvl3pPr lvl="2" algn="ctr">
              <a:lnSpc>
                <a:spcPct val="90000"/>
              </a:lnSpc>
              <a:spcBef>
                <a:spcPts val="1000"/>
              </a:spcBef>
              <a:spcAft>
                <a:spcPts val="0"/>
              </a:spcAft>
              <a:buClr>
                <a:schemeClr val="dk1"/>
              </a:buClr>
              <a:buSzPts val="3600"/>
              <a:buNone/>
              <a:defRPr sz="3600"/>
            </a:lvl3pPr>
            <a:lvl4pPr lvl="3" algn="ctr">
              <a:lnSpc>
                <a:spcPct val="90000"/>
              </a:lnSpc>
              <a:spcBef>
                <a:spcPts val="1000"/>
              </a:spcBef>
              <a:spcAft>
                <a:spcPts val="0"/>
              </a:spcAft>
              <a:buClr>
                <a:schemeClr val="dk1"/>
              </a:buClr>
              <a:buSzPts val="3200"/>
              <a:buNone/>
              <a:defRPr sz="3200"/>
            </a:lvl4pPr>
            <a:lvl5pPr lvl="4" algn="ctr">
              <a:lnSpc>
                <a:spcPct val="90000"/>
              </a:lnSpc>
              <a:spcBef>
                <a:spcPts val="1000"/>
              </a:spcBef>
              <a:spcAft>
                <a:spcPts val="0"/>
              </a:spcAft>
              <a:buClr>
                <a:schemeClr val="dk1"/>
              </a:buClr>
              <a:buSzPts val="3200"/>
              <a:buNone/>
              <a:defRPr sz="3200"/>
            </a:lvl5pPr>
            <a:lvl6pPr lvl="5" algn="ctr">
              <a:lnSpc>
                <a:spcPct val="90000"/>
              </a:lnSpc>
              <a:spcBef>
                <a:spcPts val="1000"/>
              </a:spcBef>
              <a:spcAft>
                <a:spcPts val="0"/>
              </a:spcAft>
              <a:buClr>
                <a:schemeClr val="dk1"/>
              </a:buClr>
              <a:buSzPts val="3200"/>
              <a:buNone/>
              <a:defRPr sz="3200"/>
            </a:lvl6pPr>
            <a:lvl7pPr lvl="6" algn="ctr">
              <a:lnSpc>
                <a:spcPct val="90000"/>
              </a:lnSpc>
              <a:spcBef>
                <a:spcPts val="1000"/>
              </a:spcBef>
              <a:spcAft>
                <a:spcPts val="0"/>
              </a:spcAft>
              <a:buClr>
                <a:schemeClr val="dk1"/>
              </a:buClr>
              <a:buSzPts val="3200"/>
              <a:buNone/>
              <a:defRPr sz="3200"/>
            </a:lvl7pPr>
            <a:lvl8pPr lvl="7" algn="ctr">
              <a:lnSpc>
                <a:spcPct val="90000"/>
              </a:lnSpc>
              <a:spcBef>
                <a:spcPts val="1000"/>
              </a:spcBef>
              <a:spcAft>
                <a:spcPts val="0"/>
              </a:spcAft>
              <a:buClr>
                <a:schemeClr val="dk1"/>
              </a:buClr>
              <a:buSzPts val="3200"/>
              <a:buNone/>
              <a:defRPr sz="3200"/>
            </a:lvl8pPr>
            <a:lvl9pPr lvl="8" algn="ctr">
              <a:lnSpc>
                <a:spcPct val="90000"/>
              </a:lnSpc>
              <a:spcBef>
                <a:spcPts val="1000"/>
              </a:spcBef>
              <a:spcAft>
                <a:spcPts val="0"/>
              </a:spcAft>
              <a:buClr>
                <a:schemeClr val="dk1"/>
              </a:buClr>
              <a:buSzPts val="3200"/>
              <a:buNone/>
              <a:defRPr sz="3200"/>
            </a:lvl9pPr>
          </a:lstStyle>
          <a:p/>
        </p:txBody>
      </p:sp>
      <p:sp>
        <p:nvSpPr>
          <p:cNvPr id="606" name="Google Shape;606;g21e7369f21a_0_337"/>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07" name="Google Shape;607;g21e7369f21a_0_337"/>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08" name="Google Shape;608;g21e7369f21a_0_337"/>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09" name="Shape 609"/>
        <p:cNvGrpSpPr/>
        <p:nvPr/>
      </p:nvGrpSpPr>
      <p:grpSpPr>
        <a:xfrm>
          <a:off x="0" y="0"/>
          <a:ext cx="0" cy="0"/>
          <a:chOff x="0" y="0"/>
          <a:chExt cx="0" cy="0"/>
        </a:xfrm>
      </p:grpSpPr>
      <p:sp>
        <p:nvSpPr>
          <p:cNvPr id="610" name="Google Shape;610;g21e7369f21a_0_343"/>
          <p:cNvSpPr txBox="1"/>
          <p:nvPr>
            <p:ph type="title"/>
          </p:nvPr>
        </p:nvSpPr>
        <p:spPr>
          <a:xfrm>
            <a:off x="1663700" y="3419476"/>
            <a:ext cx="21031200" cy="5705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12000"/>
              <a:buFont typeface="Calibri"/>
              <a:buNone/>
              <a:defRPr sz="1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11" name="Google Shape;611;g21e7369f21a_0_343"/>
          <p:cNvSpPr txBox="1"/>
          <p:nvPr>
            <p:ph idx="1" type="body"/>
          </p:nvPr>
        </p:nvSpPr>
        <p:spPr>
          <a:xfrm>
            <a:off x="1663700" y="9178926"/>
            <a:ext cx="21031200" cy="30003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rgbClr val="888888"/>
              </a:buClr>
              <a:buSzPts val="4800"/>
              <a:buNone/>
              <a:defRPr sz="4800">
                <a:solidFill>
                  <a:srgbClr val="888888"/>
                </a:solidFill>
              </a:defRPr>
            </a:lvl1pPr>
            <a:lvl2pPr indent="-228600" lvl="1" marL="914400" algn="l">
              <a:lnSpc>
                <a:spcPct val="90000"/>
              </a:lnSpc>
              <a:spcBef>
                <a:spcPts val="1000"/>
              </a:spcBef>
              <a:spcAft>
                <a:spcPts val="0"/>
              </a:spcAft>
              <a:buClr>
                <a:srgbClr val="888888"/>
              </a:buClr>
              <a:buSzPts val="4000"/>
              <a:buNone/>
              <a:defRPr sz="4000">
                <a:solidFill>
                  <a:srgbClr val="888888"/>
                </a:solidFill>
              </a:defRPr>
            </a:lvl2pPr>
            <a:lvl3pPr indent="-228600" lvl="2" marL="1371600" algn="l">
              <a:lnSpc>
                <a:spcPct val="90000"/>
              </a:lnSpc>
              <a:spcBef>
                <a:spcPts val="1000"/>
              </a:spcBef>
              <a:spcAft>
                <a:spcPts val="0"/>
              </a:spcAft>
              <a:buClr>
                <a:srgbClr val="888888"/>
              </a:buClr>
              <a:buSzPts val="3600"/>
              <a:buNone/>
              <a:defRPr sz="3600">
                <a:solidFill>
                  <a:srgbClr val="888888"/>
                </a:solidFill>
              </a:defRPr>
            </a:lvl3pPr>
            <a:lvl4pPr indent="-228600" lvl="3" marL="1828800" algn="l">
              <a:lnSpc>
                <a:spcPct val="90000"/>
              </a:lnSpc>
              <a:spcBef>
                <a:spcPts val="1000"/>
              </a:spcBef>
              <a:spcAft>
                <a:spcPts val="0"/>
              </a:spcAft>
              <a:buClr>
                <a:srgbClr val="888888"/>
              </a:buClr>
              <a:buSzPts val="3200"/>
              <a:buNone/>
              <a:defRPr sz="3200">
                <a:solidFill>
                  <a:srgbClr val="888888"/>
                </a:solidFill>
              </a:defRPr>
            </a:lvl4pPr>
            <a:lvl5pPr indent="-228600" lvl="4" marL="2286000" algn="l">
              <a:lnSpc>
                <a:spcPct val="90000"/>
              </a:lnSpc>
              <a:spcBef>
                <a:spcPts val="1000"/>
              </a:spcBef>
              <a:spcAft>
                <a:spcPts val="0"/>
              </a:spcAft>
              <a:buClr>
                <a:srgbClr val="888888"/>
              </a:buClr>
              <a:buSzPts val="3200"/>
              <a:buNone/>
              <a:defRPr sz="3200">
                <a:solidFill>
                  <a:srgbClr val="888888"/>
                </a:solidFill>
              </a:defRPr>
            </a:lvl5pPr>
            <a:lvl6pPr indent="-228600" lvl="5" marL="2743200" algn="l">
              <a:lnSpc>
                <a:spcPct val="90000"/>
              </a:lnSpc>
              <a:spcBef>
                <a:spcPts val="1000"/>
              </a:spcBef>
              <a:spcAft>
                <a:spcPts val="0"/>
              </a:spcAft>
              <a:buClr>
                <a:srgbClr val="888888"/>
              </a:buClr>
              <a:buSzPts val="3200"/>
              <a:buNone/>
              <a:defRPr sz="3200">
                <a:solidFill>
                  <a:srgbClr val="888888"/>
                </a:solidFill>
              </a:defRPr>
            </a:lvl6pPr>
            <a:lvl7pPr indent="-228600" lvl="6" marL="3200400" algn="l">
              <a:lnSpc>
                <a:spcPct val="90000"/>
              </a:lnSpc>
              <a:spcBef>
                <a:spcPts val="1000"/>
              </a:spcBef>
              <a:spcAft>
                <a:spcPts val="0"/>
              </a:spcAft>
              <a:buClr>
                <a:srgbClr val="888888"/>
              </a:buClr>
              <a:buSzPts val="3200"/>
              <a:buNone/>
              <a:defRPr sz="3200">
                <a:solidFill>
                  <a:srgbClr val="888888"/>
                </a:solidFill>
              </a:defRPr>
            </a:lvl7pPr>
            <a:lvl8pPr indent="-228600" lvl="7" marL="3657600" algn="l">
              <a:lnSpc>
                <a:spcPct val="90000"/>
              </a:lnSpc>
              <a:spcBef>
                <a:spcPts val="1000"/>
              </a:spcBef>
              <a:spcAft>
                <a:spcPts val="0"/>
              </a:spcAft>
              <a:buClr>
                <a:srgbClr val="888888"/>
              </a:buClr>
              <a:buSzPts val="3200"/>
              <a:buNone/>
              <a:defRPr sz="3200">
                <a:solidFill>
                  <a:srgbClr val="888888"/>
                </a:solidFill>
              </a:defRPr>
            </a:lvl8pPr>
            <a:lvl9pPr indent="-228600" lvl="8" marL="4114800" algn="l">
              <a:lnSpc>
                <a:spcPct val="90000"/>
              </a:lnSpc>
              <a:spcBef>
                <a:spcPts val="1000"/>
              </a:spcBef>
              <a:spcAft>
                <a:spcPts val="0"/>
              </a:spcAft>
              <a:buClr>
                <a:srgbClr val="888888"/>
              </a:buClr>
              <a:buSzPts val="3200"/>
              <a:buNone/>
              <a:defRPr sz="3200">
                <a:solidFill>
                  <a:srgbClr val="888888"/>
                </a:solidFill>
              </a:defRPr>
            </a:lvl9pPr>
          </a:lstStyle>
          <a:p/>
        </p:txBody>
      </p:sp>
      <p:sp>
        <p:nvSpPr>
          <p:cNvPr id="612" name="Google Shape;612;g21e7369f21a_0_343"/>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13" name="Google Shape;613;g21e7369f21a_0_343"/>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14" name="Google Shape;614;g21e7369f21a_0_343"/>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15" name="Shape 615"/>
        <p:cNvGrpSpPr/>
        <p:nvPr/>
      </p:nvGrpSpPr>
      <p:grpSpPr>
        <a:xfrm>
          <a:off x="0" y="0"/>
          <a:ext cx="0" cy="0"/>
          <a:chOff x="0" y="0"/>
          <a:chExt cx="0" cy="0"/>
        </a:xfrm>
      </p:grpSpPr>
      <p:sp>
        <p:nvSpPr>
          <p:cNvPr id="616" name="Google Shape;616;g21e7369f21a_0_349"/>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17" name="Google Shape;617;g21e7369f21a_0_349"/>
          <p:cNvSpPr txBox="1"/>
          <p:nvPr>
            <p:ph idx="1" type="body"/>
          </p:nvPr>
        </p:nvSpPr>
        <p:spPr>
          <a:xfrm>
            <a:off x="1676400" y="3651250"/>
            <a:ext cx="10363200" cy="87027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618" name="Google Shape;618;g21e7369f21a_0_349"/>
          <p:cNvSpPr txBox="1"/>
          <p:nvPr>
            <p:ph idx="2" type="body"/>
          </p:nvPr>
        </p:nvSpPr>
        <p:spPr>
          <a:xfrm>
            <a:off x="12344400" y="3651250"/>
            <a:ext cx="10363200" cy="87027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619" name="Google Shape;619;g21e7369f21a_0_349"/>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20" name="Google Shape;620;g21e7369f21a_0_349"/>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21" name="Google Shape;621;g21e7369f21a_0_349"/>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22" name="Shape 622"/>
        <p:cNvGrpSpPr/>
        <p:nvPr/>
      </p:nvGrpSpPr>
      <p:grpSpPr>
        <a:xfrm>
          <a:off x="0" y="0"/>
          <a:ext cx="0" cy="0"/>
          <a:chOff x="0" y="0"/>
          <a:chExt cx="0" cy="0"/>
        </a:xfrm>
      </p:grpSpPr>
      <p:sp>
        <p:nvSpPr>
          <p:cNvPr id="623" name="Google Shape;623;g21e7369f21a_0_356"/>
          <p:cNvSpPr txBox="1"/>
          <p:nvPr>
            <p:ph type="title"/>
          </p:nvPr>
        </p:nvSpPr>
        <p:spPr>
          <a:xfrm>
            <a:off x="1679576" y="730250"/>
            <a:ext cx="21031200" cy="26511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24" name="Google Shape;624;g21e7369f21a_0_356"/>
          <p:cNvSpPr txBox="1"/>
          <p:nvPr>
            <p:ph idx="1" type="body"/>
          </p:nvPr>
        </p:nvSpPr>
        <p:spPr>
          <a:xfrm>
            <a:off x="1679576" y="3362326"/>
            <a:ext cx="10315500" cy="1647900"/>
          </a:xfrm>
          <a:prstGeom prst="rect">
            <a:avLst/>
          </a:prstGeom>
          <a:noFill/>
          <a:ln>
            <a:noFill/>
          </a:ln>
        </p:spPr>
        <p:txBody>
          <a:bodyPr anchorCtr="0" anchor="b"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4800"/>
              <a:buNone/>
              <a:defRPr b="1" sz="4800"/>
            </a:lvl1pPr>
            <a:lvl2pPr indent="-228600" lvl="1" marL="914400" algn="l">
              <a:lnSpc>
                <a:spcPct val="90000"/>
              </a:lnSpc>
              <a:spcBef>
                <a:spcPts val="1000"/>
              </a:spcBef>
              <a:spcAft>
                <a:spcPts val="0"/>
              </a:spcAft>
              <a:buClr>
                <a:schemeClr val="dk1"/>
              </a:buClr>
              <a:buSzPts val="4000"/>
              <a:buNone/>
              <a:defRPr b="1" sz="4000"/>
            </a:lvl2pPr>
            <a:lvl3pPr indent="-228600" lvl="2" marL="1371600" algn="l">
              <a:lnSpc>
                <a:spcPct val="90000"/>
              </a:lnSpc>
              <a:spcBef>
                <a:spcPts val="1000"/>
              </a:spcBef>
              <a:spcAft>
                <a:spcPts val="0"/>
              </a:spcAft>
              <a:buClr>
                <a:schemeClr val="dk1"/>
              </a:buClr>
              <a:buSzPts val="3600"/>
              <a:buNone/>
              <a:defRPr b="1" sz="3600"/>
            </a:lvl3pPr>
            <a:lvl4pPr indent="-228600" lvl="3" marL="1828800" algn="l">
              <a:lnSpc>
                <a:spcPct val="90000"/>
              </a:lnSpc>
              <a:spcBef>
                <a:spcPts val="1000"/>
              </a:spcBef>
              <a:spcAft>
                <a:spcPts val="0"/>
              </a:spcAft>
              <a:buClr>
                <a:schemeClr val="dk1"/>
              </a:buClr>
              <a:buSzPts val="3200"/>
              <a:buNone/>
              <a:defRPr b="1" sz="3200"/>
            </a:lvl4pPr>
            <a:lvl5pPr indent="-228600" lvl="4" marL="2286000" algn="l">
              <a:lnSpc>
                <a:spcPct val="90000"/>
              </a:lnSpc>
              <a:spcBef>
                <a:spcPts val="1000"/>
              </a:spcBef>
              <a:spcAft>
                <a:spcPts val="0"/>
              </a:spcAft>
              <a:buClr>
                <a:schemeClr val="dk1"/>
              </a:buClr>
              <a:buSzPts val="3200"/>
              <a:buNone/>
              <a:defRPr b="1" sz="3200"/>
            </a:lvl5pPr>
            <a:lvl6pPr indent="-228600" lvl="5" marL="2743200" algn="l">
              <a:lnSpc>
                <a:spcPct val="90000"/>
              </a:lnSpc>
              <a:spcBef>
                <a:spcPts val="1000"/>
              </a:spcBef>
              <a:spcAft>
                <a:spcPts val="0"/>
              </a:spcAft>
              <a:buClr>
                <a:schemeClr val="dk1"/>
              </a:buClr>
              <a:buSzPts val="3200"/>
              <a:buNone/>
              <a:defRPr b="1" sz="3200"/>
            </a:lvl6pPr>
            <a:lvl7pPr indent="-228600" lvl="6" marL="3200400" algn="l">
              <a:lnSpc>
                <a:spcPct val="90000"/>
              </a:lnSpc>
              <a:spcBef>
                <a:spcPts val="1000"/>
              </a:spcBef>
              <a:spcAft>
                <a:spcPts val="0"/>
              </a:spcAft>
              <a:buClr>
                <a:schemeClr val="dk1"/>
              </a:buClr>
              <a:buSzPts val="3200"/>
              <a:buNone/>
              <a:defRPr b="1" sz="3200"/>
            </a:lvl7pPr>
            <a:lvl8pPr indent="-228600" lvl="7" marL="3657600" algn="l">
              <a:lnSpc>
                <a:spcPct val="90000"/>
              </a:lnSpc>
              <a:spcBef>
                <a:spcPts val="1000"/>
              </a:spcBef>
              <a:spcAft>
                <a:spcPts val="0"/>
              </a:spcAft>
              <a:buClr>
                <a:schemeClr val="dk1"/>
              </a:buClr>
              <a:buSzPts val="3200"/>
              <a:buNone/>
              <a:defRPr b="1" sz="3200"/>
            </a:lvl8pPr>
            <a:lvl9pPr indent="-228600" lvl="8" marL="4114800" algn="l">
              <a:lnSpc>
                <a:spcPct val="90000"/>
              </a:lnSpc>
              <a:spcBef>
                <a:spcPts val="1000"/>
              </a:spcBef>
              <a:spcAft>
                <a:spcPts val="0"/>
              </a:spcAft>
              <a:buClr>
                <a:schemeClr val="dk1"/>
              </a:buClr>
              <a:buSzPts val="3200"/>
              <a:buNone/>
              <a:defRPr b="1" sz="3200"/>
            </a:lvl9pPr>
          </a:lstStyle>
          <a:p/>
        </p:txBody>
      </p:sp>
      <p:sp>
        <p:nvSpPr>
          <p:cNvPr id="625" name="Google Shape;625;g21e7369f21a_0_356"/>
          <p:cNvSpPr txBox="1"/>
          <p:nvPr>
            <p:ph idx="2" type="body"/>
          </p:nvPr>
        </p:nvSpPr>
        <p:spPr>
          <a:xfrm>
            <a:off x="1679576" y="5010150"/>
            <a:ext cx="10315500" cy="7369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626" name="Google Shape;626;g21e7369f21a_0_356"/>
          <p:cNvSpPr txBox="1"/>
          <p:nvPr>
            <p:ph idx="3" type="body"/>
          </p:nvPr>
        </p:nvSpPr>
        <p:spPr>
          <a:xfrm>
            <a:off x="12344400" y="3362326"/>
            <a:ext cx="10366500" cy="1647900"/>
          </a:xfrm>
          <a:prstGeom prst="rect">
            <a:avLst/>
          </a:prstGeom>
          <a:noFill/>
          <a:ln>
            <a:noFill/>
          </a:ln>
        </p:spPr>
        <p:txBody>
          <a:bodyPr anchorCtr="0" anchor="b"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4800"/>
              <a:buNone/>
              <a:defRPr b="1" sz="4800"/>
            </a:lvl1pPr>
            <a:lvl2pPr indent="-228600" lvl="1" marL="914400" algn="l">
              <a:lnSpc>
                <a:spcPct val="90000"/>
              </a:lnSpc>
              <a:spcBef>
                <a:spcPts val="1000"/>
              </a:spcBef>
              <a:spcAft>
                <a:spcPts val="0"/>
              </a:spcAft>
              <a:buClr>
                <a:schemeClr val="dk1"/>
              </a:buClr>
              <a:buSzPts val="4000"/>
              <a:buNone/>
              <a:defRPr b="1" sz="4000"/>
            </a:lvl2pPr>
            <a:lvl3pPr indent="-228600" lvl="2" marL="1371600" algn="l">
              <a:lnSpc>
                <a:spcPct val="90000"/>
              </a:lnSpc>
              <a:spcBef>
                <a:spcPts val="1000"/>
              </a:spcBef>
              <a:spcAft>
                <a:spcPts val="0"/>
              </a:spcAft>
              <a:buClr>
                <a:schemeClr val="dk1"/>
              </a:buClr>
              <a:buSzPts val="3600"/>
              <a:buNone/>
              <a:defRPr b="1" sz="3600"/>
            </a:lvl3pPr>
            <a:lvl4pPr indent="-228600" lvl="3" marL="1828800" algn="l">
              <a:lnSpc>
                <a:spcPct val="90000"/>
              </a:lnSpc>
              <a:spcBef>
                <a:spcPts val="1000"/>
              </a:spcBef>
              <a:spcAft>
                <a:spcPts val="0"/>
              </a:spcAft>
              <a:buClr>
                <a:schemeClr val="dk1"/>
              </a:buClr>
              <a:buSzPts val="3200"/>
              <a:buNone/>
              <a:defRPr b="1" sz="3200"/>
            </a:lvl4pPr>
            <a:lvl5pPr indent="-228600" lvl="4" marL="2286000" algn="l">
              <a:lnSpc>
                <a:spcPct val="90000"/>
              </a:lnSpc>
              <a:spcBef>
                <a:spcPts val="1000"/>
              </a:spcBef>
              <a:spcAft>
                <a:spcPts val="0"/>
              </a:spcAft>
              <a:buClr>
                <a:schemeClr val="dk1"/>
              </a:buClr>
              <a:buSzPts val="3200"/>
              <a:buNone/>
              <a:defRPr b="1" sz="3200"/>
            </a:lvl5pPr>
            <a:lvl6pPr indent="-228600" lvl="5" marL="2743200" algn="l">
              <a:lnSpc>
                <a:spcPct val="90000"/>
              </a:lnSpc>
              <a:spcBef>
                <a:spcPts val="1000"/>
              </a:spcBef>
              <a:spcAft>
                <a:spcPts val="0"/>
              </a:spcAft>
              <a:buClr>
                <a:schemeClr val="dk1"/>
              </a:buClr>
              <a:buSzPts val="3200"/>
              <a:buNone/>
              <a:defRPr b="1" sz="3200"/>
            </a:lvl6pPr>
            <a:lvl7pPr indent="-228600" lvl="6" marL="3200400" algn="l">
              <a:lnSpc>
                <a:spcPct val="90000"/>
              </a:lnSpc>
              <a:spcBef>
                <a:spcPts val="1000"/>
              </a:spcBef>
              <a:spcAft>
                <a:spcPts val="0"/>
              </a:spcAft>
              <a:buClr>
                <a:schemeClr val="dk1"/>
              </a:buClr>
              <a:buSzPts val="3200"/>
              <a:buNone/>
              <a:defRPr b="1" sz="3200"/>
            </a:lvl7pPr>
            <a:lvl8pPr indent="-228600" lvl="7" marL="3657600" algn="l">
              <a:lnSpc>
                <a:spcPct val="90000"/>
              </a:lnSpc>
              <a:spcBef>
                <a:spcPts val="1000"/>
              </a:spcBef>
              <a:spcAft>
                <a:spcPts val="0"/>
              </a:spcAft>
              <a:buClr>
                <a:schemeClr val="dk1"/>
              </a:buClr>
              <a:buSzPts val="3200"/>
              <a:buNone/>
              <a:defRPr b="1" sz="3200"/>
            </a:lvl8pPr>
            <a:lvl9pPr indent="-228600" lvl="8" marL="4114800" algn="l">
              <a:lnSpc>
                <a:spcPct val="90000"/>
              </a:lnSpc>
              <a:spcBef>
                <a:spcPts val="1000"/>
              </a:spcBef>
              <a:spcAft>
                <a:spcPts val="0"/>
              </a:spcAft>
              <a:buClr>
                <a:schemeClr val="dk1"/>
              </a:buClr>
              <a:buSzPts val="3200"/>
              <a:buNone/>
              <a:defRPr b="1" sz="3200"/>
            </a:lvl9pPr>
          </a:lstStyle>
          <a:p/>
        </p:txBody>
      </p:sp>
      <p:sp>
        <p:nvSpPr>
          <p:cNvPr id="627" name="Google Shape;627;g21e7369f21a_0_356"/>
          <p:cNvSpPr txBox="1"/>
          <p:nvPr>
            <p:ph idx="4" type="body"/>
          </p:nvPr>
        </p:nvSpPr>
        <p:spPr>
          <a:xfrm>
            <a:off x="12344400" y="5010150"/>
            <a:ext cx="10366500" cy="7369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628" name="Google Shape;628;g21e7369f21a_0_356"/>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29" name="Google Shape;629;g21e7369f21a_0_356"/>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0" name="Google Shape;630;g21e7369f21a_0_356"/>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31" name="Shape 631"/>
        <p:cNvGrpSpPr/>
        <p:nvPr/>
      </p:nvGrpSpPr>
      <p:grpSpPr>
        <a:xfrm>
          <a:off x="0" y="0"/>
          <a:ext cx="0" cy="0"/>
          <a:chOff x="0" y="0"/>
          <a:chExt cx="0" cy="0"/>
        </a:xfrm>
      </p:grpSpPr>
      <p:sp>
        <p:nvSpPr>
          <p:cNvPr id="632" name="Google Shape;632;g21e7369f21a_0_365"/>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3" name="Google Shape;633;g21e7369f21a_0_365"/>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4" name="Google Shape;634;g21e7369f21a_0_365"/>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5" name="Google Shape;635;g21e7369f21a_0_365"/>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7" Type="http://schemas.openxmlformats.org/officeDocument/2006/relationships/slideLayout" Target="../slideLayouts/slideLayout31.xml"/><Relationship Id="rId16" Type="http://schemas.openxmlformats.org/officeDocument/2006/relationships/slideLayout" Target="../slideLayouts/slideLayout30.xml"/><Relationship Id="rId5" Type="http://schemas.openxmlformats.org/officeDocument/2006/relationships/slideLayout" Target="../slideLayouts/slideLayout19.xml"/><Relationship Id="rId6" Type="http://schemas.openxmlformats.org/officeDocument/2006/relationships/slideLayout" Target="../slideLayouts/slideLayout20.xml"/><Relationship Id="rId18" Type="http://schemas.openxmlformats.org/officeDocument/2006/relationships/theme" Target="../theme/theme5.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2.xml"/><Relationship Id="rId10" Type="http://schemas.openxmlformats.org/officeDocument/2006/relationships/slideLayout" Target="../slideLayouts/slideLayout41.xml"/><Relationship Id="rId13" Type="http://schemas.openxmlformats.org/officeDocument/2006/relationships/slideLayout" Target="../slideLayouts/slideLayout44.xml"/><Relationship Id="rId12" Type="http://schemas.openxmlformats.org/officeDocument/2006/relationships/slideLayout" Target="../slideLayouts/slideLayout43.xml"/><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5" Type="http://schemas.openxmlformats.org/officeDocument/2006/relationships/theme" Target="../theme/theme2.xml"/><Relationship Id="rId14" Type="http://schemas.openxmlformats.org/officeDocument/2006/relationships/slideLayout" Target="../slideLayouts/slideLayout45.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6.xml"/><Relationship Id="rId10" Type="http://schemas.openxmlformats.org/officeDocument/2006/relationships/slideLayout" Target="../slideLayouts/slideLayout55.xml"/><Relationship Id="rId13" Type="http://schemas.openxmlformats.org/officeDocument/2006/relationships/slideLayout" Target="../slideLayouts/slideLayout58.xml"/><Relationship Id="rId12" Type="http://schemas.openxmlformats.org/officeDocument/2006/relationships/slideLayout" Target="../slideLayouts/slideLayout57.xml"/><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5" Type="http://schemas.openxmlformats.org/officeDocument/2006/relationships/slideLayout" Target="../slideLayouts/slideLayout60.xml"/><Relationship Id="rId14" Type="http://schemas.openxmlformats.org/officeDocument/2006/relationships/slideLayout" Target="../slideLayouts/slideLayout59.xml"/><Relationship Id="rId17" Type="http://schemas.openxmlformats.org/officeDocument/2006/relationships/slideLayout" Target="../slideLayouts/slideLayout62.xml"/><Relationship Id="rId16" Type="http://schemas.openxmlformats.org/officeDocument/2006/relationships/slideLayout" Target="../slideLayouts/slideLayout61.xml"/><Relationship Id="rId5" Type="http://schemas.openxmlformats.org/officeDocument/2006/relationships/slideLayout" Target="../slideLayouts/slideLayout50.xml"/><Relationship Id="rId6" Type="http://schemas.openxmlformats.org/officeDocument/2006/relationships/slideLayout" Target="../slideLayouts/slideLayout51.xml"/><Relationship Id="rId18" Type="http://schemas.openxmlformats.org/officeDocument/2006/relationships/theme" Target="../theme/theme3.xml"/><Relationship Id="rId7" Type="http://schemas.openxmlformats.org/officeDocument/2006/relationships/slideLayout" Target="../slideLayouts/slideLayout52.xml"/><Relationship Id="rId8"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73.xml"/><Relationship Id="rId10" Type="http://schemas.openxmlformats.org/officeDocument/2006/relationships/slideLayout" Target="../slideLayouts/slideLayout72.xml"/><Relationship Id="rId13" Type="http://schemas.openxmlformats.org/officeDocument/2006/relationships/slideLayout" Target="../slideLayouts/slideLayout75.xml"/><Relationship Id="rId12" Type="http://schemas.openxmlformats.org/officeDocument/2006/relationships/slideLayout" Target="../slideLayouts/slideLayout74.xml"/><Relationship Id="rId1" Type="http://schemas.openxmlformats.org/officeDocument/2006/relationships/slideLayout" Target="../slideLayouts/slideLayout63.xml"/><Relationship Id="rId2" Type="http://schemas.openxmlformats.org/officeDocument/2006/relationships/slideLayout" Target="../slideLayouts/slideLayout64.xml"/><Relationship Id="rId3" Type="http://schemas.openxmlformats.org/officeDocument/2006/relationships/slideLayout" Target="../slideLayouts/slideLayout65.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5" Type="http://schemas.openxmlformats.org/officeDocument/2006/relationships/slideLayout" Target="../slideLayouts/slideLayout77.xml"/><Relationship Id="rId14" Type="http://schemas.openxmlformats.org/officeDocument/2006/relationships/slideLayout" Target="../slideLayouts/slideLayout76.xml"/><Relationship Id="rId17" Type="http://schemas.openxmlformats.org/officeDocument/2006/relationships/slideLayout" Target="../slideLayouts/slideLayout79.xml"/><Relationship Id="rId16" Type="http://schemas.openxmlformats.org/officeDocument/2006/relationships/slideLayout" Target="../slideLayouts/slideLayout78.xml"/><Relationship Id="rId5" Type="http://schemas.openxmlformats.org/officeDocument/2006/relationships/slideLayout" Target="../slideLayouts/slideLayout67.xml"/><Relationship Id="rId6" Type="http://schemas.openxmlformats.org/officeDocument/2006/relationships/slideLayout" Target="../slideLayouts/slideLayout68.xml"/><Relationship Id="rId18" Type="http://schemas.openxmlformats.org/officeDocument/2006/relationships/theme" Target="../theme/theme9.xml"/><Relationship Id="rId7" Type="http://schemas.openxmlformats.org/officeDocument/2006/relationships/slideLayout" Target="../slideLayouts/slideLayout69.xml"/><Relationship Id="rId8"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90.xml"/><Relationship Id="rId10" Type="http://schemas.openxmlformats.org/officeDocument/2006/relationships/slideLayout" Target="../slideLayouts/slideLayout89.xml"/><Relationship Id="rId13" Type="http://schemas.openxmlformats.org/officeDocument/2006/relationships/slideLayout" Target="../slideLayouts/slideLayout92.xml"/><Relationship Id="rId12" Type="http://schemas.openxmlformats.org/officeDocument/2006/relationships/slideLayout" Target="../slideLayouts/slideLayout91.xml"/><Relationship Id="rId1" Type="http://schemas.openxmlformats.org/officeDocument/2006/relationships/slideLayout" Target="../slideLayouts/slideLayout80.xml"/><Relationship Id="rId2" Type="http://schemas.openxmlformats.org/officeDocument/2006/relationships/slideLayout" Target="../slideLayouts/slideLayout81.xml"/><Relationship Id="rId3" Type="http://schemas.openxmlformats.org/officeDocument/2006/relationships/slideLayout" Target="../slideLayouts/slideLayout82.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theme" Target="../theme/theme7.xml"/><Relationship Id="rId5" Type="http://schemas.openxmlformats.org/officeDocument/2006/relationships/slideLayout" Target="../slideLayouts/slideLayout84.xml"/><Relationship Id="rId6" Type="http://schemas.openxmlformats.org/officeDocument/2006/relationships/slideLayout" Target="../slideLayouts/slideLayout85.xml"/><Relationship Id="rId7" Type="http://schemas.openxmlformats.org/officeDocument/2006/relationships/slideLayout" Target="../slideLayouts/slideLayout86.xml"/><Relationship Id="rId8" Type="http://schemas.openxmlformats.org/officeDocument/2006/relationships/slideLayout" Target="../slideLayouts/slideLayout87.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103.xml"/><Relationship Id="rId10" Type="http://schemas.openxmlformats.org/officeDocument/2006/relationships/slideLayout" Target="../slideLayouts/slideLayout102.xml"/><Relationship Id="rId13" Type="http://schemas.openxmlformats.org/officeDocument/2006/relationships/slideLayout" Target="../slideLayouts/slideLayout105.xml"/><Relationship Id="rId12" Type="http://schemas.openxmlformats.org/officeDocument/2006/relationships/slideLayout" Target="../slideLayouts/slideLayout104.xml"/><Relationship Id="rId1" Type="http://schemas.openxmlformats.org/officeDocument/2006/relationships/slideLayout" Target="../slideLayouts/slideLayout93.xml"/><Relationship Id="rId2" Type="http://schemas.openxmlformats.org/officeDocument/2006/relationships/slideLayout" Target="../slideLayouts/slideLayout94.xml"/><Relationship Id="rId3" Type="http://schemas.openxmlformats.org/officeDocument/2006/relationships/slideLayout" Target="../slideLayouts/slideLayout95.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5" Type="http://schemas.openxmlformats.org/officeDocument/2006/relationships/theme" Target="../theme/theme4.xml"/><Relationship Id="rId14" Type="http://schemas.openxmlformats.org/officeDocument/2006/relationships/slideLayout" Target="../slideLayouts/slideLayout106.xml"/><Relationship Id="rId5" Type="http://schemas.openxmlformats.org/officeDocument/2006/relationships/slideLayout" Target="../slideLayouts/slideLayout97.xml"/><Relationship Id="rId6" Type="http://schemas.openxmlformats.org/officeDocument/2006/relationships/slideLayout" Target="../slideLayouts/slideLayout98.xml"/><Relationship Id="rId7" Type="http://schemas.openxmlformats.org/officeDocument/2006/relationships/slideLayout" Target="../slideLayouts/slideLayout99.xml"/><Relationship Id="rId8" Type="http://schemas.openxmlformats.org/officeDocument/2006/relationships/slideLayout" Target="../slideLayouts/slideLayout100.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117.xml"/><Relationship Id="rId10" Type="http://schemas.openxmlformats.org/officeDocument/2006/relationships/slideLayout" Target="../slideLayouts/slideLayout116.xml"/><Relationship Id="rId13" Type="http://schemas.openxmlformats.org/officeDocument/2006/relationships/slideLayout" Target="../slideLayouts/slideLayout119.xml"/><Relationship Id="rId12" Type="http://schemas.openxmlformats.org/officeDocument/2006/relationships/slideLayout" Target="../slideLayouts/slideLayout118.xml"/><Relationship Id="rId1" Type="http://schemas.openxmlformats.org/officeDocument/2006/relationships/slideLayout" Target="../slideLayouts/slideLayout107.xml"/><Relationship Id="rId2" Type="http://schemas.openxmlformats.org/officeDocument/2006/relationships/slideLayout" Target="../slideLayouts/slideLayout108.xml"/><Relationship Id="rId3" Type="http://schemas.openxmlformats.org/officeDocument/2006/relationships/slideLayout" Target="../slideLayouts/slideLayout109.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5" Type="http://schemas.openxmlformats.org/officeDocument/2006/relationships/theme" Target="../theme/theme6.xml"/><Relationship Id="rId14" Type="http://schemas.openxmlformats.org/officeDocument/2006/relationships/slideLayout" Target="../slideLayouts/slideLayout120.xml"/><Relationship Id="rId5" Type="http://schemas.openxmlformats.org/officeDocument/2006/relationships/slideLayout" Target="../slideLayouts/slideLayout111.xml"/><Relationship Id="rId6" Type="http://schemas.openxmlformats.org/officeDocument/2006/relationships/slideLayout" Target="../slideLayouts/slideLayout112.xml"/><Relationship Id="rId7" Type="http://schemas.openxmlformats.org/officeDocument/2006/relationships/slideLayout" Target="../slideLayouts/slideLayout113.xml"/><Relationship Id="rId8" Type="http://schemas.openxmlformats.org/officeDocument/2006/relationships/slideLayout" Target="../slideLayouts/slideLayout11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9" name="Shape 9"/>
        <p:cNvGrpSpPr/>
        <p:nvPr/>
      </p:nvGrpSpPr>
      <p:grpSpPr>
        <a:xfrm>
          <a:off x="0" y="0"/>
          <a:ext cx="0" cy="0"/>
          <a:chOff x="0" y="0"/>
          <a:chExt cx="0" cy="0"/>
        </a:xfrm>
      </p:grpSpPr>
      <p:sp>
        <p:nvSpPr>
          <p:cNvPr id="10" name="Google Shape;10;g21f2bc86faf_0_1044"/>
          <p:cNvSpPr txBox="1"/>
          <p:nvPr>
            <p:ph type="title"/>
          </p:nvPr>
        </p:nvSpPr>
        <p:spPr>
          <a:xfrm>
            <a:off x="831200" y="577133"/>
            <a:ext cx="22721700" cy="1527300"/>
          </a:xfrm>
          <a:prstGeom prst="rect">
            <a:avLst/>
          </a:prstGeom>
          <a:noFill/>
          <a:ln>
            <a:noFill/>
          </a:ln>
        </p:spPr>
        <p:txBody>
          <a:bodyPr anchorCtr="0" anchor="t" bIns="243800" lIns="243800" spcFirstLastPara="1" rIns="243800" wrap="square" tIns="243800">
            <a:normAutofit/>
          </a:bodyPr>
          <a:lstStyle>
            <a:lvl1pPr lvl="0"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1pPr>
            <a:lvl2pPr lvl="1"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2pPr>
            <a:lvl3pPr lvl="2"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3pPr>
            <a:lvl4pPr lvl="3"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4pPr>
            <a:lvl5pPr lvl="4"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5pPr>
            <a:lvl6pPr lvl="5"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6pPr>
            <a:lvl7pPr lvl="6"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7pPr>
            <a:lvl8pPr lvl="7"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8pPr>
            <a:lvl9pPr lvl="8"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9pPr>
          </a:lstStyle>
          <a:p/>
        </p:txBody>
      </p:sp>
      <p:sp>
        <p:nvSpPr>
          <p:cNvPr id="11" name="Google Shape;11;g21f2bc86faf_0_1044"/>
          <p:cNvSpPr txBox="1"/>
          <p:nvPr>
            <p:ph idx="1" type="body"/>
          </p:nvPr>
        </p:nvSpPr>
        <p:spPr>
          <a:xfrm>
            <a:off x="831200" y="3073267"/>
            <a:ext cx="22721700" cy="9110400"/>
          </a:xfrm>
          <a:prstGeom prst="rect">
            <a:avLst/>
          </a:prstGeom>
          <a:noFill/>
          <a:ln>
            <a:noFill/>
          </a:ln>
        </p:spPr>
        <p:txBody>
          <a:bodyPr anchorCtr="0" anchor="t" bIns="243800" lIns="243800" spcFirstLastPara="1" rIns="243800" wrap="square" tIns="243800">
            <a:normAutofit/>
          </a:bodyPr>
          <a:lstStyle>
            <a:lvl1pPr indent="-533400" lvl="0" marL="457200" marR="0" rtl="0" algn="l">
              <a:lnSpc>
                <a:spcPct val="115000"/>
              </a:lnSpc>
              <a:spcBef>
                <a:spcPts val="0"/>
              </a:spcBef>
              <a:spcAft>
                <a:spcPts val="0"/>
              </a:spcAft>
              <a:buClr>
                <a:schemeClr val="dk2"/>
              </a:buClr>
              <a:buSzPts val="4800"/>
              <a:buFont typeface="Roboto"/>
              <a:buChar char="●"/>
              <a:defRPr b="0" i="0" sz="4800" u="none" cap="none" strike="noStrike">
                <a:solidFill>
                  <a:schemeClr val="dk2"/>
                </a:solidFill>
                <a:latin typeface="Roboto"/>
                <a:ea typeface="Roboto"/>
                <a:cs typeface="Roboto"/>
                <a:sym typeface="Roboto"/>
              </a:defRPr>
            </a:lvl1pPr>
            <a:lvl2pPr indent="-463550" lvl="1" marL="9144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2pPr>
            <a:lvl3pPr indent="-463550" lvl="2" marL="13716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3pPr>
            <a:lvl4pPr indent="-463550" lvl="3" marL="18288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4pPr>
            <a:lvl5pPr indent="-463550" lvl="4" marL="22860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5pPr>
            <a:lvl6pPr indent="-463550" lvl="5" marL="27432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6pPr>
            <a:lvl7pPr indent="-463550" lvl="6" marL="32004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7pPr>
            <a:lvl8pPr indent="-463550" lvl="7" marL="36576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8pPr>
            <a:lvl9pPr indent="-463550" lvl="8" marL="41148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9pPr>
          </a:lstStyle>
          <a:p/>
        </p:txBody>
      </p:sp>
      <p:sp>
        <p:nvSpPr>
          <p:cNvPr id="12" name="Google Shape;12;g21f2bc86faf_0_1044"/>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700"/>
              <a:buFont typeface="Arial"/>
              <a:buNone/>
              <a:defRPr b="0" i="0" sz="27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0" name="Shape 90"/>
        <p:cNvGrpSpPr/>
        <p:nvPr/>
      </p:nvGrpSpPr>
      <p:grpSpPr>
        <a:xfrm>
          <a:off x="0" y="0"/>
          <a:ext cx="0" cy="0"/>
          <a:chOff x="0" y="0"/>
          <a:chExt cx="0" cy="0"/>
        </a:xfrm>
      </p:grpSpPr>
      <p:sp>
        <p:nvSpPr>
          <p:cNvPr id="91" name="Google Shape;91;g21e7369f21a_0_1258"/>
          <p:cNvSpPr txBox="1"/>
          <p:nvPr>
            <p:ph type="title"/>
          </p:nvPr>
        </p:nvSpPr>
        <p:spPr>
          <a:xfrm>
            <a:off x="1219200" y="1066800"/>
            <a:ext cx="21945600" cy="1981200"/>
          </a:xfrm>
          <a:prstGeom prst="rect">
            <a:avLst/>
          </a:prstGeom>
          <a:noFill/>
          <a:ln>
            <a:noFill/>
          </a:ln>
        </p:spPr>
        <p:txBody>
          <a:bodyPr anchorCtr="0" anchor="ctr" bIns="91400" lIns="182875" spcFirstLastPara="1" rIns="182875" wrap="square" tIns="91400">
            <a:normAutofit/>
          </a:bodyPr>
          <a:lstStyle>
            <a:lvl1pPr lvl="0" marR="0" rtl="0" algn="l">
              <a:lnSpc>
                <a:spcPct val="100000"/>
              </a:lnSpc>
              <a:spcBef>
                <a:spcPts val="0"/>
              </a:spcBef>
              <a:spcAft>
                <a:spcPts val="0"/>
              </a:spcAft>
              <a:buClr>
                <a:schemeClr val="dk2"/>
              </a:buClr>
              <a:buSzPts val="8000"/>
              <a:buFont typeface="Arial"/>
              <a:buNone/>
              <a:defRPr b="0" i="0" sz="80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9pPr>
          </a:lstStyle>
          <a:p/>
        </p:txBody>
      </p:sp>
      <p:sp>
        <p:nvSpPr>
          <p:cNvPr id="92" name="Google Shape;92;g21e7369f21a_0_1258"/>
          <p:cNvSpPr txBox="1"/>
          <p:nvPr>
            <p:ph idx="1" type="body"/>
          </p:nvPr>
        </p:nvSpPr>
        <p:spPr>
          <a:xfrm>
            <a:off x="1219200" y="3200400"/>
            <a:ext cx="21945600" cy="9753600"/>
          </a:xfrm>
          <a:prstGeom prst="rect">
            <a:avLst/>
          </a:prstGeom>
          <a:noFill/>
          <a:ln>
            <a:noFill/>
          </a:ln>
        </p:spPr>
        <p:txBody>
          <a:bodyPr anchorCtr="0" anchor="t" bIns="91400" lIns="182875" spcFirstLastPara="1" rIns="182875" wrap="square" tIns="91400">
            <a:normAutofit/>
          </a:bodyPr>
          <a:lstStyle>
            <a:lvl1pPr indent="-488950" lvl="0" marL="457200" marR="0" rtl="0" algn="l">
              <a:lnSpc>
                <a:spcPct val="100000"/>
              </a:lnSpc>
              <a:spcBef>
                <a:spcPts val="1000"/>
              </a:spcBef>
              <a:spcAft>
                <a:spcPts val="0"/>
              </a:spcAft>
              <a:buClr>
                <a:schemeClr val="accent1"/>
              </a:buClr>
              <a:buSzPts val="4100"/>
              <a:buFont typeface="Arial"/>
              <a:buChar char="•"/>
              <a:defRPr b="0" i="0" sz="4800" u="none" cap="none" strike="noStrike">
                <a:solidFill>
                  <a:schemeClr val="dk1"/>
                </a:solidFill>
                <a:latin typeface="Arial"/>
                <a:ea typeface="Arial"/>
                <a:cs typeface="Arial"/>
                <a:sym typeface="Arial"/>
              </a:defRPr>
            </a:lvl1pPr>
            <a:lvl2pPr indent="-444500" lvl="1" marL="914400" marR="0" rtl="0" algn="l">
              <a:lnSpc>
                <a:spcPct val="100000"/>
              </a:lnSpc>
              <a:spcBef>
                <a:spcPts val="800"/>
              </a:spcBef>
              <a:spcAft>
                <a:spcPts val="0"/>
              </a:spcAft>
              <a:buClr>
                <a:schemeClr val="accent1"/>
              </a:buClr>
              <a:buSzPts val="3400"/>
              <a:buFont typeface="Arial"/>
              <a:buChar char="•"/>
              <a:defRPr b="0" i="0" sz="4000" u="none" cap="none" strike="noStrike">
                <a:solidFill>
                  <a:schemeClr val="dk1"/>
                </a:solidFill>
                <a:latin typeface="Arial"/>
                <a:ea typeface="Arial"/>
                <a:cs typeface="Arial"/>
                <a:sym typeface="Arial"/>
              </a:defRPr>
            </a:lvl2pPr>
            <a:lvl3pPr indent="-431800" lvl="2" marL="1371600" marR="0" rtl="0" algn="l">
              <a:lnSpc>
                <a:spcPct val="100000"/>
              </a:lnSpc>
              <a:spcBef>
                <a:spcPts val="700"/>
              </a:spcBef>
              <a:spcAft>
                <a:spcPts val="0"/>
              </a:spcAft>
              <a:buClr>
                <a:schemeClr val="accent1"/>
              </a:buClr>
              <a:buSzPts val="3200"/>
              <a:buFont typeface="Arial"/>
              <a:buChar char="•"/>
              <a:defRPr b="0" i="0" sz="3600" u="none" cap="none" strike="noStrike">
                <a:solidFill>
                  <a:schemeClr val="dk1"/>
                </a:solidFill>
                <a:latin typeface="Arial"/>
                <a:ea typeface="Arial"/>
                <a:cs typeface="Arial"/>
                <a:sym typeface="Arial"/>
              </a:defRPr>
            </a:lvl3pPr>
            <a:lvl4pPr indent="-431800" lvl="3" marL="1828800" marR="0" rtl="0" algn="l">
              <a:lnSpc>
                <a:spcPct val="100000"/>
              </a:lnSpc>
              <a:spcBef>
                <a:spcPts val="600"/>
              </a:spcBef>
              <a:spcAft>
                <a:spcPts val="0"/>
              </a:spcAft>
              <a:buClr>
                <a:schemeClr val="accent1"/>
              </a:buClr>
              <a:buSzPts val="3200"/>
              <a:buFont typeface="Arial"/>
              <a:buChar char="•"/>
              <a:defRPr b="0" i="0" sz="3200" u="none" cap="none" strike="noStrike">
                <a:solidFill>
                  <a:schemeClr val="dk1"/>
                </a:solidFill>
                <a:latin typeface="Arial"/>
                <a:ea typeface="Arial"/>
                <a:cs typeface="Arial"/>
                <a:sym typeface="Arial"/>
              </a:defRPr>
            </a:lvl4pPr>
            <a:lvl5pPr indent="-406400" lvl="4" marL="2286000" marR="0" rtl="0" algn="l">
              <a:lnSpc>
                <a:spcPct val="100000"/>
              </a:lnSpc>
              <a:spcBef>
                <a:spcPts val="600"/>
              </a:spcBef>
              <a:spcAft>
                <a:spcPts val="0"/>
              </a:spcAft>
              <a:buClr>
                <a:schemeClr val="accent1"/>
              </a:buClr>
              <a:buSzPts val="2800"/>
              <a:buFont typeface="Arial"/>
              <a:buChar char="•"/>
              <a:defRPr b="0" i="0" sz="2800" u="none" cap="none" strike="noStrike">
                <a:solidFill>
                  <a:schemeClr val="dk1"/>
                </a:solidFill>
                <a:latin typeface="Arial"/>
                <a:ea typeface="Arial"/>
                <a:cs typeface="Arial"/>
                <a:sym typeface="Arial"/>
              </a:defRPr>
            </a:lvl5pPr>
            <a:lvl6pPr indent="-393700" lvl="5" marL="2743200" marR="0" rtl="0" algn="l">
              <a:lnSpc>
                <a:spcPct val="100000"/>
              </a:lnSpc>
              <a:spcBef>
                <a:spcPts val="500"/>
              </a:spcBef>
              <a:spcAft>
                <a:spcPts val="0"/>
              </a:spcAft>
              <a:buClr>
                <a:schemeClr val="accent1"/>
              </a:buClr>
              <a:buSzPts val="2600"/>
              <a:buFont typeface="Arial"/>
              <a:buChar char="•"/>
              <a:defRPr b="0" i="0" sz="2600" u="none" cap="none" strike="noStrike">
                <a:solidFill>
                  <a:schemeClr val="dk1"/>
                </a:solidFill>
                <a:latin typeface="Arial"/>
                <a:ea typeface="Arial"/>
                <a:cs typeface="Arial"/>
                <a:sym typeface="Arial"/>
              </a:defRPr>
            </a:lvl6pPr>
            <a:lvl7pPr indent="-393700" lvl="6" marL="3200400" marR="0" rtl="0" algn="l">
              <a:lnSpc>
                <a:spcPct val="100000"/>
              </a:lnSpc>
              <a:spcBef>
                <a:spcPts val="500"/>
              </a:spcBef>
              <a:spcAft>
                <a:spcPts val="0"/>
              </a:spcAft>
              <a:buClr>
                <a:schemeClr val="accent1"/>
              </a:buClr>
              <a:buSzPts val="2600"/>
              <a:buFont typeface="Arial"/>
              <a:buChar char="•"/>
              <a:defRPr b="0" i="0" sz="2600" u="none" cap="none" strike="noStrike">
                <a:solidFill>
                  <a:schemeClr val="dk1"/>
                </a:solidFill>
                <a:latin typeface="Arial"/>
                <a:ea typeface="Arial"/>
                <a:cs typeface="Arial"/>
                <a:sym typeface="Arial"/>
              </a:defRPr>
            </a:lvl7pPr>
            <a:lvl8pPr indent="-393700" lvl="7" marL="3657600" marR="0" rtl="0" algn="l">
              <a:lnSpc>
                <a:spcPct val="100000"/>
              </a:lnSpc>
              <a:spcBef>
                <a:spcPts val="500"/>
              </a:spcBef>
              <a:spcAft>
                <a:spcPts val="0"/>
              </a:spcAft>
              <a:buClr>
                <a:schemeClr val="accent1"/>
              </a:buClr>
              <a:buSzPts val="2600"/>
              <a:buFont typeface="Arial"/>
              <a:buChar char="•"/>
              <a:defRPr b="0" i="0" sz="2600" u="none" cap="none" strike="noStrike">
                <a:solidFill>
                  <a:schemeClr val="dk1"/>
                </a:solidFill>
                <a:latin typeface="Arial"/>
                <a:ea typeface="Arial"/>
                <a:cs typeface="Arial"/>
                <a:sym typeface="Arial"/>
              </a:defRPr>
            </a:lvl8pPr>
            <a:lvl9pPr indent="-393700" lvl="8" marL="4114800" marR="0" rtl="0" algn="l">
              <a:lnSpc>
                <a:spcPct val="100000"/>
              </a:lnSpc>
              <a:spcBef>
                <a:spcPts val="500"/>
              </a:spcBef>
              <a:spcAft>
                <a:spcPts val="0"/>
              </a:spcAft>
              <a:buClr>
                <a:schemeClr val="accent1"/>
              </a:buClr>
              <a:buSzPts val="2600"/>
              <a:buFont typeface="Arial"/>
              <a:buChar char="•"/>
              <a:defRPr b="0" i="0" sz="2600" u="none" cap="none" strike="noStrike">
                <a:solidFill>
                  <a:schemeClr val="dk1"/>
                </a:solidFill>
                <a:latin typeface="Arial"/>
                <a:ea typeface="Arial"/>
                <a:cs typeface="Arial"/>
                <a:sym typeface="Arial"/>
              </a:defRPr>
            </a:lvl9pPr>
          </a:lstStyle>
          <a:p/>
        </p:txBody>
      </p:sp>
      <p:sp>
        <p:nvSpPr>
          <p:cNvPr id="93" name="Google Shape;93;g21e7369f21a_0_1258"/>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marR="0" rtl="0" algn="l">
              <a:lnSpc>
                <a:spcPct val="100000"/>
              </a:lnSpc>
              <a:spcBef>
                <a:spcPts val="0"/>
              </a:spcBef>
              <a:spcAft>
                <a:spcPts val="0"/>
              </a:spcAft>
              <a:buClr>
                <a:srgbClr val="000000"/>
              </a:buClr>
              <a:buSzPts val="2800"/>
              <a:buFont typeface="Arial"/>
              <a:buNone/>
              <a:defRPr b="0" i="0" sz="24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9pPr>
          </a:lstStyle>
          <a:p/>
        </p:txBody>
      </p:sp>
      <p:sp>
        <p:nvSpPr>
          <p:cNvPr id="94" name="Google Shape;94;g21e7369f21a_0_1258"/>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marR="0" rtl="0" algn="ctr">
              <a:lnSpc>
                <a:spcPct val="100000"/>
              </a:lnSpc>
              <a:spcBef>
                <a:spcPts val="0"/>
              </a:spcBef>
              <a:spcAft>
                <a:spcPts val="0"/>
              </a:spcAft>
              <a:buClr>
                <a:srgbClr val="000000"/>
              </a:buClr>
              <a:buSzPts val="2800"/>
              <a:buFont typeface="Arial"/>
              <a:buNone/>
              <a:defRPr b="0" i="0" sz="24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Arial"/>
                <a:ea typeface="Arial"/>
                <a:cs typeface="Arial"/>
                <a:sym typeface="Arial"/>
              </a:defRPr>
            </a:lvl9pPr>
          </a:lstStyle>
          <a:p/>
        </p:txBody>
      </p:sp>
      <p:sp>
        <p:nvSpPr>
          <p:cNvPr id="95" name="Google Shape;95;g21e7369f21a_0_1258"/>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marR="0" rtl="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2800"/>
              <a:buFont typeface="Arial"/>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5" name="Shape 205"/>
        <p:cNvGrpSpPr/>
        <p:nvPr/>
      </p:nvGrpSpPr>
      <p:grpSpPr>
        <a:xfrm>
          <a:off x="0" y="0"/>
          <a:ext cx="0" cy="0"/>
          <a:chOff x="0" y="0"/>
          <a:chExt cx="0" cy="0"/>
        </a:xfrm>
      </p:grpSpPr>
      <p:sp>
        <p:nvSpPr>
          <p:cNvPr id="206" name="Google Shape;206;g21e7369f21a_0_1373"/>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marR="0" rtl="0" algn="l">
              <a:lnSpc>
                <a:spcPct val="90000"/>
              </a:lnSpc>
              <a:spcBef>
                <a:spcPts val="0"/>
              </a:spcBef>
              <a:spcAft>
                <a:spcPts val="0"/>
              </a:spcAft>
              <a:buClr>
                <a:schemeClr val="dk1"/>
              </a:buClr>
              <a:buSzPts val="8800"/>
              <a:buFont typeface="Calibri"/>
              <a:buNone/>
              <a:defRPr b="0" i="0" sz="8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9pPr>
          </a:lstStyle>
          <a:p/>
        </p:txBody>
      </p:sp>
      <p:sp>
        <p:nvSpPr>
          <p:cNvPr id="207" name="Google Shape;207;g21e7369f21a_0_1373"/>
          <p:cNvSpPr txBox="1"/>
          <p:nvPr>
            <p:ph idx="1" type="body"/>
          </p:nvPr>
        </p:nvSpPr>
        <p:spPr>
          <a:xfrm>
            <a:off x="1676400" y="3651250"/>
            <a:ext cx="21031200" cy="8702400"/>
          </a:xfrm>
          <a:prstGeom prst="rect">
            <a:avLst/>
          </a:prstGeom>
          <a:noFill/>
          <a:ln>
            <a:noFill/>
          </a:ln>
        </p:spPr>
        <p:txBody>
          <a:bodyPr anchorCtr="0" anchor="t" bIns="91400" lIns="182850" spcFirstLastPara="1" rIns="182850" wrap="square" tIns="91400">
            <a:normAutofit/>
          </a:bodyPr>
          <a:lstStyle>
            <a:lvl1pPr indent="-584200" lvl="0" marL="45720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indent="-533400" lvl="1" marL="914400"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indent="-482600" lvl="2" marL="1371600"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indent="-457200" lvl="3" marL="1828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indent="-457200" lvl="4" marL="22860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8" name="Google Shape;208;g21e7369f21a_0_1373"/>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marR="0" rtl="0" algn="l">
              <a:lnSpc>
                <a:spcPct val="100000"/>
              </a:lnSpc>
              <a:spcBef>
                <a:spcPts val="0"/>
              </a:spcBef>
              <a:spcAft>
                <a:spcPts val="0"/>
              </a:spcAft>
              <a:buClr>
                <a:srgbClr val="000000"/>
              </a:buClr>
              <a:buSzPts val="2800"/>
              <a:buFont typeface="Arial"/>
              <a:buNone/>
              <a:defRPr b="0" i="0" sz="2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9pPr>
          </a:lstStyle>
          <a:p/>
        </p:txBody>
      </p:sp>
      <p:sp>
        <p:nvSpPr>
          <p:cNvPr id="209" name="Google Shape;209;g21e7369f21a_0_1373"/>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marR="0" rtl="0" algn="ctr">
              <a:lnSpc>
                <a:spcPct val="100000"/>
              </a:lnSpc>
              <a:spcBef>
                <a:spcPts val="0"/>
              </a:spcBef>
              <a:spcAft>
                <a:spcPts val="0"/>
              </a:spcAft>
              <a:buClr>
                <a:srgbClr val="000000"/>
              </a:buClr>
              <a:buSzPts val="2800"/>
              <a:buFont typeface="Arial"/>
              <a:buNone/>
              <a:defRPr b="0" i="0" sz="2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9pPr>
          </a:lstStyle>
          <a:p/>
        </p:txBody>
      </p:sp>
      <p:sp>
        <p:nvSpPr>
          <p:cNvPr id="210" name="Google Shape;210;g21e7369f21a_0_1373"/>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306" name="Shape 306"/>
        <p:cNvGrpSpPr/>
        <p:nvPr/>
      </p:nvGrpSpPr>
      <p:grpSpPr>
        <a:xfrm>
          <a:off x="0" y="0"/>
          <a:ext cx="0" cy="0"/>
          <a:chOff x="0" y="0"/>
          <a:chExt cx="0" cy="0"/>
        </a:xfrm>
      </p:grpSpPr>
      <p:sp>
        <p:nvSpPr>
          <p:cNvPr id="307" name="Google Shape;307;g21e7369f21a_0_1474"/>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1pPr>
            <a:lvl2pPr lvl="1"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2pPr>
            <a:lvl3pPr lvl="2"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3pPr>
            <a:lvl4pPr lvl="3"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4pPr>
            <a:lvl5pPr lvl="4"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5pPr>
            <a:lvl6pPr lvl="5"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6pPr>
            <a:lvl7pPr lvl="6"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7pPr>
            <a:lvl8pPr lvl="7"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8pPr>
            <a:lvl9pPr lvl="8"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9pPr>
          </a:lstStyle>
          <a:p/>
        </p:txBody>
      </p:sp>
      <p:sp>
        <p:nvSpPr>
          <p:cNvPr id="308" name="Google Shape;308;g21e7369f21a_0_1474"/>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marR="0" rtl="0" algn="l">
              <a:lnSpc>
                <a:spcPct val="115000"/>
              </a:lnSpc>
              <a:spcBef>
                <a:spcPts val="0"/>
              </a:spcBef>
              <a:spcAft>
                <a:spcPts val="0"/>
              </a:spcAft>
              <a:buClr>
                <a:schemeClr val="dk2"/>
              </a:buClr>
              <a:buSzPts val="4800"/>
              <a:buFont typeface="Roboto"/>
              <a:buChar char="●"/>
              <a:defRPr b="0" i="0" sz="4800" u="none" cap="none" strike="noStrike">
                <a:solidFill>
                  <a:schemeClr val="dk2"/>
                </a:solidFill>
                <a:latin typeface="Roboto"/>
                <a:ea typeface="Roboto"/>
                <a:cs typeface="Roboto"/>
                <a:sym typeface="Roboto"/>
              </a:defRPr>
            </a:lvl1pPr>
            <a:lvl2pPr indent="-469900" lvl="1" marL="9144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2pPr>
            <a:lvl3pPr indent="-469900" lvl="2" marL="13716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3pPr>
            <a:lvl4pPr indent="-469900" lvl="3" marL="18288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4pPr>
            <a:lvl5pPr indent="-469900" lvl="4" marL="22860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5pPr>
            <a:lvl6pPr indent="-469900" lvl="5" marL="27432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6pPr>
            <a:lvl7pPr indent="-469900" lvl="6" marL="32004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7pPr>
            <a:lvl8pPr indent="-469900" lvl="7" marL="36576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8pPr>
            <a:lvl9pPr indent="-469900" lvl="8" marL="41148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9pPr>
          </a:lstStyle>
          <a:p/>
        </p:txBody>
      </p:sp>
      <p:sp>
        <p:nvSpPr>
          <p:cNvPr id="309" name="Google Shape;309;g21e7369f21a_0_1474"/>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408" name="Shape 408"/>
        <p:cNvGrpSpPr/>
        <p:nvPr/>
      </p:nvGrpSpPr>
      <p:grpSpPr>
        <a:xfrm>
          <a:off x="0" y="0"/>
          <a:ext cx="0" cy="0"/>
          <a:chOff x="0" y="0"/>
          <a:chExt cx="0" cy="0"/>
        </a:xfrm>
      </p:grpSpPr>
      <p:sp>
        <p:nvSpPr>
          <p:cNvPr id="409" name="Google Shape;409;g21f2bc86faf_0_803"/>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1pPr>
            <a:lvl2pPr lvl="1"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2pPr>
            <a:lvl3pPr lvl="2"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3pPr>
            <a:lvl4pPr lvl="3"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4pPr>
            <a:lvl5pPr lvl="4"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5pPr>
            <a:lvl6pPr lvl="5"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6pPr>
            <a:lvl7pPr lvl="6"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7pPr>
            <a:lvl8pPr lvl="7"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8pPr>
            <a:lvl9pPr lvl="8"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9pPr>
          </a:lstStyle>
          <a:p/>
        </p:txBody>
      </p:sp>
      <p:sp>
        <p:nvSpPr>
          <p:cNvPr id="410" name="Google Shape;410;g21f2bc86faf_0_803"/>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marR="0" rtl="0" algn="l">
              <a:lnSpc>
                <a:spcPct val="115000"/>
              </a:lnSpc>
              <a:spcBef>
                <a:spcPts val="0"/>
              </a:spcBef>
              <a:spcAft>
                <a:spcPts val="0"/>
              </a:spcAft>
              <a:buClr>
                <a:schemeClr val="dk2"/>
              </a:buClr>
              <a:buSzPts val="4800"/>
              <a:buFont typeface="Roboto"/>
              <a:buChar char="●"/>
              <a:defRPr b="0" i="0" sz="4800" u="none" cap="none" strike="noStrike">
                <a:solidFill>
                  <a:schemeClr val="dk2"/>
                </a:solidFill>
                <a:latin typeface="Roboto"/>
                <a:ea typeface="Roboto"/>
                <a:cs typeface="Roboto"/>
                <a:sym typeface="Roboto"/>
              </a:defRPr>
            </a:lvl1pPr>
            <a:lvl2pPr indent="-469900" lvl="1" marL="9144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2pPr>
            <a:lvl3pPr indent="-469900" lvl="2" marL="13716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3pPr>
            <a:lvl4pPr indent="-469900" lvl="3" marL="18288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4pPr>
            <a:lvl5pPr indent="-469900" lvl="4" marL="22860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5pPr>
            <a:lvl6pPr indent="-469900" lvl="5" marL="27432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6pPr>
            <a:lvl7pPr indent="-469900" lvl="6" marL="32004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7pPr>
            <a:lvl8pPr indent="-469900" lvl="7" marL="36576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8pPr>
            <a:lvl9pPr indent="-469900" lvl="8" marL="41148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9pPr>
          </a:lstStyle>
          <a:p/>
        </p:txBody>
      </p:sp>
      <p:sp>
        <p:nvSpPr>
          <p:cNvPr id="411" name="Google Shape;411;g21f2bc86faf_0_803"/>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512" name="Shape 512"/>
        <p:cNvGrpSpPr/>
        <p:nvPr/>
      </p:nvGrpSpPr>
      <p:grpSpPr>
        <a:xfrm>
          <a:off x="0" y="0"/>
          <a:ext cx="0" cy="0"/>
          <a:chOff x="0" y="0"/>
          <a:chExt cx="0" cy="0"/>
        </a:xfrm>
      </p:grpSpPr>
      <p:sp>
        <p:nvSpPr>
          <p:cNvPr id="513" name="Google Shape;513;g21f2bc86faf_0_523"/>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1pPr>
            <a:lvl2pPr lvl="1"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2pPr>
            <a:lvl3pPr lvl="2"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3pPr>
            <a:lvl4pPr lvl="3"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4pPr>
            <a:lvl5pPr lvl="4"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5pPr>
            <a:lvl6pPr lvl="5"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6pPr>
            <a:lvl7pPr lvl="6"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7pPr>
            <a:lvl8pPr lvl="7"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8pPr>
            <a:lvl9pPr lvl="8"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9pPr>
          </a:lstStyle>
          <a:p/>
        </p:txBody>
      </p:sp>
      <p:sp>
        <p:nvSpPr>
          <p:cNvPr id="514" name="Google Shape;514;g21f2bc86faf_0_523"/>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marR="0" rtl="0" algn="l">
              <a:lnSpc>
                <a:spcPct val="115000"/>
              </a:lnSpc>
              <a:spcBef>
                <a:spcPts val="0"/>
              </a:spcBef>
              <a:spcAft>
                <a:spcPts val="0"/>
              </a:spcAft>
              <a:buClr>
                <a:schemeClr val="dk2"/>
              </a:buClr>
              <a:buSzPts val="4800"/>
              <a:buFont typeface="Roboto"/>
              <a:buChar char="●"/>
              <a:defRPr b="0" i="0" sz="4800" u="none" cap="none" strike="noStrike">
                <a:solidFill>
                  <a:schemeClr val="dk2"/>
                </a:solidFill>
                <a:latin typeface="Roboto"/>
                <a:ea typeface="Roboto"/>
                <a:cs typeface="Roboto"/>
                <a:sym typeface="Roboto"/>
              </a:defRPr>
            </a:lvl1pPr>
            <a:lvl2pPr indent="-469900" lvl="1" marL="9144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2pPr>
            <a:lvl3pPr indent="-469900" lvl="2" marL="13716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3pPr>
            <a:lvl4pPr indent="-469900" lvl="3" marL="18288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4pPr>
            <a:lvl5pPr indent="-469900" lvl="4" marL="22860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5pPr>
            <a:lvl6pPr indent="-469900" lvl="5" marL="27432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6pPr>
            <a:lvl7pPr indent="-469900" lvl="6" marL="32004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7pPr>
            <a:lvl8pPr indent="-469900" lvl="7" marL="36576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8pPr>
            <a:lvl9pPr indent="-469900" lvl="8" marL="41148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9pPr>
          </a:lstStyle>
          <a:p/>
        </p:txBody>
      </p:sp>
      <p:sp>
        <p:nvSpPr>
          <p:cNvPr id="515" name="Google Shape;515;g21f2bc86faf_0_523"/>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7" name="Shape 587"/>
        <p:cNvGrpSpPr/>
        <p:nvPr/>
      </p:nvGrpSpPr>
      <p:grpSpPr>
        <a:xfrm>
          <a:off x="0" y="0"/>
          <a:ext cx="0" cy="0"/>
          <a:chOff x="0" y="0"/>
          <a:chExt cx="0" cy="0"/>
        </a:xfrm>
      </p:grpSpPr>
      <p:sp>
        <p:nvSpPr>
          <p:cNvPr id="588" name="Google Shape;588;g21e7369f21a_0_321"/>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marR="0" rtl="0" algn="l">
              <a:lnSpc>
                <a:spcPct val="90000"/>
              </a:lnSpc>
              <a:spcBef>
                <a:spcPts val="0"/>
              </a:spcBef>
              <a:spcAft>
                <a:spcPts val="0"/>
              </a:spcAft>
              <a:buClr>
                <a:schemeClr val="dk1"/>
              </a:buClr>
              <a:buSzPts val="8800"/>
              <a:buFont typeface="Calibri"/>
              <a:buNone/>
              <a:defRPr b="0" i="0" sz="8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9pPr>
          </a:lstStyle>
          <a:p/>
        </p:txBody>
      </p:sp>
      <p:sp>
        <p:nvSpPr>
          <p:cNvPr id="589" name="Google Shape;589;g21e7369f21a_0_321"/>
          <p:cNvSpPr txBox="1"/>
          <p:nvPr>
            <p:ph idx="1" type="body"/>
          </p:nvPr>
        </p:nvSpPr>
        <p:spPr>
          <a:xfrm>
            <a:off x="1676400" y="3651250"/>
            <a:ext cx="21031200" cy="8702700"/>
          </a:xfrm>
          <a:prstGeom prst="rect">
            <a:avLst/>
          </a:prstGeom>
          <a:noFill/>
          <a:ln>
            <a:noFill/>
          </a:ln>
        </p:spPr>
        <p:txBody>
          <a:bodyPr anchorCtr="0" anchor="t" bIns="91400" lIns="182850" spcFirstLastPara="1" rIns="182850" wrap="square" tIns="91400">
            <a:normAutofit/>
          </a:bodyPr>
          <a:lstStyle>
            <a:lvl1pPr indent="-584200" lvl="0" marL="45720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indent="-533400" lvl="1" marL="914400"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indent="-482600" lvl="2" marL="1371600"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indent="-457200" lvl="3" marL="1828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indent="-457200" lvl="4" marL="22860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590" name="Google Shape;590;g21e7369f21a_0_321"/>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marR="0" rtl="0" algn="l">
              <a:lnSpc>
                <a:spcPct val="100000"/>
              </a:lnSpc>
              <a:spcBef>
                <a:spcPts val="0"/>
              </a:spcBef>
              <a:spcAft>
                <a:spcPts val="0"/>
              </a:spcAft>
              <a:buClr>
                <a:srgbClr val="000000"/>
              </a:buClr>
              <a:buSzPts val="2800"/>
              <a:buFont typeface="Arial"/>
              <a:buNone/>
              <a:defRPr b="0" i="0" sz="2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9pPr>
          </a:lstStyle>
          <a:p/>
        </p:txBody>
      </p:sp>
      <p:sp>
        <p:nvSpPr>
          <p:cNvPr id="591" name="Google Shape;591;g21e7369f21a_0_321"/>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marR="0" rtl="0" algn="ctr">
              <a:lnSpc>
                <a:spcPct val="100000"/>
              </a:lnSpc>
              <a:spcBef>
                <a:spcPts val="0"/>
              </a:spcBef>
              <a:spcAft>
                <a:spcPts val="0"/>
              </a:spcAft>
              <a:buClr>
                <a:srgbClr val="000000"/>
              </a:buClr>
              <a:buSzPts val="2800"/>
              <a:buFont typeface="Arial"/>
              <a:buNone/>
              <a:defRPr b="0" i="0" sz="2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9pPr>
          </a:lstStyle>
          <a:p/>
        </p:txBody>
      </p:sp>
      <p:sp>
        <p:nvSpPr>
          <p:cNvPr id="592" name="Google Shape;592;g21e7369f21a_0_321"/>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76" name="Shape 676"/>
        <p:cNvGrpSpPr/>
        <p:nvPr/>
      </p:nvGrpSpPr>
      <p:grpSpPr>
        <a:xfrm>
          <a:off x="0" y="0"/>
          <a:ext cx="0" cy="0"/>
          <a:chOff x="0" y="0"/>
          <a:chExt cx="0" cy="0"/>
        </a:xfrm>
      </p:grpSpPr>
      <p:sp>
        <p:nvSpPr>
          <p:cNvPr id="677" name="Google Shape;677;g21e7369f21a_0_485"/>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marR="0" rtl="0" algn="l">
              <a:lnSpc>
                <a:spcPct val="90000"/>
              </a:lnSpc>
              <a:spcBef>
                <a:spcPts val="0"/>
              </a:spcBef>
              <a:spcAft>
                <a:spcPts val="0"/>
              </a:spcAft>
              <a:buClr>
                <a:schemeClr val="dk1"/>
              </a:buClr>
              <a:buSzPts val="8800"/>
              <a:buFont typeface="Calibri"/>
              <a:buNone/>
              <a:defRPr b="0" i="0" sz="8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9pPr>
          </a:lstStyle>
          <a:p/>
        </p:txBody>
      </p:sp>
      <p:sp>
        <p:nvSpPr>
          <p:cNvPr id="678" name="Google Shape;678;g21e7369f21a_0_485"/>
          <p:cNvSpPr txBox="1"/>
          <p:nvPr>
            <p:ph idx="1" type="body"/>
          </p:nvPr>
        </p:nvSpPr>
        <p:spPr>
          <a:xfrm>
            <a:off x="1676400" y="3651250"/>
            <a:ext cx="21031200" cy="8702400"/>
          </a:xfrm>
          <a:prstGeom prst="rect">
            <a:avLst/>
          </a:prstGeom>
          <a:noFill/>
          <a:ln>
            <a:noFill/>
          </a:ln>
        </p:spPr>
        <p:txBody>
          <a:bodyPr anchorCtr="0" anchor="t" bIns="91400" lIns="182850" spcFirstLastPara="1" rIns="182850" wrap="square" tIns="91400">
            <a:normAutofit/>
          </a:bodyPr>
          <a:lstStyle>
            <a:lvl1pPr indent="-584200" lvl="0" marL="45720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indent="-533400" lvl="1" marL="914400"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indent="-482600" lvl="2" marL="1371600"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indent="-457200" lvl="3" marL="1828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indent="-457200" lvl="4" marL="22860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679" name="Google Shape;679;g21e7369f21a_0_485"/>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marR="0" rtl="0" algn="l">
              <a:lnSpc>
                <a:spcPct val="100000"/>
              </a:lnSpc>
              <a:spcBef>
                <a:spcPts val="0"/>
              </a:spcBef>
              <a:spcAft>
                <a:spcPts val="0"/>
              </a:spcAft>
              <a:buClr>
                <a:srgbClr val="000000"/>
              </a:buClr>
              <a:buSzPts val="2800"/>
              <a:buFont typeface="Arial"/>
              <a:buNone/>
              <a:defRPr b="0" i="0" sz="2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9pPr>
          </a:lstStyle>
          <a:p/>
        </p:txBody>
      </p:sp>
      <p:sp>
        <p:nvSpPr>
          <p:cNvPr id="680" name="Google Shape;680;g21e7369f21a_0_485"/>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marR="0" rtl="0" algn="ctr">
              <a:lnSpc>
                <a:spcPct val="100000"/>
              </a:lnSpc>
              <a:spcBef>
                <a:spcPts val="0"/>
              </a:spcBef>
              <a:spcAft>
                <a:spcPts val="0"/>
              </a:spcAft>
              <a:buClr>
                <a:srgbClr val="000000"/>
              </a:buClr>
              <a:buSzPts val="2800"/>
              <a:buFont typeface="Arial"/>
              <a:buNone/>
              <a:defRPr b="0" i="0" sz="2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9pPr>
          </a:lstStyle>
          <a:p/>
        </p:txBody>
      </p:sp>
      <p:sp>
        <p:nvSpPr>
          <p:cNvPr id="681" name="Google Shape;681;g21e7369f21a_0_485"/>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3.jpg"/><Relationship Id="rId4" Type="http://schemas.openxmlformats.org/officeDocument/2006/relationships/image" Target="../media/image9.png"/><Relationship Id="rId5"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7.xml"/><Relationship Id="rId2" Type="http://schemas.openxmlformats.org/officeDocument/2006/relationships/notesSlide" Target="../notesSlides/notesSlide18.xml"/><Relationship Id="rId3" Type="http://schemas.openxmlformats.org/officeDocument/2006/relationships/image" Target="../media/image18.png"/><Relationship Id="rId4" Type="http://schemas.openxmlformats.org/officeDocument/2006/relationships/image" Target="../media/image12.png"/><Relationship Id="rId5"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17.png"/><Relationship Id="rId5" Type="http://schemas.openxmlformats.org/officeDocument/2006/relationships/image" Target="../media/image11.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19.png"/><Relationship Id="rId5" Type="http://schemas.openxmlformats.org/officeDocument/2006/relationships/image" Target="../media/image21.png"/><Relationship Id="rId6"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69" name="Shape 769"/>
        <p:cNvGrpSpPr/>
        <p:nvPr/>
      </p:nvGrpSpPr>
      <p:grpSpPr>
        <a:xfrm>
          <a:off x="0" y="0"/>
          <a:ext cx="0" cy="0"/>
          <a:chOff x="0" y="0"/>
          <a:chExt cx="0" cy="0"/>
        </a:xfrm>
      </p:grpSpPr>
      <p:grpSp>
        <p:nvGrpSpPr>
          <p:cNvPr id="770" name="Google Shape;770;g21f2bc86faf_0_95"/>
          <p:cNvGrpSpPr/>
          <p:nvPr/>
        </p:nvGrpSpPr>
        <p:grpSpPr>
          <a:xfrm>
            <a:off x="575467" y="10863667"/>
            <a:ext cx="10963272" cy="2115199"/>
            <a:chOff x="575467" y="10863667"/>
            <a:chExt cx="10963272" cy="2115199"/>
          </a:xfrm>
        </p:grpSpPr>
        <p:pic>
          <p:nvPicPr>
            <p:cNvPr id="771" name="Google Shape;771;g21f2bc86faf_0_95"/>
            <p:cNvPicPr preferRelativeResize="0"/>
            <p:nvPr/>
          </p:nvPicPr>
          <p:blipFill rotWithShape="1">
            <a:blip r:embed="rId4">
              <a:alphaModFix/>
            </a:blip>
            <a:srcRect b="0" l="0" r="0" t="0"/>
            <a:stretch/>
          </p:blipFill>
          <p:spPr>
            <a:xfrm>
              <a:off x="575467" y="10863667"/>
              <a:ext cx="10963272" cy="2115199"/>
            </a:xfrm>
            <a:prstGeom prst="rect">
              <a:avLst/>
            </a:prstGeom>
            <a:noFill/>
            <a:ln>
              <a:noFill/>
            </a:ln>
          </p:spPr>
        </p:pic>
        <p:pic>
          <p:nvPicPr>
            <p:cNvPr id="772" name="Google Shape;772;g21f2bc86faf_0_95"/>
            <p:cNvPicPr preferRelativeResize="0"/>
            <p:nvPr/>
          </p:nvPicPr>
          <p:blipFill rotWithShape="1">
            <a:blip r:embed="rId5">
              <a:alphaModFix/>
            </a:blip>
            <a:srcRect b="0" l="0" r="0" t="0"/>
            <a:stretch/>
          </p:blipFill>
          <p:spPr>
            <a:xfrm>
              <a:off x="9896025" y="12057550"/>
              <a:ext cx="1538575" cy="775850"/>
            </a:xfrm>
            <a:prstGeom prst="rect">
              <a:avLst/>
            </a:prstGeom>
            <a:noFill/>
            <a:ln>
              <a:noFill/>
            </a:ln>
          </p:spPr>
        </p:pic>
      </p:grpSp>
      <p:sp>
        <p:nvSpPr>
          <p:cNvPr id="773" name="Google Shape;773;g21f2bc86faf_0_95"/>
          <p:cNvSpPr txBox="1"/>
          <p:nvPr/>
        </p:nvSpPr>
        <p:spPr>
          <a:xfrm>
            <a:off x="831200" y="6858000"/>
            <a:ext cx="8847300" cy="3201600"/>
          </a:xfrm>
          <a:prstGeom prst="rect">
            <a:avLst/>
          </a:prstGeom>
          <a:noFill/>
          <a:ln>
            <a:noFill/>
          </a:ln>
        </p:spPr>
        <p:txBody>
          <a:bodyPr anchorCtr="0" anchor="b" bIns="243800" lIns="243800" spcFirstLastPara="1" rIns="243800" wrap="square" tIns="243800">
            <a:noAutofit/>
          </a:bodyPr>
          <a:lstStyle/>
          <a:p>
            <a:pPr indent="0" lvl="0" marL="0" marR="0" rtl="0" algn="l">
              <a:lnSpc>
                <a:spcPct val="80000"/>
              </a:lnSpc>
              <a:spcBef>
                <a:spcPts val="0"/>
              </a:spcBef>
              <a:spcAft>
                <a:spcPts val="0"/>
              </a:spcAft>
              <a:buClr>
                <a:srgbClr val="000000"/>
              </a:buClr>
              <a:buSzPts val="7340"/>
              <a:buFont typeface="Arial"/>
              <a:buNone/>
            </a:pPr>
            <a:r>
              <a:rPr b="0" i="0" lang="en-US" sz="7340" u="none" cap="none" strike="noStrike">
                <a:solidFill>
                  <a:srgbClr val="CF3339"/>
                </a:solidFill>
                <a:latin typeface="Roboto Light"/>
                <a:ea typeface="Roboto Light"/>
                <a:cs typeface="Roboto Light"/>
                <a:sym typeface="Roboto Light"/>
              </a:rPr>
              <a:t>Proposed Children Hospital Project</a:t>
            </a:r>
            <a:endParaRPr b="0" i="0" sz="7340" u="none" cap="none" strike="noStrike">
              <a:solidFill>
                <a:srgbClr val="CF3339"/>
              </a:solidFill>
              <a:latin typeface="Roboto Light"/>
              <a:ea typeface="Roboto Light"/>
              <a:cs typeface="Roboto Light"/>
              <a:sym typeface="Roboto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8" name="Shape 978"/>
        <p:cNvGrpSpPr/>
        <p:nvPr/>
      </p:nvGrpSpPr>
      <p:grpSpPr>
        <a:xfrm>
          <a:off x="0" y="0"/>
          <a:ext cx="0" cy="0"/>
          <a:chOff x="0" y="0"/>
          <a:chExt cx="0" cy="0"/>
        </a:xfrm>
      </p:grpSpPr>
      <p:sp>
        <p:nvSpPr>
          <p:cNvPr id="979" name="Google Shape;979;g21f2bc86faf_0_599"/>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1100"/>
              <a:buNone/>
            </a:pPr>
            <a:r>
              <a:rPr lang="en-US"/>
              <a:t>Opportunity and Value Proposition</a:t>
            </a:r>
            <a:endParaRPr/>
          </a:p>
        </p:txBody>
      </p:sp>
      <p:sp>
        <p:nvSpPr>
          <p:cNvPr id="980" name="Google Shape;980;g21f2bc86faf_0_599"/>
          <p:cNvSpPr txBox="1"/>
          <p:nvPr/>
        </p:nvSpPr>
        <p:spPr>
          <a:xfrm>
            <a:off x="1603550" y="2306375"/>
            <a:ext cx="17782200" cy="10350300"/>
          </a:xfrm>
          <a:prstGeom prst="rect">
            <a:avLst/>
          </a:prstGeom>
          <a:noFill/>
          <a:ln>
            <a:noFill/>
          </a:ln>
        </p:spPr>
        <p:txBody>
          <a:bodyPr anchorCtr="0" anchor="t" bIns="91400" lIns="182850" spcFirstLastPara="1" rIns="182850" wrap="square" tIns="91400">
            <a:noAutofit/>
          </a:bodyPr>
          <a:lstStyle/>
          <a:p>
            <a:pPr indent="0" lvl="0" marL="0" marR="0" rtl="0" algn="l">
              <a:lnSpc>
                <a:spcPct val="115000"/>
              </a:lnSpc>
              <a:spcBef>
                <a:spcPts val="0"/>
              </a:spcBef>
              <a:spcAft>
                <a:spcPts val="0"/>
              </a:spcAft>
              <a:buClr>
                <a:srgbClr val="000000"/>
              </a:buClr>
              <a:buSzPts val="2800"/>
              <a:buFont typeface="Arial"/>
              <a:buNone/>
            </a:pPr>
            <a:r>
              <a:rPr b="1" i="0" lang="en-US" sz="2800" u="none" cap="none" strike="noStrike">
                <a:solidFill>
                  <a:srgbClr val="B02C20"/>
                </a:solidFill>
                <a:latin typeface="Roboto"/>
                <a:ea typeface="Roboto"/>
                <a:cs typeface="Roboto"/>
                <a:sym typeface="Roboto"/>
              </a:rPr>
              <a:t>Salient Features</a:t>
            </a:r>
            <a:endParaRPr b="0" i="0" sz="2800" u="none" cap="none" strike="noStrike">
              <a:solidFill>
                <a:srgbClr val="B02C20"/>
              </a:solidFill>
              <a:latin typeface="Roboto"/>
              <a:ea typeface="Roboto"/>
              <a:cs typeface="Roboto"/>
              <a:sym typeface="Roboto"/>
            </a:endParaRPr>
          </a:p>
          <a:p>
            <a:pPr indent="-400050" lvl="0" marL="914400" marR="0" rtl="0" algn="l">
              <a:lnSpc>
                <a:spcPct val="115000"/>
              </a:lnSpc>
              <a:spcBef>
                <a:spcPts val="700"/>
              </a:spcBef>
              <a:spcAft>
                <a:spcPts val="0"/>
              </a:spcAft>
              <a:buClr>
                <a:srgbClr val="434343"/>
              </a:buClr>
              <a:buSzPts val="2700"/>
              <a:buFont typeface="Roboto"/>
              <a:buChar char="●"/>
            </a:pPr>
            <a:r>
              <a:rPr b="0" i="0" lang="en-US" sz="2700" u="none" cap="none" strike="noStrike">
                <a:solidFill>
                  <a:srgbClr val="434343"/>
                </a:solidFill>
                <a:latin typeface="Roboto"/>
                <a:ea typeface="Roboto"/>
                <a:cs typeface="Roboto"/>
                <a:sym typeface="Roboto"/>
              </a:rPr>
              <a:t>600 bed capacity Level 6 Hospital </a:t>
            </a:r>
            <a:endParaRPr b="0" i="0" sz="2700" u="none" cap="none" strike="noStrike">
              <a:solidFill>
                <a:srgbClr val="434343"/>
              </a:solidFill>
              <a:latin typeface="Roboto"/>
              <a:ea typeface="Roboto"/>
              <a:cs typeface="Roboto"/>
              <a:sym typeface="Roboto"/>
            </a:endParaRPr>
          </a:p>
          <a:p>
            <a:pPr indent="-400050" lvl="0" marL="914400" marR="0" rtl="0" algn="l">
              <a:lnSpc>
                <a:spcPct val="115000"/>
              </a:lnSpc>
              <a:spcBef>
                <a:spcPts val="0"/>
              </a:spcBef>
              <a:spcAft>
                <a:spcPts val="0"/>
              </a:spcAft>
              <a:buClr>
                <a:srgbClr val="434343"/>
              </a:buClr>
              <a:buSzPts val="2700"/>
              <a:buFont typeface="Roboto"/>
              <a:buChar char="●"/>
            </a:pPr>
            <a:r>
              <a:rPr b="0" i="0" lang="en-US" sz="2700" u="none" cap="none" strike="noStrike">
                <a:solidFill>
                  <a:srgbClr val="434343"/>
                </a:solidFill>
                <a:latin typeface="Roboto"/>
                <a:ea typeface="Roboto"/>
                <a:cs typeface="Roboto"/>
                <a:sym typeface="Roboto"/>
              </a:rPr>
              <a:t>Highly specialised Children Hospital  with child friendly facilities</a:t>
            </a:r>
            <a:endParaRPr b="0" i="0" sz="2700" u="none" cap="none" strike="noStrike">
              <a:solidFill>
                <a:srgbClr val="434343"/>
              </a:solidFill>
              <a:latin typeface="Roboto"/>
              <a:ea typeface="Roboto"/>
              <a:cs typeface="Roboto"/>
              <a:sym typeface="Roboto"/>
            </a:endParaRPr>
          </a:p>
          <a:p>
            <a:pPr indent="-400050" lvl="0" marL="914400" marR="0" rtl="0" algn="l">
              <a:lnSpc>
                <a:spcPct val="115000"/>
              </a:lnSpc>
              <a:spcBef>
                <a:spcPts val="0"/>
              </a:spcBef>
              <a:spcAft>
                <a:spcPts val="0"/>
              </a:spcAft>
              <a:buClr>
                <a:srgbClr val="434343"/>
              </a:buClr>
              <a:buSzPts val="2700"/>
              <a:buFont typeface="Roboto"/>
              <a:buChar char="●"/>
            </a:pPr>
            <a:r>
              <a:rPr b="0" i="0" lang="en-US" sz="2700" u="none" cap="none" strike="noStrike">
                <a:solidFill>
                  <a:srgbClr val="434343"/>
                </a:solidFill>
                <a:latin typeface="Roboto"/>
                <a:ea typeface="Roboto"/>
                <a:cs typeface="Roboto"/>
                <a:sym typeface="Roboto"/>
              </a:rPr>
              <a:t>Paediatric Cancer Centre served by the Integrated Molecular Imaging Centre</a:t>
            </a:r>
            <a:endParaRPr b="0" i="0" sz="2700" u="none" cap="none" strike="noStrike">
              <a:solidFill>
                <a:srgbClr val="434343"/>
              </a:solidFill>
              <a:latin typeface="Roboto"/>
              <a:ea typeface="Roboto"/>
              <a:cs typeface="Roboto"/>
              <a:sym typeface="Roboto"/>
            </a:endParaRPr>
          </a:p>
          <a:p>
            <a:pPr indent="0" lvl="0" marL="0" marR="0" rtl="0" algn="l">
              <a:lnSpc>
                <a:spcPct val="115000"/>
              </a:lnSpc>
              <a:spcBef>
                <a:spcPts val="700"/>
              </a:spcBef>
              <a:spcAft>
                <a:spcPts val="0"/>
              </a:spcAft>
              <a:buClr>
                <a:srgbClr val="000000"/>
              </a:buClr>
              <a:buSzPts val="2800"/>
              <a:buFont typeface="Arial"/>
              <a:buNone/>
            </a:pPr>
            <a:r>
              <a:rPr b="1" i="0" lang="en-US" sz="2800" u="none" cap="none" strike="noStrike">
                <a:solidFill>
                  <a:srgbClr val="B02C20"/>
                </a:solidFill>
                <a:latin typeface="Roboto"/>
                <a:ea typeface="Roboto"/>
                <a:cs typeface="Roboto"/>
                <a:sym typeface="Roboto"/>
              </a:rPr>
              <a:t>Brief description of the opportunity that exists as a result of the problem.</a:t>
            </a:r>
            <a:endParaRPr b="0" i="0" sz="2800" u="none" cap="none" strike="noStrike">
              <a:solidFill>
                <a:srgbClr val="B02C20"/>
              </a:solidFill>
              <a:latin typeface="Roboto"/>
              <a:ea typeface="Roboto"/>
              <a:cs typeface="Roboto"/>
              <a:sym typeface="Roboto"/>
            </a:endParaRPr>
          </a:p>
          <a:p>
            <a:pPr indent="-400050" lvl="0" marL="914400" marR="0" rtl="0" algn="l">
              <a:lnSpc>
                <a:spcPct val="115000"/>
              </a:lnSpc>
              <a:spcBef>
                <a:spcPts val="700"/>
              </a:spcBef>
              <a:spcAft>
                <a:spcPts val="0"/>
              </a:spcAft>
              <a:buClr>
                <a:srgbClr val="434343"/>
              </a:buClr>
              <a:buSzPts val="2700"/>
              <a:buFont typeface="Roboto"/>
              <a:buChar char="●"/>
            </a:pPr>
            <a:r>
              <a:rPr b="0" i="0" lang="en-US" sz="2700" u="none" cap="none" strike="noStrike">
                <a:solidFill>
                  <a:srgbClr val="434343"/>
                </a:solidFill>
                <a:latin typeface="Roboto"/>
                <a:ea typeface="Roboto"/>
                <a:cs typeface="Roboto"/>
                <a:sym typeface="Roboto"/>
              </a:rPr>
              <a:t>Establishment of a Children Hospital would lead to improved health outcomes for children. </a:t>
            </a:r>
            <a:endParaRPr b="0" i="0" sz="2700" u="none" cap="none" strike="noStrike">
              <a:solidFill>
                <a:srgbClr val="434343"/>
              </a:solidFill>
              <a:latin typeface="Roboto"/>
              <a:ea typeface="Roboto"/>
              <a:cs typeface="Roboto"/>
              <a:sym typeface="Roboto"/>
            </a:endParaRPr>
          </a:p>
          <a:p>
            <a:pPr indent="-400050" lvl="0" marL="914400" marR="0" rtl="0" algn="l">
              <a:lnSpc>
                <a:spcPct val="115000"/>
              </a:lnSpc>
              <a:spcBef>
                <a:spcPts val="0"/>
              </a:spcBef>
              <a:spcAft>
                <a:spcPts val="0"/>
              </a:spcAft>
              <a:buClr>
                <a:srgbClr val="434343"/>
              </a:buClr>
              <a:buSzPts val="2700"/>
              <a:buFont typeface="Roboto"/>
              <a:buChar char="●"/>
            </a:pPr>
            <a:r>
              <a:rPr b="0" i="0" lang="en-US" sz="2700" u="none" cap="none" strike="noStrike">
                <a:solidFill>
                  <a:srgbClr val="434343"/>
                </a:solidFill>
                <a:latin typeface="Roboto"/>
                <a:ea typeface="Roboto"/>
                <a:cs typeface="Roboto"/>
                <a:sym typeface="Roboto"/>
              </a:rPr>
              <a:t>The Hospital will improve socio economic conditions</a:t>
            </a:r>
            <a:endParaRPr b="0" i="0" sz="2700" u="none" cap="none" strike="noStrike">
              <a:solidFill>
                <a:srgbClr val="434343"/>
              </a:solidFill>
              <a:latin typeface="Roboto"/>
              <a:ea typeface="Roboto"/>
              <a:cs typeface="Roboto"/>
              <a:sym typeface="Roboto"/>
            </a:endParaRPr>
          </a:p>
          <a:p>
            <a:pPr indent="-400050" lvl="0" marL="914400" marR="0" rtl="0" algn="l">
              <a:lnSpc>
                <a:spcPct val="115000"/>
              </a:lnSpc>
              <a:spcBef>
                <a:spcPts val="0"/>
              </a:spcBef>
              <a:spcAft>
                <a:spcPts val="0"/>
              </a:spcAft>
              <a:buClr>
                <a:srgbClr val="434343"/>
              </a:buClr>
              <a:buSzPts val="2700"/>
              <a:buFont typeface="Roboto"/>
              <a:buChar char="●"/>
            </a:pPr>
            <a:r>
              <a:rPr b="0" i="0" lang="en-US" sz="2700" u="none" cap="none" strike="noStrike">
                <a:solidFill>
                  <a:srgbClr val="434343"/>
                </a:solidFill>
                <a:latin typeface="Roboto"/>
                <a:ea typeface="Roboto"/>
                <a:cs typeface="Roboto"/>
                <a:sym typeface="Roboto"/>
              </a:rPr>
              <a:t>The Hospital will generate enough revenue to give ROI. </a:t>
            </a:r>
            <a:endParaRPr b="0" i="0" sz="2700" u="none" cap="none" strike="noStrike">
              <a:solidFill>
                <a:srgbClr val="434343"/>
              </a:solidFill>
              <a:latin typeface="Roboto"/>
              <a:ea typeface="Roboto"/>
              <a:cs typeface="Roboto"/>
              <a:sym typeface="Roboto"/>
            </a:endParaRPr>
          </a:p>
          <a:p>
            <a:pPr indent="0" lvl="0" marL="0" marR="0" rtl="0" algn="l">
              <a:lnSpc>
                <a:spcPct val="115000"/>
              </a:lnSpc>
              <a:spcBef>
                <a:spcPts val="1000"/>
              </a:spcBef>
              <a:spcAft>
                <a:spcPts val="0"/>
              </a:spcAft>
              <a:buClr>
                <a:srgbClr val="000000"/>
              </a:buClr>
              <a:buSzPts val="2800"/>
              <a:buFont typeface="Arial"/>
              <a:buNone/>
            </a:pPr>
            <a:r>
              <a:rPr b="1" i="0" lang="en-US" sz="2800" u="none" cap="none" strike="noStrike">
                <a:solidFill>
                  <a:srgbClr val="B02C20"/>
                </a:solidFill>
                <a:latin typeface="Roboto"/>
                <a:ea typeface="Roboto"/>
                <a:cs typeface="Roboto"/>
                <a:sym typeface="Roboto"/>
              </a:rPr>
              <a:t>Brief description on the size of the market opportunity of the project. What proportion of this population will be served by the proposed project? </a:t>
            </a:r>
            <a:r>
              <a:rPr b="0" i="0" lang="en-US" sz="2800" u="none" cap="none" strike="noStrike">
                <a:solidFill>
                  <a:srgbClr val="B02C20"/>
                </a:solidFill>
                <a:latin typeface="Roboto"/>
                <a:ea typeface="Roboto"/>
                <a:cs typeface="Roboto"/>
                <a:sym typeface="Roboto"/>
              </a:rPr>
              <a:t>(Market Share)</a:t>
            </a:r>
            <a:endParaRPr b="0" i="0" sz="2800" u="none" cap="none" strike="noStrike">
              <a:solidFill>
                <a:srgbClr val="B02C20"/>
              </a:solidFill>
              <a:latin typeface="Roboto"/>
              <a:ea typeface="Roboto"/>
              <a:cs typeface="Roboto"/>
              <a:sym typeface="Roboto"/>
            </a:endParaRPr>
          </a:p>
          <a:p>
            <a:pPr indent="-400050" lvl="0" marL="914400" marR="0" rtl="0" algn="l">
              <a:lnSpc>
                <a:spcPct val="115000"/>
              </a:lnSpc>
              <a:spcBef>
                <a:spcPts val="700"/>
              </a:spcBef>
              <a:spcAft>
                <a:spcPts val="0"/>
              </a:spcAft>
              <a:buClr>
                <a:srgbClr val="434343"/>
              </a:buClr>
              <a:buSzPts val="2700"/>
              <a:buFont typeface="Roboto"/>
              <a:buChar char="●"/>
            </a:pPr>
            <a:r>
              <a:rPr b="0" i="0" lang="en-US" sz="2700" u="none" cap="none" strike="noStrike">
                <a:solidFill>
                  <a:srgbClr val="434343"/>
                </a:solidFill>
                <a:latin typeface="Roboto"/>
                <a:ea typeface="Roboto"/>
                <a:cs typeface="Roboto"/>
                <a:sym typeface="Roboto"/>
              </a:rPr>
              <a:t>The area encompassing Nairobi, Mt. Kenya, Eastern and Northern Kenya Regions with a population of 19.19 Million does not have a single Children Hospital </a:t>
            </a:r>
            <a:endParaRPr b="0" i="0" sz="2700" u="none" cap="none" strike="noStrike">
              <a:solidFill>
                <a:srgbClr val="434343"/>
              </a:solidFill>
              <a:latin typeface="Roboto"/>
              <a:ea typeface="Roboto"/>
              <a:cs typeface="Roboto"/>
              <a:sym typeface="Roboto"/>
            </a:endParaRPr>
          </a:p>
          <a:p>
            <a:pPr indent="-400050" lvl="0" marL="914400" marR="0" rtl="0" algn="l">
              <a:lnSpc>
                <a:spcPct val="115000"/>
              </a:lnSpc>
              <a:spcBef>
                <a:spcPts val="0"/>
              </a:spcBef>
              <a:spcAft>
                <a:spcPts val="0"/>
              </a:spcAft>
              <a:buClr>
                <a:srgbClr val="434343"/>
              </a:buClr>
              <a:buSzPts val="2700"/>
              <a:buFont typeface="Roboto"/>
              <a:buChar char="●"/>
            </a:pPr>
            <a:r>
              <a:rPr b="0" i="0" lang="en-US" sz="2700" u="none" cap="none" strike="noStrike">
                <a:solidFill>
                  <a:srgbClr val="434343"/>
                </a:solidFill>
                <a:latin typeface="Roboto"/>
                <a:ea typeface="Roboto"/>
                <a:cs typeface="Roboto"/>
                <a:sym typeface="Roboto"/>
              </a:rPr>
              <a:t>The hospital will also serve patients from other countries in the region.</a:t>
            </a:r>
            <a:endParaRPr b="0" i="0" sz="2700" u="none" cap="none" strike="noStrike">
              <a:solidFill>
                <a:srgbClr val="434343"/>
              </a:solidFill>
              <a:latin typeface="Roboto"/>
              <a:ea typeface="Roboto"/>
              <a:cs typeface="Roboto"/>
              <a:sym typeface="Roboto"/>
            </a:endParaRPr>
          </a:p>
          <a:p>
            <a:pPr indent="-400050" lvl="0" marL="914400" marR="0" rtl="0" algn="l">
              <a:lnSpc>
                <a:spcPct val="115000"/>
              </a:lnSpc>
              <a:spcBef>
                <a:spcPts val="0"/>
              </a:spcBef>
              <a:spcAft>
                <a:spcPts val="0"/>
              </a:spcAft>
              <a:buClr>
                <a:srgbClr val="434343"/>
              </a:buClr>
              <a:buSzPts val="2700"/>
              <a:buFont typeface="Roboto"/>
              <a:buChar char="●"/>
            </a:pPr>
            <a:r>
              <a:rPr b="0" i="0" lang="en-US" sz="2700" u="none" cap="none" strike="noStrike">
                <a:solidFill>
                  <a:srgbClr val="434343"/>
                </a:solidFill>
                <a:latin typeface="Roboto"/>
                <a:ea typeface="Roboto"/>
                <a:cs typeface="Roboto"/>
                <a:sym typeface="Roboto"/>
              </a:rPr>
              <a:t>The Hospital will therefore have a huge catchment area. </a:t>
            </a:r>
            <a:endParaRPr b="0" i="0" sz="2700" u="none" cap="none" strike="noStrike">
              <a:solidFill>
                <a:srgbClr val="434343"/>
              </a:solidFill>
              <a:latin typeface="Roboto"/>
              <a:ea typeface="Roboto"/>
              <a:cs typeface="Roboto"/>
              <a:sym typeface="Roboto"/>
            </a:endParaRPr>
          </a:p>
          <a:p>
            <a:pPr indent="0" lvl="0" marL="0" marR="0" rtl="0" algn="l">
              <a:lnSpc>
                <a:spcPct val="115000"/>
              </a:lnSpc>
              <a:spcBef>
                <a:spcPts val="1000"/>
              </a:spcBef>
              <a:spcAft>
                <a:spcPts val="0"/>
              </a:spcAft>
              <a:buClr>
                <a:srgbClr val="000000"/>
              </a:buClr>
              <a:buSzPts val="2800"/>
              <a:buFont typeface="Arial"/>
              <a:buNone/>
            </a:pPr>
            <a:r>
              <a:rPr b="1" i="0" lang="en-US" sz="2800" u="none" cap="none" strike="noStrike">
                <a:solidFill>
                  <a:srgbClr val="B02C20"/>
                </a:solidFill>
                <a:latin typeface="Roboto"/>
                <a:ea typeface="Roboto"/>
                <a:cs typeface="Roboto"/>
                <a:sym typeface="Roboto"/>
              </a:rPr>
              <a:t>What is the Value Proposition (in one simple statement) for the project? (Unique Selling Point)</a:t>
            </a:r>
            <a:endParaRPr b="0" i="0" sz="2800" u="none" cap="none" strike="noStrike">
              <a:solidFill>
                <a:srgbClr val="B02C20"/>
              </a:solidFill>
              <a:latin typeface="Roboto"/>
              <a:ea typeface="Roboto"/>
              <a:cs typeface="Roboto"/>
              <a:sym typeface="Roboto"/>
            </a:endParaRPr>
          </a:p>
          <a:p>
            <a:pPr indent="-400050" lvl="0" marL="914400" marR="0" rtl="0" algn="l">
              <a:lnSpc>
                <a:spcPct val="115000"/>
              </a:lnSpc>
              <a:spcBef>
                <a:spcPts val="700"/>
              </a:spcBef>
              <a:spcAft>
                <a:spcPts val="0"/>
              </a:spcAft>
              <a:buClr>
                <a:srgbClr val="434343"/>
              </a:buClr>
              <a:buSzPts val="2700"/>
              <a:buFont typeface="Roboto"/>
              <a:buChar char="●"/>
            </a:pPr>
            <a:r>
              <a:rPr b="0" i="0" lang="en-US" sz="2700" u="none" cap="none" strike="noStrike">
                <a:solidFill>
                  <a:srgbClr val="434343"/>
                </a:solidFill>
                <a:latin typeface="Roboto"/>
                <a:ea typeface="Roboto"/>
                <a:cs typeface="Roboto"/>
                <a:sym typeface="Roboto"/>
              </a:rPr>
              <a:t>The hospital will be serving a population that has not been served thereby creating enough volumes </a:t>
            </a:r>
            <a:endParaRPr b="0" i="0" sz="2700" u="none" cap="none" strike="noStrike">
              <a:solidFill>
                <a:srgbClr val="434343"/>
              </a:solidFill>
              <a:latin typeface="Roboto"/>
              <a:ea typeface="Roboto"/>
              <a:cs typeface="Roboto"/>
              <a:sym typeface="Roboto"/>
            </a:endParaRPr>
          </a:p>
          <a:p>
            <a:pPr indent="0" lvl="0" marL="0" marR="0" rtl="0" algn="l">
              <a:lnSpc>
                <a:spcPct val="115000"/>
              </a:lnSpc>
              <a:spcBef>
                <a:spcPts val="1000"/>
              </a:spcBef>
              <a:spcAft>
                <a:spcPts val="0"/>
              </a:spcAft>
              <a:buClr>
                <a:srgbClr val="000000"/>
              </a:buClr>
              <a:buSzPts val="2800"/>
              <a:buFont typeface="Arial"/>
              <a:buNone/>
            </a:pPr>
            <a:r>
              <a:rPr b="1" i="0" lang="en-US" sz="2800" u="none" cap="none" strike="noStrike">
                <a:solidFill>
                  <a:srgbClr val="B02C20"/>
                </a:solidFill>
                <a:latin typeface="Roboto"/>
                <a:ea typeface="Roboto"/>
                <a:cs typeface="Roboto"/>
                <a:sym typeface="Roboto"/>
              </a:rPr>
              <a:t>Competitive advantage</a:t>
            </a:r>
            <a:endParaRPr b="0" i="0" sz="2800" u="none" cap="none" strike="noStrike">
              <a:solidFill>
                <a:srgbClr val="B02C20"/>
              </a:solidFill>
              <a:latin typeface="Roboto"/>
              <a:ea typeface="Roboto"/>
              <a:cs typeface="Roboto"/>
              <a:sym typeface="Roboto"/>
            </a:endParaRPr>
          </a:p>
          <a:p>
            <a:pPr indent="-400050" lvl="0" marL="914400" marR="0" rtl="0" algn="l">
              <a:lnSpc>
                <a:spcPct val="115000"/>
              </a:lnSpc>
              <a:spcBef>
                <a:spcPts val="700"/>
              </a:spcBef>
              <a:spcAft>
                <a:spcPts val="0"/>
              </a:spcAft>
              <a:buClr>
                <a:srgbClr val="434343"/>
              </a:buClr>
              <a:buSzPts val="2700"/>
              <a:buFont typeface="Roboto"/>
              <a:buChar char="●"/>
            </a:pPr>
            <a:r>
              <a:rPr b="0" i="0" lang="en-US" sz="2700" u="none" cap="none" strike="noStrike">
                <a:solidFill>
                  <a:srgbClr val="434343"/>
                </a:solidFill>
                <a:latin typeface="Roboto"/>
                <a:ea typeface="Roboto"/>
                <a:cs typeface="Roboto"/>
                <a:sym typeface="Roboto"/>
              </a:rPr>
              <a:t>It will be the only hospital in the region </a:t>
            </a:r>
            <a:endParaRPr b="0" i="0" sz="2700" u="none" cap="none" strike="noStrike">
              <a:solidFill>
                <a:srgbClr val="434343"/>
              </a:solidFill>
              <a:latin typeface="Roboto Light"/>
              <a:ea typeface="Roboto Light"/>
              <a:cs typeface="Roboto Light"/>
              <a:sym typeface="Roboto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4" name="Shape 984"/>
        <p:cNvGrpSpPr/>
        <p:nvPr/>
      </p:nvGrpSpPr>
      <p:grpSpPr>
        <a:xfrm>
          <a:off x="0" y="0"/>
          <a:ext cx="0" cy="0"/>
          <a:chOff x="0" y="0"/>
          <a:chExt cx="0" cy="0"/>
        </a:xfrm>
      </p:grpSpPr>
      <p:sp>
        <p:nvSpPr>
          <p:cNvPr id="985" name="Google Shape;985;g21f2bc86faf_0_604"/>
          <p:cNvSpPr/>
          <p:nvPr/>
        </p:nvSpPr>
        <p:spPr>
          <a:xfrm>
            <a:off x="15462725" y="0"/>
            <a:ext cx="8921100" cy="13716000"/>
          </a:xfrm>
          <a:prstGeom prst="rect">
            <a:avLst/>
          </a:prstGeom>
          <a:solidFill>
            <a:srgbClr val="9E9E9E">
              <a:alpha val="15686"/>
            </a:srgbClr>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6" name="Google Shape;986;g21f2bc86faf_0_604"/>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1100"/>
              <a:buNone/>
            </a:pPr>
            <a:r>
              <a:rPr lang="en-US"/>
              <a:t>Financial Ask</a:t>
            </a:r>
            <a:endParaRPr/>
          </a:p>
        </p:txBody>
      </p:sp>
      <p:graphicFrame>
        <p:nvGraphicFramePr>
          <p:cNvPr id="987" name="Google Shape;987;g21f2bc86faf_0_604"/>
          <p:cNvGraphicFramePr/>
          <p:nvPr/>
        </p:nvGraphicFramePr>
        <p:xfrm>
          <a:off x="1174831" y="4156917"/>
          <a:ext cx="3000000" cy="3000000"/>
        </p:xfrm>
        <a:graphic>
          <a:graphicData uri="http://schemas.openxmlformats.org/drawingml/2006/table">
            <a:tbl>
              <a:tblPr>
                <a:noFill/>
                <a:tableStyleId>{532ADD44-F451-455D-9543-EAD0B3E0A1C9}</a:tableStyleId>
              </a:tblPr>
              <a:tblGrid>
                <a:gridCol w="5098550"/>
                <a:gridCol w="3207725"/>
                <a:gridCol w="3411225"/>
                <a:gridCol w="2409000"/>
              </a:tblGrid>
              <a:tr h="547650">
                <a:tc>
                  <a:txBody>
                    <a:bodyPr/>
                    <a:lstStyle/>
                    <a:p>
                      <a:pPr indent="0" lvl="0" marL="0" marR="0" rtl="0" algn="l">
                        <a:lnSpc>
                          <a:spcPct val="115000"/>
                        </a:lnSpc>
                        <a:spcBef>
                          <a:spcPts val="0"/>
                        </a:spcBef>
                        <a:spcAft>
                          <a:spcPts val="0"/>
                        </a:spcAft>
                        <a:buClr>
                          <a:srgbClr val="000000"/>
                        </a:buClr>
                        <a:buSzPts val="3200"/>
                        <a:buFont typeface="Arial"/>
                        <a:buNone/>
                      </a:pPr>
                      <a:r>
                        <a:rPr lang="en-US" sz="3200" u="none" cap="none" strike="noStrike">
                          <a:solidFill>
                            <a:srgbClr val="B02C20"/>
                          </a:solidFill>
                          <a:latin typeface="Roboto Light"/>
                          <a:ea typeface="Roboto Light"/>
                          <a:cs typeface="Roboto Light"/>
                          <a:sym typeface="Roboto Light"/>
                        </a:rPr>
                        <a:t>Description</a:t>
                      </a:r>
                      <a:endParaRPr i="0" sz="3200" u="none" cap="none" strike="noStrike">
                        <a:solidFill>
                          <a:srgbClr val="B02C20"/>
                        </a:solidFill>
                        <a:latin typeface="Roboto Light"/>
                        <a:ea typeface="Roboto Light"/>
                        <a:cs typeface="Roboto Light"/>
                        <a:sym typeface="Roboto Light"/>
                      </a:endParaRPr>
                    </a:p>
                  </a:txBody>
                  <a:tcPr marT="12700" marB="0" marR="12700" marL="127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3200"/>
                        <a:buFont typeface="Arial"/>
                        <a:buNone/>
                      </a:pPr>
                      <a:r>
                        <a:rPr lang="en-US" sz="3200" u="none" cap="none" strike="noStrike">
                          <a:solidFill>
                            <a:srgbClr val="B02C20"/>
                          </a:solidFill>
                          <a:latin typeface="Roboto Light"/>
                          <a:ea typeface="Roboto Light"/>
                          <a:cs typeface="Roboto Light"/>
                          <a:sym typeface="Roboto Light"/>
                        </a:rPr>
                        <a:t>Phase 1 (USD)</a:t>
                      </a:r>
                      <a:endParaRPr i="0" sz="3200" u="none" cap="none" strike="noStrike">
                        <a:solidFill>
                          <a:srgbClr val="B02C20"/>
                        </a:solidFill>
                        <a:latin typeface="Roboto Light"/>
                        <a:ea typeface="Roboto Light"/>
                        <a:cs typeface="Roboto Light"/>
                        <a:sym typeface="Roboto Light"/>
                      </a:endParaRPr>
                    </a:p>
                  </a:txBody>
                  <a:tcPr marT="12700" marB="0" marR="12700" marL="127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3200"/>
                        <a:buFont typeface="Arial"/>
                        <a:buNone/>
                      </a:pPr>
                      <a:r>
                        <a:rPr lang="en-US" sz="3200" u="none" cap="none" strike="noStrike">
                          <a:solidFill>
                            <a:srgbClr val="B02C20"/>
                          </a:solidFill>
                          <a:latin typeface="Roboto Light"/>
                          <a:ea typeface="Roboto Light"/>
                          <a:cs typeface="Roboto Light"/>
                          <a:sym typeface="Roboto Light"/>
                        </a:rPr>
                        <a:t>Phase (2 USD)</a:t>
                      </a:r>
                      <a:endParaRPr i="0" sz="3200" u="none" cap="none" strike="noStrike">
                        <a:solidFill>
                          <a:srgbClr val="B02C20"/>
                        </a:solidFill>
                        <a:latin typeface="Roboto Light"/>
                        <a:ea typeface="Roboto Light"/>
                        <a:cs typeface="Roboto Light"/>
                        <a:sym typeface="Roboto Light"/>
                      </a:endParaRPr>
                    </a:p>
                  </a:txBody>
                  <a:tcPr marT="12700" marB="0" marR="12700" marL="127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3200"/>
                        <a:buFont typeface="Arial"/>
                        <a:buNone/>
                      </a:pPr>
                      <a:r>
                        <a:rPr lang="en-US" sz="3200" u="none" cap="none" strike="noStrike">
                          <a:solidFill>
                            <a:srgbClr val="B02C20"/>
                          </a:solidFill>
                          <a:latin typeface="Roboto Light"/>
                          <a:ea typeface="Roboto Light"/>
                          <a:cs typeface="Roboto Light"/>
                          <a:sym typeface="Roboto Light"/>
                        </a:rPr>
                        <a:t>Totals (USD)</a:t>
                      </a:r>
                      <a:endParaRPr i="0" sz="3200" u="none" cap="none" strike="noStrike">
                        <a:solidFill>
                          <a:srgbClr val="B02C20"/>
                        </a:solidFill>
                        <a:latin typeface="Roboto Light"/>
                        <a:ea typeface="Roboto Light"/>
                        <a:cs typeface="Roboto Light"/>
                        <a:sym typeface="Roboto Light"/>
                      </a:endParaRPr>
                    </a:p>
                  </a:txBody>
                  <a:tcPr marT="12700" marB="0" marR="12700" marL="127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r>
              <a:tr h="822900">
                <a:tc>
                  <a:txBody>
                    <a:bodyPr/>
                    <a:lstStyle/>
                    <a:p>
                      <a:pPr indent="0" lvl="0" marL="0" marR="0" rtl="0" algn="l">
                        <a:lnSpc>
                          <a:spcPct val="115000"/>
                        </a:lnSpc>
                        <a:spcBef>
                          <a:spcPts val="0"/>
                        </a:spcBef>
                        <a:spcAft>
                          <a:spcPts val="0"/>
                        </a:spcAft>
                        <a:buClr>
                          <a:srgbClr val="000000"/>
                        </a:buClr>
                        <a:buSzPts val="3200"/>
                        <a:buFont typeface="Arial"/>
                        <a:buNone/>
                      </a:pPr>
                      <a:r>
                        <a:rPr lang="en-US" sz="3200" u="none" cap="none" strike="noStrike">
                          <a:solidFill>
                            <a:srgbClr val="006F35"/>
                          </a:solidFill>
                          <a:latin typeface="Roboto Light"/>
                          <a:ea typeface="Roboto Light"/>
                          <a:cs typeface="Roboto Light"/>
                          <a:sym typeface="Roboto Light"/>
                        </a:rPr>
                        <a:t>Infrastructure</a:t>
                      </a:r>
                      <a:endParaRPr i="0" sz="3200" u="none" cap="none" strike="noStrike">
                        <a:solidFill>
                          <a:srgbClr val="006F35"/>
                        </a:solidFill>
                        <a:latin typeface="Roboto Light"/>
                        <a:ea typeface="Roboto Light"/>
                        <a:cs typeface="Roboto Light"/>
                        <a:sym typeface="Roboto Light"/>
                      </a:endParaRPr>
                    </a:p>
                  </a:txBody>
                  <a:tcPr marT="12700" marB="0" marR="12700" marL="127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3F3F3"/>
                    </a:solidFill>
                  </a:tcPr>
                </a:tc>
                <a:tc>
                  <a:txBody>
                    <a:bodyPr/>
                    <a:lstStyle/>
                    <a:p>
                      <a:pPr indent="0" lvl="0" marL="0" marR="0" rtl="0" algn="ctr">
                        <a:lnSpc>
                          <a:spcPct val="115000"/>
                        </a:lnSpc>
                        <a:spcBef>
                          <a:spcPts val="0"/>
                        </a:spcBef>
                        <a:spcAft>
                          <a:spcPts val="0"/>
                        </a:spcAft>
                        <a:buClr>
                          <a:srgbClr val="000000"/>
                        </a:buClr>
                        <a:buSzPts val="3200"/>
                        <a:buFont typeface="Arial"/>
                        <a:buNone/>
                      </a:pPr>
                      <a:r>
                        <a:rPr lang="en-US" sz="3200" u="none" cap="none" strike="noStrike">
                          <a:solidFill>
                            <a:srgbClr val="006F35"/>
                          </a:solidFill>
                          <a:latin typeface="Roboto Light"/>
                          <a:ea typeface="Roboto Light"/>
                          <a:cs typeface="Roboto Light"/>
                          <a:sym typeface="Roboto Light"/>
                        </a:rPr>
                        <a:t>        12,528,288 </a:t>
                      </a:r>
                      <a:endParaRPr i="0" sz="3200" u="none" cap="none" strike="noStrike">
                        <a:solidFill>
                          <a:srgbClr val="006F35"/>
                        </a:solidFill>
                        <a:latin typeface="Roboto Light"/>
                        <a:ea typeface="Roboto Light"/>
                        <a:cs typeface="Roboto Light"/>
                        <a:sym typeface="Roboto Light"/>
                      </a:endParaRPr>
                    </a:p>
                  </a:txBody>
                  <a:tcPr marT="12700" marB="0" marR="12700" marL="127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3F3F3"/>
                    </a:solidFill>
                  </a:tcPr>
                </a:tc>
                <a:tc>
                  <a:txBody>
                    <a:bodyPr/>
                    <a:lstStyle/>
                    <a:p>
                      <a:pPr indent="0" lvl="0" marL="0" marR="0" rtl="0" algn="ctr">
                        <a:lnSpc>
                          <a:spcPct val="115000"/>
                        </a:lnSpc>
                        <a:spcBef>
                          <a:spcPts val="0"/>
                        </a:spcBef>
                        <a:spcAft>
                          <a:spcPts val="0"/>
                        </a:spcAft>
                        <a:buClr>
                          <a:srgbClr val="000000"/>
                        </a:buClr>
                        <a:buSzPts val="3200"/>
                        <a:buFont typeface="Arial"/>
                        <a:buNone/>
                      </a:pPr>
                      <a:r>
                        <a:rPr lang="en-US" sz="3200" u="none" cap="none" strike="noStrike">
                          <a:solidFill>
                            <a:srgbClr val="006F35"/>
                          </a:solidFill>
                          <a:latin typeface="Roboto Light"/>
                          <a:ea typeface="Roboto Light"/>
                          <a:cs typeface="Roboto Light"/>
                          <a:sym typeface="Roboto Light"/>
                        </a:rPr>
                        <a:t>        12,984,000 </a:t>
                      </a:r>
                      <a:endParaRPr i="0" sz="3200" u="none" cap="none" strike="noStrike">
                        <a:solidFill>
                          <a:srgbClr val="006F35"/>
                        </a:solidFill>
                        <a:latin typeface="Roboto Light"/>
                        <a:ea typeface="Roboto Light"/>
                        <a:cs typeface="Roboto Light"/>
                        <a:sym typeface="Roboto Light"/>
                      </a:endParaRPr>
                    </a:p>
                  </a:txBody>
                  <a:tcPr marT="12700" marB="0" marR="12700" marL="127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3F3F3"/>
                    </a:solidFill>
                  </a:tcPr>
                </a:tc>
                <a:tc>
                  <a:txBody>
                    <a:bodyPr/>
                    <a:lstStyle/>
                    <a:p>
                      <a:pPr indent="0" lvl="0" marL="0" marR="0" rtl="0" algn="ctr">
                        <a:lnSpc>
                          <a:spcPct val="115000"/>
                        </a:lnSpc>
                        <a:spcBef>
                          <a:spcPts val="0"/>
                        </a:spcBef>
                        <a:spcAft>
                          <a:spcPts val="0"/>
                        </a:spcAft>
                        <a:buClr>
                          <a:srgbClr val="000000"/>
                        </a:buClr>
                        <a:buSzPts val="3200"/>
                        <a:buFont typeface="Arial"/>
                        <a:buNone/>
                      </a:pPr>
                      <a:r>
                        <a:rPr lang="en-US" sz="3200" u="none" cap="none" strike="noStrike">
                          <a:solidFill>
                            <a:srgbClr val="006F35"/>
                          </a:solidFill>
                          <a:latin typeface="Roboto Light"/>
                          <a:ea typeface="Roboto Light"/>
                          <a:cs typeface="Roboto Light"/>
                          <a:sym typeface="Roboto Light"/>
                        </a:rPr>
                        <a:t>        25,512,288 </a:t>
                      </a:r>
                      <a:endParaRPr i="0" sz="3200" u="none" cap="none" strike="noStrike">
                        <a:solidFill>
                          <a:srgbClr val="006F35"/>
                        </a:solidFill>
                        <a:latin typeface="Roboto Light"/>
                        <a:ea typeface="Roboto Light"/>
                        <a:cs typeface="Roboto Light"/>
                        <a:sym typeface="Roboto Light"/>
                      </a:endParaRPr>
                    </a:p>
                  </a:txBody>
                  <a:tcPr marT="12700" marB="0" marR="12700" marL="127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3F3F3"/>
                    </a:solidFill>
                  </a:tcPr>
                </a:tc>
              </a:tr>
              <a:tr h="1082850">
                <a:tc>
                  <a:txBody>
                    <a:bodyPr/>
                    <a:lstStyle/>
                    <a:p>
                      <a:pPr indent="0" lvl="0" marL="0" marR="0" rtl="0" algn="l">
                        <a:lnSpc>
                          <a:spcPct val="115000"/>
                        </a:lnSpc>
                        <a:spcBef>
                          <a:spcPts val="0"/>
                        </a:spcBef>
                        <a:spcAft>
                          <a:spcPts val="0"/>
                        </a:spcAft>
                        <a:buClr>
                          <a:srgbClr val="000000"/>
                        </a:buClr>
                        <a:buSzPts val="3200"/>
                        <a:buFont typeface="Arial"/>
                        <a:buNone/>
                      </a:pPr>
                      <a:r>
                        <a:rPr lang="en-US" sz="3200" u="none" cap="none" strike="noStrike">
                          <a:solidFill>
                            <a:srgbClr val="006F35"/>
                          </a:solidFill>
                          <a:latin typeface="Roboto Light"/>
                          <a:ea typeface="Roboto Light"/>
                          <a:cs typeface="Roboto Light"/>
                          <a:sym typeface="Roboto Light"/>
                        </a:rPr>
                        <a:t>Personnel &amp; Capacity Building</a:t>
                      </a:r>
                      <a:endParaRPr i="0" sz="3200" u="none" cap="none" strike="noStrike">
                        <a:solidFill>
                          <a:srgbClr val="006F35"/>
                        </a:solidFill>
                        <a:latin typeface="Roboto Light"/>
                        <a:ea typeface="Roboto Light"/>
                        <a:cs typeface="Roboto Light"/>
                        <a:sym typeface="Roboto Light"/>
                      </a:endParaRPr>
                    </a:p>
                  </a:txBody>
                  <a:tcPr marT="12700" marB="0" marR="12700" marL="127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3200"/>
                        <a:buFont typeface="Arial"/>
                        <a:buNone/>
                      </a:pPr>
                      <a:r>
                        <a:rPr lang="en-US" sz="3200" u="none" cap="none" strike="noStrike">
                          <a:solidFill>
                            <a:srgbClr val="006F35"/>
                          </a:solidFill>
                          <a:latin typeface="Roboto Light"/>
                          <a:ea typeface="Roboto Light"/>
                          <a:cs typeface="Roboto Light"/>
                          <a:sym typeface="Roboto Light"/>
                        </a:rPr>
                        <a:t>          3,592,050 </a:t>
                      </a:r>
                      <a:endParaRPr i="0" sz="3200" u="none" cap="none" strike="noStrike">
                        <a:solidFill>
                          <a:srgbClr val="006F35"/>
                        </a:solidFill>
                        <a:latin typeface="Roboto Light"/>
                        <a:ea typeface="Roboto Light"/>
                        <a:cs typeface="Roboto Light"/>
                        <a:sym typeface="Roboto Light"/>
                      </a:endParaRPr>
                    </a:p>
                  </a:txBody>
                  <a:tcPr marT="12700" marB="0" marR="12700" marL="127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3200"/>
                        <a:buFont typeface="Arial"/>
                        <a:buNone/>
                      </a:pPr>
                      <a:r>
                        <a:rPr lang="en-US" sz="3200" u="none" cap="none" strike="noStrike">
                          <a:solidFill>
                            <a:srgbClr val="006F35"/>
                          </a:solidFill>
                          <a:latin typeface="Roboto Light"/>
                          <a:ea typeface="Roboto Light"/>
                          <a:cs typeface="Roboto Light"/>
                          <a:sym typeface="Roboto Light"/>
                        </a:rPr>
                        <a:t>          3,953,682 </a:t>
                      </a:r>
                      <a:endParaRPr i="0" sz="3200" u="none" cap="none" strike="noStrike">
                        <a:solidFill>
                          <a:srgbClr val="006F35"/>
                        </a:solidFill>
                        <a:latin typeface="Roboto Light"/>
                        <a:ea typeface="Roboto Light"/>
                        <a:cs typeface="Roboto Light"/>
                        <a:sym typeface="Roboto Light"/>
                      </a:endParaRPr>
                    </a:p>
                  </a:txBody>
                  <a:tcPr marT="12700" marB="0" marR="12700" marL="127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3200"/>
                        <a:buFont typeface="Arial"/>
                        <a:buNone/>
                      </a:pPr>
                      <a:r>
                        <a:rPr lang="en-US" sz="3200" u="none" cap="none" strike="noStrike">
                          <a:solidFill>
                            <a:srgbClr val="006F35"/>
                          </a:solidFill>
                          <a:latin typeface="Roboto Light"/>
                          <a:ea typeface="Roboto Light"/>
                          <a:cs typeface="Roboto Light"/>
                          <a:sym typeface="Roboto Light"/>
                        </a:rPr>
                        <a:t>          7,545,732 </a:t>
                      </a:r>
                      <a:endParaRPr i="0" sz="3200" u="none" cap="none" strike="noStrike">
                        <a:solidFill>
                          <a:srgbClr val="006F35"/>
                        </a:solidFill>
                        <a:latin typeface="Roboto Light"/>
                        <a:ea typeface="Roboto Light"/>
                        <a:cs typeface="Roboto Light"/>
                        <a:sym typeface="Roboto Light"/>
                      </a:endParaRPr>
                    </a:p>
                  </a:txBody>
                  <a:tcPr marT="12700" marB="0" marR="12700" marL="127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r>
              <a:tr h="1059950">
                <a:tc>
                  <a:txBody>
                    <a:bodyPr/>
                    <a:lstStyle/>
                    <a:p>
                      <a:pPr indent="0" lvl="0" marL="0" marR="0" rtl="0" algn="l">
                        <a:lnSpc>
                          <a:spcPct val="115000"/>
                        </a:lnSpc>
                        <a:spcBef>
                          <a:spcPts val="0"/>
                        </a:spcBef>
                        <a:spcAft>
                          <a:spcPts val="0"/>
                        </a:spcAft>
                        <a:buClr>
                          <a:srgbClr val="000000"/>
                        </a:buClr>
                        <a:buSzPts val="3200"/>
                        <a:buFont typeface="Arial"/>
                        <a:buNone/>
                      </a:pPr>
                      <a:r>
                        <a:rPr lang="en-US" sz="3200" u="none" cap="none" strike="noStrike">
                          <a:solidFill>
                            <a:srgbClr val="006F35"/>
                          </a:solidFill>
                          <a:latin typeface="Roboto Light"/>
                          <a:ea typeface="Roboto Light"/>
                          <a:cs typeface="Roboto Light"/>
                          <a:sym typeface="Roboto Light"/>
                        </a:rPr>
                        <a:t>Biomedical Equipment</a:t>
                      </a:r>
                      <a:endParaRPr i="0" sz="3200" u="none" cap="none" strike="noStrike">
                        <a:solidFill>
                          <a:srgbClr val="006F35"/>
                        </a:solidFill>
                        <a:latin typeface="Roboto Light"/>
                        <a:ea typeface="Roboto Light"/>
                        <a:cs typeface="Roboto Light"/>
                        <a:sym typeface="Roboto Light"/>
                      </a:endParaRPr>
                    </a:p>
                  </a:txBody>
                  <a:tcPr marT="12700" marB="0" marR="12700" marL="127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3F3F3"/>
                    </a:solidFill>
                  </a:tcPr>
                </a:tc>
                <a:tc>
                  <a:txBody>
                    <a:bodyPr/>
                    <a:lstStyle/>
                    <a:p>
                      <a:pPr indent="0" lvl="0" marL="0" marR="0" rtl="0" algn="ctr">
                        <a:lnSpc>
                          <a:spcPct val="115000"/>
                        </a:lnSpc>
                        <a:spcBef>
                          <a:spcPts val="0"/>
                        </a:spcBef>
                        <a:spcAft>
                          <a:spcPts val="0"/>
                        </a:spcAft>
                        <a:buClr>
                          <a:srgbClr val="000000"/>
                        </a:buClr>
                        <a:buSzPts val="3200"/>
                        <a:buFont typeface="Arial"/>
                        <a:buNone/>
                      </a:pPr>
                      <a:r>
                        <a:rPr lang="en-US" sz="3200" u="none" cap="none" strike="noStrike">
                          <a:solidFill>
                            <a:srgbClr val="006F35"/>
                          </a:solidFill>
                          <a:latin typeface="Roboto Light"/>
                          <a:ea typeface="Roboto Light"/>
                          <a:cs typeface="Roboto Light"/>
                          <a:sym typeface="Roboto Light"/>
                        </a:rPr>
                        <a:t>        10,850,305 </a:t>
                      </a:r>
                      <a:endParaRPr i="0" sz="3200" u="none" cap="none" strike="noStrike">
                        <a:solidFill>
                          <a:srgbClr val="006F35"/>
                        </a:solidFill>
                        <a:latin typeface="Roboto Light"/>
                        <a:ea typeface="Roboto Light"/>
                        <a:cs typeface="Roboto Light"/>
                        <a:sym typeface="Roboto Light"/>
                      </a:endParaRPr>
                    </a:p>
                  </a:txBody>
                  <a:tcPr marT="12700" marB="0" marR="12700" marL="127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3F3F3"/>
                    </a:solidFill>
                  </a:tcPr>
                </a:tc>
                <a:tc>
                  <a:txBody>
                    <a:bodyPr/>
                    <a:lstStyle/>
                    <a:p>
                      <a:pPr indent="0" lvl="0" marL="0" marR="0" rtl="0" algn="ctr">
                        <a:lnSpc>
                          <a:spcPct val="115000"/>
                        </a:lnSpc>
                        <a:spcBef>
                          <a:spcPts val="0"/>
                        </a:spcBef>
                        <a:spcAft>
                          <a:spcPts val="0"/>
                        </a:spcAft>
                        <a:buClr>
                          <a:srgbClr val="000000"/>
                        </a:buClr>
                        <a:buSzPts val="3200"/>
                        <a:buFont typeface="Arial"/>
                        <a:buNone/>
                      </a:pPr>
                      <a:r>
                        <a:rPr lang="en-US" sz="3200" u="none" cap="none" strike="noStrike">
                          <a:solidFill>
                            <a:srgbClr val="006F35"/>
                          </a:solidFill>
                          <a:latin typeface="Roboto Light"/>
                          <a:ea typeface="Roboto Light"/>
                          <a:cs typeface="Roboto Light"/>
                          <a:sym typeface="Roboto Light"/>
                        </a:rPr>
                        <a:t>        13,838,400 </a:t>
                      </a:r>
                      <a:endParaRPr i="0" sz="3200" u="none" cap="none" strike="noStrike">
                        <a:solidFill>
                          <a:srgbClr val="006F35"/>
                        </a:solidFill>
                        <a:latin typeface="Roboto Light"/>
                        <a:ea typeface="Roboto Light"/>
                        <a:cs typeface="Roboto Light"/>
                        <a:sym typeface="Roboto Light"/>
                      </a:endParaRPr>
                    </a:p>
                  </a:txBody>
                  <a:tcPr marT="12700" marB="0" marR="12700" marL="127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3F3F3"/>
                    </a:solidFill>
                  </a:tcPr>
                </a:tc>
                <a:tc>
                  <a:txBody>
                    <a:bodyPr/>
                    <a:lstStyle/>
                    <a:p>
                      <a:pPr indent="0" lvl="0" marL="0" marR="0" rtl="0" algn="ctr">
                        <a:lnSpc>
                          <a:spcPct val="115000"/>
                        </a:lnSpc>
                        <a:spcBef>
                          <a:spcPts val="0"/>
                        </a:spcBef>
                        <a:spcAft>
                          <a:spcPts val="0"/>
                        </a:spcAft>
                        <a:buClr>
                          <a:srgbClr val="000000"/>
                        </a:buClr>
                        <a:buSzPts val="3200"/>
                        <a:buFont typeface="Arial"/>
                        <a:buNone/>
                      </a:pPr>
                      <a:r>
                        <a:rPr lang="en-US" sz="3200" u="none" cap="none" strike="noStrike">
                          <a:solidFill>
                            <a:srgbClr val="006F35"/>
                          </a:solidFill>
                          <a:latin typeface="Roboto Light"/>
                          <a:ea typeface="Roboto Light"/>
                          <a:cs typeface="Roboto Light"/>
                          <a:sym typeface="Roboto Light"/>
                        </a:rPr>
                        <a:t>        24,688,705 </a:t>
                      </a:r>
                      <a:endParaRPr i="0" sz="3200" u="none" cap="none" strike="noStrike">
                        <a:solidFill>
                          <a:srgbClr val="006F35"/>
                        </a:solidFill>
                        <a:latin typeface="Roboto Light"/>
                        <a:ea typeface="Roboto Light"/>
                        <a:cs typeface="Roboto Light"/>
                        <a:sym typeface="Roboto Light"/>
                      </a:endParaRPr>
                    </a:p>
                  </a:txBody>
                  <a:tcPr marT="12700" marB="0" marR="12700" marL="127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3F3F3"/>
                    </a:solidFill>
                  </a:tcPr>
                </a:tc>
              </a:tr>
              <a:tr h="822900">
                <a:tc>
                  <a:txBody>
                    <a:bodyPr/>
                    <a:lstStyle/>
                    <a:p>
                      <a:pPr indent="0" lvl="0" marL="0" marR="0" rtl="0" algn="l">
                        <a:lnSpc>
                          <a:spcPct val="115000"/>
                        </a:lnSpc>
                        <a:spcBef>
                          <a:spcPts val="0"/>
                        </a:spcBef>
                        <a:spcAft>
                          <a:spcPts val="0"/>
                        </a:spcAft>
                        <a:buClr>
                          <a:srgbClr val="000000"/>
                        </a:buClr>
                        <a:buSzPts val="3200"/>
                        <a:buFont typeface="Arial"/>
                        <a:buNone/>
                      </a:pPr>
                      <a:r>
                        <a:rPr lang="en-US" sz="3200" u="none" cap="none" strike="noStrike">
                          <a:solidFill>
                            <a:srgbClr val="006F35"/>
                          </a:solidFill>
                          <a:latin typeface="Roboto Light"/>
                          <a:ea typeface="Roboto Light"/>
                          <a:cs typeface="Roboto Light"/>
                          <a:sym typeface="Roboto Light"/>
                        </a:rPr>
                        <a:t>Design Preparation(2%)</a:t>
                      </a:r>
                      <a:endParaRPr i="0" sz="3200" u="none" cap="none" strike="noStrike">
                        <a:solidFill>
                          <a:srgbClr val="006F35"/>
                        </a:solidFill>
                        <a:latin typeface="Roboto Light"/>
                        <a:ea typeface="Roboto Light"/>
                        <a:cs typeface="Roboto Light"/>
                        <a:sym typeface="Roboto Light"/>
                      </a:endParaRPr>
                    </a:p>
                  </a:txBody>
                  <a:tcPr marT="12700" marB="0" marR="12700" marL="127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3200"/>
                        <a:buFont typeface="Arial"/>
                        <a:buNone/>
                      </a:pPr>
                      <a:r>
                        <a:rPr lang="en-US" sz="3200" u="none" cap="none" strike="noStrike">
                          <a:solidFill>
                            <a:srgbClr val="006F35"/>
                          </a:solidFill>
                          <a:latin typeface="Roboto Light"/>
                          <a:ea typeface="Roboto Light"/>
                          <a:cs typeface="Roboto Light"/>
                          <a:sym typeface="Roboto Light"/>
                        </a:rPr>
                        <a:t>             250,566 </a:t>
                      </a:r>
                      <a:endParaRPr i="0" sz="3200" u="none" cap="none" strike="noStrike">
                        <a:solidFill>
                          <a:srgbClr val="006F35"/>
                        </a:solidFill>
                        <a:latin typeface="Roboto Light"/>
                        <a:ea typeface="Roboto Light"/>
                        <a:cs typeface="Roboto Light"/>
                        <a:sym typeface="Roboto Light"/>
                      </a:endParaRPr>
                    </a:p>
                  </a:txBody>
                  <a:tcPr marT="12700" marB="0" marR="12700" marL="127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3200"/>
                        <a:buFont typeface="Arial"/>
                        <a:buNone/>
                      </a:pPr>
                      <a:r>
                        <a:rPr lang="en-US" sz="3200" u="none" cap="none" strike="noStrike">
                          <a:solidFill>
                            <a:srgbClr val="006F35"/>
                          </a:solidFill>
                          <a:latin typeface="Roboto Light"/>
                          <a:ea typeface="Roboto Light"/>
                          <a:cs typeface="Roboto Light"/>
                          <a:sym typeface="Roboto Light"/>
                        </a:rPr>
                        <a:t>             259,680 </a:t>
                      </a:r>
                      <a:endParaRPr i="0" sz="3200" u="none" cap="none" strike="noStrike">
                        <a:solidFill>
                          <a:srgbClr val="006F35"/>
                        </a:solidFill>
                        <a:latin typeface="Roboto Light"/>
                        <a:ea typeface="Roboto Light"/>
                        <a:cs typeface="Roboto Light"/>
                        <a:sym typeface="Roboto Light"/>
                      </a:endParaRPr>
                    </a:p>
                  </a:txBody>
                  <a:tcPr marT="12700" marB="0" marR="12700" marL="127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3200"/>
                        <a:buFont typeface="Arial"/>
                        <a:buNone/>
                      </a:pPr>
                      <a:r>
                        <a:rPr lang="en-US" sz="3200" u="none" cap="none" strike="noStrike">
                          <a:solidFill>
                            <a:srgbClr val="006F35"/>
                          </a:solidFill>
                          <a:latin typeface="Roboto Light"/>
                          <a:ea typeface="Roboto Light"/>
                          <a:cs typeface="Roboto Light"/>
                          <a:sym typeface="Roboto Light"/>
                        </a:rPr>
                        <a:t>             510,246 </a:t>
                      </a:r>
                      <a:endParaRPr i="0" sz="3200" u="none" cap="none" strike="noStrike">
                        <a:solidFill>
                          <a:srgbClr val="006F35"/>
                        </a:solidFill>
                        <a:latin typeface="Roboto Light"/>
                        <a:ea typeface="Roboto Light"/>
                        <a:cs typeface="Roboto Light"/>
                        <a:sym typeface="Roboto Light"/>
                      </a:endParaRPr>
                    </a:p>
                  </a:txBody>
                  <a:tcPr marT="12700" marB="0" marR="12700" marL="127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r>
              <a:tr h="822900">
                <a:tc>
                  <a:txBody>
                    <a:bodyPr/>
                    <a:lstStyle/>
                    <a:p>
                      <a:pPr indent="0" lvl="0" marL="0" marR="0" rtl="0" algn="l">
                        <a:lnSpc>
                          <a:spcPct val="115000"/>
                        </a:lnSpc>
                        <a:spcBef>
                          <a:spcPts val="0"/>
                        </a:spcBef>
                        <a:spcAft>
                          <a:spcPts val="0"/>
                        </a:spcAft>
                        <a:buClr>
                          <a:srgbClr val="000000"/>
                        </a:buClr>
                        <a:buSzPts val="3200"/>
                        <a:buFont typeface="Arial"/>
                        <a:buNone/>
                      </a:pPr>
                      <a:r>
                        <a:rPr lang="en-US" sz="3200" u="none" cap="none" strike="noStrike">
                          <a:solidFill>
                            <a:srgbClr val="006F35"/>
                          </a:solidFill>
                          <a:latin typeface="Roboto Light"/>
                          <a:ea typeface="Roboto Light"/>
                          <a:cs typeface="Roboto Light"/>
                          <a:sym typeface="Roboto Light"/>
                        </a:rPr>
                        <a:t>Contingency(2.5%)</a:t>
                      </a:r>
                      <a:endParaRPr i="0" sz="3200" u="none" cap="none" strike="noStrike">
                        <a:solidFill>
                          <a:srgbClr val="006F35"/>
                        </a:solidFill>
                        <a:latin typeface="Roboto Light"/>
                        <a:ea typeface="Roboto Light"/>
                        <a:cs typeface="Roboto Light"/>
                        <a:sym typeface="Roboto Light"/>
                      </a:endParaRPr>
                    </a:p>
                  </a:txBody>
                  <a:tcPr marT="12700" marB="0" marR="12700" marL="127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3F3F3"/>
                    </a:solidFill>
                  </a:tcPr>
                </a:tc>
                <a:tc>
                  <a:txBody>
                    <a:bodyPr/>
                    <a:lstStyle/>
                    <a:p>
                      <a:pPr indent="0" lvl="0" marL="0" marR="0" rtl="0" algn="ctr">
                        <a:lnSpc>
                          <a:spcPct val="115000"/>
                        </a:lnSpc>
                        <a:spcBef>
                          <a:spcPts val="0"/>
                        </a:spcBef>
                        <a:spcAft>
                          <a:spcPts val="0"/>
                        </a:spcAft>
                        <a:buClr>
                          <a:srgbClr val="000000"/>
                        </a:buClr>
                        <a:buSzPts val="3200"/>
                        <a:buFont typeface="Arial"/>
                        <a:buNone/>
                      </a:pPr>
                      <a:r>
                        <a:rPr lang="en-US" sz="3200" u="none" cap="none" strike="noStrike">
                          <a:solidFill>
                            <a:srgbClr val="006F35"/>
                          </a:solidFill>
                          <a:latin typeface="Roboto Light"/>
                          <a:ea typeface="Roboto Light"/>
                          <a:cs typeface="Roboto Light"/>
                          <a:sym typeface="Roboto Light"/>
                        </a:rPr>
                        <a:t>             313,207 </a:t>
                      </a:r>
                      <a:endParaRPr i="0" sz="3200" u="none" cap="none" strike="noStrike">
                        <a:solidFill>
                          <a:srgbClr val="006F35"/>
                        </a:solidFill>
                        <a:latin typeface="Roboto Light"/>
                        <a:ea typeface="Roboto Light"/>
                        <a:cs typeface="Roboto Light"/>
                        <a:sym typeface="Roboto Light"/>
                      </a:endParaRPr>
                    </a:p>
                  </a:txBody>
                  <a:tcPr marT="12700" marB="0" marR="12700" marL="127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3F3F3"/>
                    </a:solidFill>
                  </a:tcPr>
                </a:tc>
                <a:tc>
                  <a:txBody>
                    <a:bodyPr/>
                    <a:lstStyle/>
                    <a:p>
                      <a:pPr indent="0" lvl="0" marL="0" marR="0" rtl="0" algn="ctr">
                        <a:lnSpc>
                          <a:spcPct val="115000"/>
                        </a:lnSpc>
                        <a:spcBef>
                          <a:spcPts val="0"/>
                        </a:spcBef>
                        <a:spcAft>
                          <a:spcPts val="0"/>
                        </a:spcAft>
                        <a:buClr>
                          <a:srgbClr val="000000"/>
                        </a:buClr>
                        <a:buSzPts val="3200"/>
                        <a:buFont typeface="Arial"/>
                        <a:buNone/>
                      </a:pPr>
                      <a:r>
                        <a:rPr lang="en-US" sz="3200" u="none" cap="none" strike="noStrike">
                          <a:solidFill>
                            <a:srgbClr val="006F35"/>
                          </a:solidFill>
                          <a:latin typeface="Roboto Light"/>
                          <a:ea typeface="Roboto Light"/>
                          <a:cs typeface="Roboto Light"/>
                          <a:sym typeface="Roboto Light"/>
                        </a:rPr>
                        <a:t>             324,600 </a:t>
                      </a:r>
                      <a:endParaRPr i="0" sz="3200" u="none" cap="none" strike="noStrike">
                        <a:solidFill>
                          <a:srgbClr val="006F35"/>
                        </a:solidFill>
                        <a:latin typeface="Roboto Light"/>
                        <a:ea typeface="Roboto Light"/>
                        <a:cs typeface="Roboto Light"/>
                        <a:sym typeface="Roboto Light"/>
                      </a:endParaRPr>
                    </a:p>
                  </a:txBody>
                  <a:tcPr marT="12700" marB="0" marR="12700" marL="127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3F3F3"/>
                    </a:solidFill>
                  </a:tcPr>
                </a:tc>
                <a:tc>
                  <a:txBody>
                    <a:bodyPr/>
                    <a:lstStyle/>
                    <a:p>
                      <a:pPr indent="0" lvl="0" marL="0" marR="0" rtl="0" algn="ctr">
                        <a:lnSpc>
                          <a:spcPct val="115000"/>
                        </a:lnSpc>
                        <a:spcBef>
                          <a:spcPts val="0"/>
                        </a:spcBef>
                        <a:spcAft>
                          <a:spcPts val="0"/>
                        </a:spcAft>
                        <a:buClr>
                          <a:srgbClr val="000000"/>
                        </a:buClr>
                        <a:buSzPts val="3200"/>
                        <a:buFont typeface="Arial"/>
                        <a:buNone/>
                      </a:pPr>
                      <a:r>
                        <a:rPr lang="en-US" sz="3200" u="none" cap="none" strike="noStrike">
                          <a:solidFill>
                            <a:srgbClr val="006F35"/>
                          </a:solidFill>
                          <a:latin typeface="Roboto Light"/>
                          <a:ea typeface="Roboto Light"/>
                          <a:cs typeface="Roboto Light"/>
                          <a:sym typeface="Roboto Light"/>
                        </a:rPr>
                        <a:t>             637,807 </a:t>
                      </a:r>
                      <a:endParaRPr i="0" sz="3200" u="none" cap="none" strike="noStrike">
                        <a:solidFill>
                          <a:srgbClr val="006F35"/>
                        </a:solidFill>
                        <a:latin typeface="Roboto Light"/>
                        <a:ea typeface="Roboto Light"/>
                        <a:cs typeface="Roboto Light"/>
                        <a:sym typeface="Roboto Light"/>
                      </a:endParaRPr>
                    </a:p>
                  </a:txBody>
                  <a:tcPr marT="12700" marB="0" marR="12700" marL="127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3F3F3"/>
                    </a:solidFill>
                  </a:tcPr>
                </a:tc>
              </a:tr>
              <a:tr h="822900">
                <a:tc>
                  <a:txBody>
                    <a:bodyPr/>
                    <a:lstStyle/>
                    <a:p>
                      <a:pPr indent="0" lvl="0" marL="0" marR="0" rtl="0" algn="ctr">
                        <a:lnSpc>
                          <a:spcPct val="115000"/>
                        </a:lnSpc>
                        <a:spcBef>
                          <a:spcPts val="0"/>
                        </a:spcBef>
                        <a:spcAft>
                          <a:spcPts val="0"/>
                        </a:spcAft>
                        <a:buClr>
                          <a:srgbClr val="000000"/>
                        </a:buClr>
                        <a:buSzPts val="3200"/>
                        <a:buFont typeface="Arial"/>
                        <a:buNone/>
                      </a:pPr>
                      <a:r>
                        <a:rPr b="1" lang="en-US" sz="3200" u="none" cap="none" strike="noStrike">
                          <a:solidFill>
                            <a:srgbClr val="006F35"/>
                          </a:solidFill>
                          <a:latin typeface="Roboto"/>
                          <a:ea typeface="Roboto"/>
                          <a:cs typeface="Roboto"/>
                          <a:sym typeface="Roboto"/>
                        </a:rPr>
                        <a:t>Totals </a:t>
                      </a:r>
                      <a:endParaRPr b="1" i="0" sz="3200" u="none" cap="none" strike="noStrike">
                        <a:solidFill>
                          <a:srgbClr val="006F35"/>
                        </a:solidFill>
                        <a:latin typeface="Roboto"/>
                        <a:ea typeface="Roboto"/>
                        <a:cs typeface="Roboto"/>
                        <a:sym typeface="Roboto"/>
                      </a:endParaRPr>
                    </a:p>
                  </a:txBody>
                  <a:tcPr marT="12700" marB="0" marR="12700" marL="127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3200"/>
                        <a:buFont typeface="Arial"/>
                        <a:buNone/>
                      </a:pPr>
                      <a:r>
                        <a:rPr b="1" lang="en-US" sz="3200" u="none" cap="none" strike="noStrike">
                          <a:solidFill>
                            <a:srgbClr val="006F35"/>
                          </a:solidFill>
                          <a:latin typeface="Roboto"/>
                          <a:ea typeface="Roboto"/>
                          <a:cs typeface="Roboto"/>
                          <a:sym typeface="Roboto"/>
                        </a:rPr>
                        <a:t>        27,534,416 </a:t>
                      </a:r>
                      <a:endParaRPr b="1" i="0" sz="3200" u="none" cap="none" strike="noStrike">
                        <a:solidFill>
                          <a:srgbClr val="006F35"/>
                        </a:solidFill>
                        <a:latin typeface="Roboto"/>
                        <a:ea typeface="Roboto"/>
                        <a:cs typeface="Roboto"/>
                        <a:sym typeface="Roboto"/>
                      </a:endParaRPr>
                    </a:p>
                  </a:txBody>
                  <a:tcPr marT="12700" marB="0" marR="12700" marL="127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3200"/>
                        <a:buFont typeface="Arial"/>
                        <a:buNone/>
                      </a:pPr>
                      <a:r>
                        <a:rPr b="1" lang="en-US" sz="3200" u="none" cap="none" strike="noStrike">
                          <a:solidFill>
                            <a:srgbClr val="006F35"/>
                          </a:solidFill>
                          <a:latin typeface="Roboto"/>
                          <a:ea typeface="Roboto"/>
                          <a:cs typeface="Roboto"/>
                          <a:sym typeface="Roboto"/>
                        </a:rPr>
                        <a:t>        31,360,362 </a:t>
                      </a:r>
                      <a:endParaRPr b="1" i="0" sz="3200" u="none" cap="none" strike="noStrike">
                        <a:solidFill>
                          <a:srgbClr val="006F35"/>
                        </a:solidFill>
                        <a:latin typeface="Roboto"/>
                        <a:ea typeface="Roboto"/>
                        <a:cs typeface="Roboto"/>
                        <a:sym typeface="Roboto"/>
                      </a:endParaRPr>
                    </a:p>
                  </a:txBody>
                  <a:tcPr marT="12700" marB="0" marR="12700" marL="127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marR="0" rtl="0" algn="l">
                        <a:lnSpc>
                          <a:spcPct val="115000"/>
                        </a:lnSpc>
                        <a:spcBef>
                          <a:spcPts val="0"/>
                        </a:spcBef>
                        <a:spcAft>
                          <a:spcPts val="0"/>
                        </a:spcAft>
                        <a:buClr>
                          <a:srgbClr val="000000"/>
                        </a:buClr>
                        <a:buSzPts val="3200"/>
                        <a:buFont typeface="Arial"/>
                        <a:buNone/>
                      </a:pPr>
                      <a:r>
                        <a:rPr b="1" lang="en-US" sz="3200" u="none" cap="none" strike="noStrike">
                          <a:solidFill>
                            <a:srgbClr val="006F35"/>
                          </a:solidFill>
                          <a:latin typeface="Roboto"/>
                          <a:ea typeface="Roboto"/>
                          <a:cs typeface="Roboto"/>
                          <a:sym typeface="Roboto"/>
                        </a:rPr>
                        <a:t>  58,894,778 </a:t>
                      </a:r>
                      <a:endParaRPr b="1" i="0" sz="3200" u="none" cap="none" strike="noStrike">
                        <a:solidFill>
                          <a:srgbClr val="006F35"/>
                        </a:solidFill>
                        <a:latin typeface="Roboto"/>
                        <a:ea typeface="Roboto"/>
                        <a:cs typeface="Roboto"/>
                        <a:sym typeface="Roboto"/>
                      </a:endParaRPr>
                    </a:p>
                  </a:txBody>
                  <a:tcPr marT="12700" marB="0" marR="12700" marL="127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r>
            </a:tbl>
          </a:graphicData>
        </a:graphic>
      </p:graphicFrame>
      <p:sp>
        <p:nvSpPr>
          <p:cNvPr id="988" name="Google Shape;988;g21f2bc86faf_0_604"/>
          <p:cNvSpPr txBox="1"/>
          <p:nvPr/>
        </p:nvSpPr>
        <p:spPr>
          <a:xfrm>
            <a:off x="16487075" y="4704575"/>
            <a:ext cx="6872400" cy="3558300"/>
          </a:xfrm>
          <a:prstGeom prst="rect">
            <a:avLst/>
          </a:prstGeom>
          <a:noFill/>
          <a:ln>
            <a:noFill/>
          </a:ln>
        </p:spPr>
        <p:txBody>
          <a:bodyPr anchorCtr="0" anchor="t" bIns="91425" lIns="91425" spcFirstLastPara="1" rIns="91425" wrap="square" tIns="91425">
            <a:spAutoFit/>
          </a:bodyPr>
          <a:lstStyle/>
          <a:p>
            <a:pPr indent="-419100" lvl="0" marL="457200" marR="0" rtl="0" algn="l">
              <a:lnSpc>
                <a:spcPct val="115000"/>
              </a:lnSpc>
              <a:spcBef>
                <a:spcPts val="1000"/>
              </a:spcBef>
              <a:spcAft>
                <a:spcPts val="0"/>
              </a:spcAft>
              <a:buClr>
                <a:srgbClr val="000000"/>
              </a:buClr>
              <a:buSzPts val="3000"/>
              <a:buFont typeface="Roboto"/>
              <a:buChar char="●"/>
            </a:pPr>
            <a:r>
              <a:rPr b="0" i="0" lang="en-US" sz="3000" u="none" cap="none" strike="noStrike">
                <a:solidFill>
                  <a:srgbClr val="000000"/>
                </a:solidFill>
                <a:latin typeface="Roboto"/>
                <a:ea typeface="Roboto"/>
                <a:cs typeface="Roboto"/>
                <a:sym typeface="Roboto"/>
              </a:rPr>
              <a:t>Current implementation Status: </a:t>
            </a:r>
            <a:r>
              <a:rPr b="1" i="0" lang="en-US" sz="3000" u="none" cap="none" strike="noStrike">
                <a:solidFill>
                  <a:srgbClr val="000000"/>
                </a:solidFill>
                <a:latin typeface="Roboto"/>
                <a:ea typeface="Roboto"/>
                <a:cs typeface="Roboto"/>
                <a:sym typeface="Roboto"/>
              </a:rPr>
              <a:t>at the foundation level</a:t>
            </a:r>
            <a:endParaRPr b="1" i="0" sz="3000" u="none" cap="none" strike="noStrike">
              <a:solidFill>
                <a:srgbClr val="000000"/>
              </a:solidFill>
              <a:latin typeface="Roboto"/>
              <a:ea typeface="Roboto"/>
              <a:cs typeface="Roboto"/>
              <a:sym typeface="Roboto"/>
            </a:endParaRPr>
          </a:p>
          <a:p>
            <a:pPr indent="-419100" lvl="0" marL="457200" marR="0" rtl="0" algn="l">
              <a:lnSpc>
                <a:spcPct val="115000"/>
              </a:lnSpc>
              <a:spcBef>
                <a:spcPts val="1000"/>
              </a:spcBef>
              <a:spcAft>
                <a:spcPts val="0"/>
              </a:spcAft>
              <a:buClr>
                <a:srgbClr val="000000"/>
              </a:buClr>
              <a:buSzPts val="3000"/>
              <a:buFont typeface="Roboto"/>
              <a:buChar char="●"/>
            </a:pPr>
            <a:r>
              <a:rPr b="0" i="0" lang="en-US" sz="3000" u="none" cap="none" strike="noStrike">
                <a:solidFill>
                  <a:srgbClr val="000000"/>
                </a:solidFill>
                <a:latin typeface="Roboto"/>
                <a:ea typeface="Roboto"/>
                <a:cs typeface="Roboto"/>
                <a:sym typeface="Roboto"/>
              </a:rPr>
              <a:t>Available Financing:</a:t>
            </a:r>
            <a:r>
              <a:rPr b="1" i="0" lang="en-US" sz="3000" u="none" cap="none" strike="noStrike">
                <a:solidFill>
                  <a:srgbClr val="000000"/>
                </a:solidFill>
                <a:latin typeface="Roboto"/>
                <a:ea typeface="Roboto"/>
                <a:cs typeface="Roboto"/>
                <a:sym typeface="Roboto"/>
              </a:rPr>
              <a:t> GoK has allocated USD  1.7M in the financial year 2022-23</a:t>
            </a:r>
            <a:endParaRPr b="1" i="0" sz="3000" u="none" cap="none" strike="noStrike">
              <a:solidFill>
                <a:srgbClr val="000000"/>
              </a:solidFill>
              <a:latin typeface="Roboto"/>
              <a:ea typeface="Roboto"/>
              <a:cs typeface="Roboto"/>
              <a:sym typeface="Roboto"/>
            </a:endParaRPr>
          </a:p>
          <a:p>
            <a:pPr indent="-419100" lvl="0" marL="457200" marR="0" rtl="0" algn="l">
              <a:lnSpc>
                <a:spcPct val="115000"/>
              </a:lnSpc>
              <a:spcBef>
                <a:spcPts val="1000"/>
              </a:spcBef>
              <a:spcAft>
                <a:spcPts val="1000"/>
              </a:spcAft>
              <a:buClr>
                <a:srgbClr val="000000"/>
              </a:buClr>
              <a:buSzPts val="3000"/>
              <a:buFont typeface="Roboto"/>
              <a:buChar char="●"/>
            </a:pPr>
            <a:r>
              <a:rPr b="0" i="0" lang="en-US" sz="3000" u="none" cap="none" strike="noStrike">
                <a:solidFill>
                  <a:srgbClr val="000000"/>
                </a:solidFill>
                <a:latin typeface="Roboto"/>
                <a:ea typeface="Roboto"/>
                <a:cs typeface="Roboto"/>
                <a:sym typeface="Roboto"/>
              </a:rPr>
              <a:t>Required Financing:</a:t>
            </a:r>
            <a:r>
              <a:rPr b="1" i="0" lang="en-US" sz="3000" u="none" cap="none" strike="noStrike">
                <a:solidFill>
                  <a:srgbClr val="000000"/>
                </a:solidFill>
                <a:latin typeface="Roboto"/>
                <a:ea typeface="Roboto"/>
                <a:cs typeface="Roboto"/>
                <a:sym typeface="Roboto"/>
              </a:rPr>
              <a:t> USD 60 Million</a:t>
            </a:r>
            <a:endParaRPr b="1" i="0" sz="3000" u="none" cap="none" strike="noStrike">
              <a:solidFill>
                <a:srgbClr val="000000"/>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2" name="Shape 992"/>
        <p:cNvGrpSpPr/>
        <p:nvPr/>
      </p:nvGrpSpPr>
      <p:grpSpPr>
        <a:xfrm>
          <a:off x="0" y="0"/>
          <a:ext cx="0" cy="0"/>
          <a:chOff x="0" y="0"/>
          <a:chExt cx="0" cy="0"/>
        </a:xfrm>
      </p:grpSpPr>
      <p:sp>
        <p:nvSpPr>
          <p:cNvPr id="993" name="Google Shape;993;g21f2bc86faf_0_1578"/>
          <p:cNvSpPr txBox="1"/>
          <p:nvPr/>
        </p:nvSpPr>
        <p:spPr>
          <a:xfrm>
            <a:off x="831200" y="577125"/>
            <a:ext cx="13343100" cy="1527300"/>
          </a:xfrm>
          <a:prstGeom prst="rect">
            <a:avLst/>
          </a:prstGeom>
          <a:noFill/>
          <a:ln>
            <a:noFill/>
          </a:ln>
        </p:spPr>
        <p:txBody>
          <a:bodyPr anchorCtr="0" anchor="t" bIns="243800" lIns="243800" spcFirstLastPara="1" rIns="243800" wrap="square" tIns="243800">
            <a:normAutofit/>
          </a:bodyPr>
          <a:lstStyle/>
          <a:p>
            <a:pPr indent="0" lvl="0" marL="0" marR="0" rtl="0" algn="l">
              <a:lnSpc>
                <a:spcPct val="100000"/>
              </a:lnSpc>
              <a:spcBef>
                <a:spcPts val="0"/>
              </a:spcBef>
              <a:spcAft>
                <a:spcPts val="0"/>
              </a:spcAft>
              <a:buClr>
                <a:srgbClr val="000000"/>
              </a:buClr>
              <a:buSzPts val="5800"/>
              <a:buFont typeface="Arial"/>
              <a:buNone/>
            </a:pPr>
            <a:r>
              <a:rPr b="0" i="0" lang="en-US" sz="5800" u="none" cap="none" strike="noStrike">
                <a:solidFill>
                  <a:srgbClr val="00A54F"/>
                </a:solidFill>
                <a:latin typeface="Roboto Black"/>
                <a:ea typeface="Roboto Black"/>
                <a:cs typeface="Roboto Black"/>
                <a:sym typeface="Roboto Black"/>
              </a:rPr>
              <a:t>Financial Projections</a:t>
            </a:r>
            <a:endParaRPr b="0" i="0" sz="5800" u="none" cap="none" strike="noStrike">
              <a:solidFill>
                <a:srgbClr val="00A54F"/>
              </a:solidFill>
              <a:latin typeface="Roboto Black"/>
              <a:ea typeface="Roboto Black"/>
              <a:cs typeface="Roboto Black"/>
              <a:sym typeface="Roboto Black"/>
            </a:endParaRPr>
          </a:p>
        </p:txBody>
      </p:sp>
      <p:sp>
        <p:nvSpPr>
          <p:cNvPr id="994" name="Google Shape;994;g21f2bc86faf_0_1578"/>
          <p:cNvSpPr txBox="1"/>
          <p:nvPr/>
        </p:nvSpPr>
        <p:spPr>
          <a:xfrm>
            <a:off x="1045478" y="1936550"/>
            <a:ext cx="17967900" cy="620700"/>
          </a:xfrm>
          <a:prstGeom prst="rect">
            <a:avLst/>
          </a:prstGeom>
          <a:noFill/>
          <a:ln>
            <a:noFill/>
          </a:ln>
        </p:spPr>
        <p:txBody>
          <a:bodyPr anchorCtr="0" anchor="t" bIns="0" lIns="0" spcFirstLastPara="1" rIns="0" wrap="square" tIns="35525">
            <a:spAutoFit/>
          </a:bodyPr>
          <a:lstStyle/>
          <a:p>
            <a:pPr indent="0" lvl="0" marL="38100" marR="0" rtl="0" algn="l">
              <a:lnSpc>
                <a:spcPct val="100000"/>
              </a:lnSpc>
              <a:spcBef>
                <a:spcPts val="0"/>
              </a:spcBef>
              <a:spcAft>
                <a:spcPts val="0"/>
              </a:spcAft>
              <a:buClr>
                <a:srgbClr val="000000"/>
              </a:buClr>
              <a:buSzPts val="1100"/>
              <a:buFont typeface="Arial"/>
              <a:buNone/>
            </a:pPr>
            <a:r>
              <a:rPr b="0" i="0" lang="en-US" sz="3800" u="none" cap="none" strike="noStrike">
                <a:solidFill>
                  <a:srgbClr val="B02C20"/>
                </a:solidFill>
                <a:latin typeface="Roboto"/>
                <a:ea typeface="Roboto"/>
                <a:cs typeface="Roboto"/>
                <a:sym typeface="Roboto"/>
              </a:rPr>
              <a:t>Projections for the duration to pay off both debt and equity injections</a:t>
            </a:r>
            <a:endParaRPr b="0" i="0" sz="3800" u="none" cap="none" strike="noStrike">
              <a:solidFill>
                <a:srgbClr val="B02C20"/>
              </a:solidFill>
              <a:latin typeface="Roboto"/>
              <a:ea typeface="Roboto"/>
              <a:cs typeface="Roboto"/>
              <a:sym typeface="Roboto"/>
            </a:endParaRPr>
          </a:p>
        </p:txBody>
      </p:sp>
      <p:graphicFrame>
        <p:nvGraphicFramePr>
          <p:cNvPr id="995" name="Google Shape;995;g21f2bc86faf_0_1578"/>
          <p:cNvGraphicFramePr/>
          <p:nvPr/>
        </p:nvGraphicFramePr>
        <p:xfrm>
          <a:off x="3598510" y="3082664"/>
          <a:ext cx="3000000" cy="3000000"/>
        </p:xfrm>
        <a:graphic>
          <a:graphicData uri="http://schemas.openxmlformats.org/drawingml/2006/table">
            <a:tbl>
              <a:tblPr>
                <a:noFill/>
                <a:tableStyleId>{532ADD44-F451-455D-9543-EAD0B3E0A1C9}</a:tableStyleId>
              </a:tblPr>
              <a:tblGrid>
                <a:gridCol w="2966200"/>
                <a:gridCol w="3880850"/>
                <a:gridCol w="3373900"/>
                <a:gridCol w="3860800"/>
              </a:tblGrid>
              <a:tr h="773400">
                <a:tc>
                  <a:txBody>
                    <a:bodyPr/>
                    <a:lstStyle/>
                    <a:p>
                      <a:pPr indent="0" lvl="0" marL="0" marR="0" rtl="0" algn="ctr">
                        <a:lnSpc>
                          <a:spcPct val="100000"/>
                        </a:lnSpc>
                        <a:spcBef>
                          <a:spcPts val="0"/>
                        </a:spcBef>
                        <a:spcAft>
                          <a:spcPts val="0"/>
                        </a:spcAft>
                        <a:buClr>
                          <a:srgbClr val="000000"/>
                        </a:buClr>
                        <a:buSzPts val="2800"/>
                        <a:buFont typeface="Arial"/>
                        <a:buNone/>
                      </a:pPr>
                      <a:r>
                        <a:rPr lang="en-US" sz="2800" u="none" cap="none" strike="noStrike">
                          <a:solidFill>
                            <a:srgbClr val="B02C20"/>
                          </a:solidFill>
                          <a:latin typeface="Roboto"/>
                          <a:ea typeface="Roboto"/>
                          <a:cs typeface="Roboto"/>
                          <a:sym typeface="Roboto"/>
                        </a:rPr>
                        <a:t>Year</a:t>
                      </a:r>
                      <a:endParaRPr i="0" sz="2800" u="none" cap="none" strike="noStrike">
                        <a:solidFill>
                          <a:srgbClr val="B02C20"/>
                        </a:solidFill>
                        <a:latin typeface="Roboto"/>
                        <a:ea typeface="Roboto"/>
                        <a:cs typeface="Roboto"/>
                        <a:sym typeface="Roboto"/>
                      </a:endParaRPr>
                    </a:p>
                  </a:txBody>
                  <a:tcPr marT="12700" marB="0" marR="190500" marL="12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2800"/>
                        <a:buFont typeface="Arial"/>
                        <a:buNone/>
                      </a:pPr>
                      <a:r>
                        <a:rPr lang="en-US" sz="2800" u="none" cap="none" strike="noStrike">
                          <a:solidFill>
                            <a:srgbClr val="B02C20"/>
                          </a:solidFill>
                          <a:latin typeface="Roboto"/>
                          <a:ea typeface="Roboto"/>
                          <a:cs typeface="Roboto"/>
                          <a:sym typeface="Roboto"/>
                        </a:rPr>
                        <a:t>Revenue USD</a:t>
                      </a:r>
                      <a:endParaRPr i="0" sz="2800" u="none" cap="none" strike="noStrike">
                        <a:solidFill>
                          <a:srgbClr val="B02C20"/>
                        </a:solidFill>
                        <a:latin typeface="Roboto"/>
                        <a:ea typeface="Roboto"/>
                        <a:cs typeface="Roboto"/>
                        <a:sym typeface="Roboto"/>
                      </a:endParaRPr>
                    </a:p>
                  </a:txBody>
                  <a:tcPr marT="12700" marB="0" marR="190500" marL="12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2800"/>
                        <a:buFont typeface="Arial"/>
                        <a:buNone/>
                      </a:pPr>
                      <a:r>
                        <a:rPr lang="en-US" sz="2800" u="none" cap="none" strike="noStrike">
                          <a:solidFill>
                            <a:srgbClr val="B02C20"/>
                          </a:solidFill>
                          <a:latin typeface="Roboto"/>
                          <a:ea typeface="Roboto"/>
                          <a:cs typeface="Roboto"/>
                          <a:sym typeface="Roboto"/>
                        </a:rPr>
                        <a:t>Cost USD</a:t>
                      </a:r>
                      <a:endParaRPr i="0" sz="2800" u="none" cap="none" strike="noStrike">
                        <a:solidFill>
                          <a:srgbClr val="B02C20"/>
                        </a:solidFill>
                        <a:latin typeface="Roboto"/>
                        <a:ea typeface="Roboto"/>
                        <a:cs typeface="Roboto"/>
                        <a:sym typeface="Roboto"/>
                      </a:endParaRPr>
                    </a:p>
                  </a:txBody>
                  <a:tcPr marT="12700" marB="0" marR="190500" marL="12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2800"/>
                        <a:buFont typeface="Arial"/>
                        <a:buNone/>
                      </a:pPr>
                      <a:r>
                        <a:rPr lang="en-US" sz="2800" u="none" cap="none" strike="noStrike">
                          <a:solidFill>
                            <a:srgbClr val="B02C20"/>
                          </a:solidFill>
                          <a:latin typeface="Roboto"/>
                          <a:ea typeface="Roboto"/>
                          <a:cs typeface="Roboto"/>
                          <a:sym typeface="Roboto"/>
                        </a:rPr>
                        <a:t>Net income USD</a:t>
                      </a:r>
                      <a:endParaRPr i="0" sz="2800" u="none" cap="none" strike="noStrike">
                        <a:solidFill>
                          <a:srgbClr val="B02C20"/>
                        </a:solidFill>
                        <a:latin typeface="Roboto"/>
                        <a:ea typeface="Roboto"/>
                        <a:cs typeface="Roboto"/>
                        <a:sym typeface="Roboto"/>
                      </a:endParaRPr>
                    </a:p>
                  </a:txBody>
                  <a:tcPr marT="12700" marB="0" marR="190500" marL="12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r>
              <a:tr h="846750">
                <a:tc>
                  <a:txBody>
                    <a:bodyPr/>
                    <a:lstStyle/>
                    <a:p>
                      <a:pPr indent="0" lvl="0" marL="0" marR="0" rtl="0" algn="ctr">
                        <a:lnSpc>
                          <a:spcPct val="100000"/>
                        </a:lnSpc>
                        <a:spcBef>
                          <a:spcPts val="0"/>
                        </a:spcBef>
                        <a:spcAft>
                          <a:spcPts val="0"/>
                        </a:spcAft>
                        <a:buClr>
                          <a:srgbClr val="000000"/>
                        </a:buClr>
                        <a:buSzPts val="2800"/>
                        <a:buFont typeface="Arial"/>
                        <a:buNone/>
                      </a:pPr>
                      <a:r>
                        <a:rPr lang="en-US" sz="2800" u="none" cap="none" strike="noStrike">
                          <a:solidFill>
                            <a:srgbClr val="00A54F"/>
                          </a:solidFill>
                          <a:latin typeface="Roboto"/>
                          <a:ea typeface="Roboto"/>
                          <a:cs typeface="Roboto"/>
                          <a:sym typeface="Roboto"/>
                        </a:rPr>
                        <a:t>3</a:t>
                      </a:r>
                      <a:endParaRPr i="0" sz="2800" u="none" cap="none" strike="noStrike">
                        <a:solidFill>
                          <a:srgbClr val="00A54F"/>
                        </a:solidFill>
                        <a:latin typeface="Roboto"/>
                        <a:ea typeface="Roboto"/>
                        <a:cs typeface="Roboto"/>
                        <a:sym typeface="Roboto"/>
                      </a:endParaRPr>
                    </a:p>
                  </a:txBody>
                  <a:tcPr marT="12700" marB="0" marR="12700" marL="12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rgbClr val="000000"/>
                        </a:buClr>
                        <a:buSzPts val="2800"/>
                        <a:buFont typeface="Arial"/>
                        <a:buNone/>
                      </a:pPr>
                      <a:r>
                        <a:rPr lang="en-US" sz="2800" u="none" cap="none" strike="noStrike">
                          <a:solidFill>
                            <a:srgbClr val="00A54F"/>
                          </a:solidFill>
                          <a:latin typeface="Roboto"/>
                          <a:ea typeface="Roboto"/>
                          <a:cs typeface="Roboto"/>
                          <a:sym typeface="Roboto"/>
                        </a:rPr>
                        <a:t>          12,475,368 </a:t>
                      </a:r>
                      <a:endParaRPr i="0" sz="2800" u="none" cap="none" strike="noStrike">
                        <a:solidFill>
                          <a:srgbClr val="00A54F"/>
                        </a:solidFill>
                        <a:latin typeface="Roboto"/>
                        <a:ea typeface="Roboto"/>
                        <a:cs typeface="Roboto"/>
                        <a:sym typeface="Roboto"/>
                      </a:endParaRPr>
                    </a:p>
                  </a:txBody>
                  <a:tcPr marT="12700" marB="0" marR="12700" marL="12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rgbClr val="000000"/>
                        </a:buClr>
                        <a:buSzPts val="2800"/>
                        <a:buFont typeface="Arial"/>
                        <a:buNone/>
                      </a:pPr>
                      <a:r>
                        <a:rPr lang="en-US" sz="2800" u="none" cap="none" strike="noStrike">
                          <a:solidFill>
                            <a:srgbClr val="00A54F"/>
                          </a:solidFill>
                          <a:latin typeface="Roboto"/>
                          <a:ea typeface="Roboto"/>
                          <a:cs typeface="Roboto"/>
                          <a:sym typeface="Roboto"/>
                        </a:rPr>
                        <a:t>          4,279,619 </a:t>
                      </a:r>
                      <a:endParaRPr i="0" sz="2800" u="none" cap="none" strike="noStrike">
                        <a:solidFill>
                          <a:srgbClr val="00A54F"/>
                        </a:solidFill>
                        <a:latin typeface="Roboto"/>
                        <a:ea typeface="Roboto"/>
                        <a:cs typeface="Roboto"/>
                        <a:sym typeface="Roboto"/>
                      </a:endParaRPr>
                    </a:p>
                  </a:txBody>
                  <a:tcPr marT="12700" marB="0" marR="12700" marL="12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rgbClr val="000000"/>
                        </a:buClr>
                        <a:buSzPts val="2800"/>
                        <a:buFont typeface="Arial"/>
                        <a:buNone/>
                      </a:pPr>
                      <a:r>
                        <a:rPr lang="en-US" sz="2800" u="none" cap="none" strike="noStrike">
                          <a:solidFill>
                            <a:srgbClr val="00A54F"/>
                          </a:solidFill>
                          <a:latin typeface="Roboto"/>
                          <a:ea typeface="Roboto"/>
                          <a:cs typeface="Roboto"/>
                          <a:sym typeface="Roboto"/>
                        </a:rPr>
                        <a:t>          8,195,749 </a:t>
                      </a:r>
                      <a:endParaRPr i="0" sz="2800" u="none" cap="none" strike="noStrike">
                        <a:solidFill>
                          <a:srgbClr val="00A54F"/>
                        </a:solidFill>
                        <a:latin typeface="Roboto"/>
                        <a:ea typeface="Roboto"/>
                        <a:cs typeface="Roboto"/>
                        <a:sym typeface="Roboto"/>
                      </a:endParaRPr>
                    </a:p>
                  </a:txBody>
                  <a:tcPr marT="12700" marB="0" marR="12700" marL="12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r>
              <a:tr h="846750">
                <a:tc>
                  <a:txBody>
                    <a:bodyPr/>
                    <a:lstStyle/>
                    <a:p>
                      <a:pPr indent="0" lvl="0" marL="0" marR="0" rtl="0" algn="ctr">
                        <a:lnSpc>
                          <a:spcPct val="100000"/>
                        </a:lnSpc>
                        <a:spcBef>
                          <a:spcPts val="0"/>
                        </a:spcBef>
                        <a:spcAft>
                          <a:spcPts val="0"/>
                        </a:spcAft>
                        <a:buClr>
                          <a:srgbClr val="000000"/>
                        </a:buClr>
                        <a:buSzPts val="2800"/>
                        <a:buFont typeface="Arial"/>
                        <a:buNone/>
                      </a:pPr>
                      <a:r>
                        <a:rPr lang="en-US" sz="2800" u="none" cap="none" strike="noStrike">
                          <a:solidFill>
                            <a:srgbClr val="00A54F"/>
                          </a:solidFill>
                          <a:latin typeface="Roboto"/>
                          <a:ea typeface="Roboto"/>
                          <a:cs typeface="Roboto"/>
                          <a:sym typeface="Roboto"/>
                        </a:rPr>
                        <a:t>5</a:t>
                      </a:r>
                      <a:endParaRPr i="0" sz="2800" u="none" cap="none" strike="noStrike">
                        <a:solidFill>
                          <a:srgbClr val="00A54F"/>
                        </a:solidFill>
                        <a:latin typeface="Roboto"/>
                        <a:ea typeface="Roboto"/>
                        <a:cs typeface="Roboto"/>
                        <a:sym typeface="Roboto"/>
                      </a:endParaRPr>
                    </a:p>
                  </a:txBody>
                  <a:tcPr marT="12700" marB="0" marR="12700" marL="12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2800"/>
                        <a:buFont typeface="Arial"/>
                        <a:buNone/>
                      </a:pPr>
                      <a:r>
                        <a:rPr lang="en-US" sz="2800" u="none" cap="none" strike="noStrike">
                          <a:solidFill>
                            <a:srgbClr val="00A54F"/>
                          </a:solidFill>
                          <a:latin typeface="Roboto"/>
                          <a:ea typeface="Roboto"/>
                          <a:cs typeface="Roboto"/>
                          <a:sym typeface="Roboto"/>
                        </a:rPr>
                        <a:t>          13,596,544 </a:t>
                      </a:r>
                      <a:endParaRPr i="0" sz="2800" u="none" cap="none" strike="noStrike">
                        <a:solidFill>
                          <a:srgbClr val="00A54F"/>
                        </a:solidFill>
                        <a:latin typeface="Roboto"/>
                        <a:ea typeface="Roboto"/>
                        <a:cs typeface="Roboto"/>
                        <a:sym typeface="Roboto"/>
                      </a:endParaRPr>
                    </a:p>
                  </a:txBody>
                  <a:tcPr marT="12700" marB="0" marR="12700" marL="12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2800"/>
                        <a:buFont typeface="Arial"/>
                        <a:buNone/>
                      </a:pPr>
                      <a:r>
                        <a:rPr lang="en-US" sz="2800" u="none" cap="none" strike="noStrike">
                          <a:solidFill>
                            <a:srgbClr val="00A54F"/>
                          </a:solidFill>
                          <a:latin typeface="Roboto"/>
                          <a:ea typeface="Roboto"/>
                          <a:cs typeface="Roboto"/>
                          <a:sym typeface="Roboto"/>
                        </a:rPr>
                        <a:t>          4,718,280 </a:t>
                      </a:r>
                      <a:endParaRPr i="0" sz="2800" u="none" cap="none" strike="noStrike">
                        <a:solidFill>
                          <a:srgbClr val="00A54F"/>
                        </a:solidFill>
                        <a:latin typeface="Roboto"/>
                        <a:ea typeface="Roboto"/>
                        <a:cs typeface="Roboto"/>
                        <a:sym typeface="Roboto"/>
                      </a:endParaRPr>
                    </a:p>
                  </a:txBody>
                  <a:tcPr marT="12700" marB="0" marR="12700" marL="12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2800"/>
                        <a:buFont typeface="Arial"/>
                        <a:buNone/>
                      </a:pPr>
                      <a:r>
                        <a:rPr lang="en-US" sz="2800" u="none" cap="none" strike="noStrike">
                          <a:solidFill>
                            <a:srgbClr val="00A54F"/>
                          </a:solidFill>
                          <a:latin typeface="Roboto"/>
                          <a:ea typeface="Roboto"/>
                          <a:cs typeface="Roboto"/>
                          <a:sym typeface="Roboto"/>
                        </a:rPr>
                        <a:t>          8,878,265 </a:t>
                      </a:r>
                      <a:endParaRPr i="0" sz="2800" u="none" cap="none" strike="noStrike">
                        <a:solidFill>
                          <a:srgbClr val="00A54F"/>
                        </a:solidFill>
                        <a:latin typeface="Roboto"/>
                        <a:ea typeface="Roboto"/>
                        <a:cs typeface="Roboto"/>
                        <a:sym typeface="Roboto"/>
                      </a:endParaRPr>
                    </a:p>
                  </a:txBody>
                  <a:tcPr marT="12700" marB="0" marR="12700" marL="12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r>
              <a:tr h="846750">
                <a:tc>
                  <a:txBody>
                    <a:bodyPr/>
                    <a:lstStyle/>
                    <a:p>
                      <a:pPr indent="0" lvl="0" marL="0" marR="0" rtl="0" algn="ctr">
                        <a:lnSpc>
                          <a:spcPct val="100000"/>
                        </a:lnSpc>
                        <a:spcBef>
                          <a:spcPts val="0"/>
                        </a:spcBef>
                        <a:spcAft>
                          <a:spcPts val="0"/>
                        </a:spcAft>
                        <a:buClr>
                          <a:srgbClr val="000000"/>
                        </a:buClr>
                        <a:buSzPts val="2800"/>
                        <a:buFont typeface="Arial"/>
                        <a:buNone/>
                      </a:pPr>
                      <a:r>
                        <a:rPr lang="en-US" sz="2800" u="none" cap="none" strike="noStrike">
                          <a:solidFill>
                            <a:srgbClr val="00A54F"/>
                          </a:solidFill>
                          <a:latin typeface="Roboto"/>
                          <a:ea typeface="Roboto"/>
                          <a:cs typeface="Roboto"/>
                          <a:sym typeface="Roboto"/>
                        </a:rPr>
                        <a:t>10</a:t>
                      </a:r>
                      <a:endParaRPr i="0" sz="2800" u="none" cap="none" strike="noStrike">
                        <a:solidFill>
                          <a:srgbClr val="00A54F"/>
                        </a:solidFill>
                        <a:latin typeface="Roboto"/>
                        <a:ea typeface="Roboto"/>
                        <a:cs typeface="Roboto"/>
                        <a:sym typeface="Roboto"/>
                      </a:endParaRPr>
                    </a:p>
                  </a:txBody>
                  <a:tcPr marT="12700" marB="0" marR="12700" marL="12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rgbClr val="000000"/>
                        </a:buClr>
                        <a:buSzPts val="2800"/>
                        <a:buFont typeface="Arial"/>
                        <a:buNone/>
                      </a:pPr>
                      <a:r>
                        <a:rPr lang="en-US" sz="2800" u="none" cap="none" strike="noStrike">
                          <a:solidFill>
                            <a:srgbClr val="00A54F"/>
                          </a:solidFill>
                          <a:latin typeface="Roboto"/>
                          <a:ea typeface="Roboto"/>
                          <a:cs typeface="Roboto"/>
                          <a:sym typeface="Roboto"/>
                        </a:rPr>
                        <a:t>          17,405,543 </a:t>
                      </a:r>
                      <a:endParaRPr i="0" sz="2800" u="none" cap="none" strike="noStrike">
                        <a:solidFill>
                          <a:srgbClr val="00A54F"/>
                        </a:solidFill>
                        <a:latin typeface="Roboto"/>
                        <a:ea typeface="Roboto"/>
                        <a:cs typeface="Roboto"/>
                        <a:sym typeface="Roboto"/>
                      </a:endParaRPr>
                    </a:p>
                  </a:txBody>
                  <a:tcPr marT="12700" marB="0" marR="12700" marL="12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rgbClr val="000000"/>
                        </a:buClr>
                        <a:buSzPts val="2800"/>
                        <a:buFont typeface="Arial"/>
                        <a:buNone/>
                      </a:pPr>
                      <a:r>
                        <a:rPr lang="en-US" sz="2800" u="none" cap="none" strike="noStrike">
                          <a:solidFill>
                            <a:srgbClr val="00A54F"/>
                          </a:solidFill>
                          <a:latin typeface="Roboto"/>
                          <a:ea typeface="Roboto"/>
                          <a:cs typeface="Roboto"/>
                          <a:sym typeface="Roboto"/>
                        </a:rPr>
                        <a:t>          6,021,853 </a:t>
                      </a:r>
                      <a:endParaRPr i="0" sz="2800" u="none" cap="none" strike="noStrike">
                        <a:solidFill>
                          <a:srgbClr val="00A54F"/>
                        </a:solidFill>
                        <a:latin typeface="Roboto"/>
                        <a:ea typeface="Roboto"/>
                        <a:cs typeface="Roboto"/>
                        <a:sym typeface="Roboto"/>
                      </a:endParaRPr>
                    </a:p>
                  </a:txBody>
                  <a:tcPr marT="12700" marB="0" marR="12700" marL="12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rgbClr val="000000"/>
                        </a:buClr>
                        <a:buSzPts val="2800"/>
                        <a:buFont typeface="Arial"/>
                        <a:buNone/>
                      </a:pPr>
                      <a:r>
                        <a:rPr lang="en-US" sz="2800" u="none" cap="none" strike="noStrike">
                          <a:solidFill>
                            <a:srgbClr val="00A54F"/>
                          </a:solidFill>
                          <a:latin typeface="Roboto"/>
                          <a:ea typeface="Roboto"/>
                          <a:cs typeface="Roboto"/>
                          <a:sym typeface="Roboto"/>
                        </a:rPr>
                        <a:t>        11,383,690 </a:t>
                      </a:r>
                      <a:endParaRPr i="0" sz="2800" u="none" cap="none" strike="noStrike">
                        <a:solidFill>
                          <a:srgbClr val="00A54F"/>
                        </a:solidFill>
                        <a:latin typeface="Roboto"/>
                        <a:ea typeface="Roboto"/>
                        <a:cs typeface="Roboto"/>
                        <a:sym typeface="Roboto"/>
                      </a:endParaRPr>
                    </a:p>
                  </a:txBody>
                  <a:tcPr marT="12700" marB="0" marR="12700" marL="12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r>
            </a:tbl>
          </a:graphicData>
        </a:graphic>
      </p:graphicFrame>
      <p:graphicFrame>
        <p:nvGraphicFramePr>
          <p:cNvPr id="996" name="Google Shape;996;g21f2bc86faf_0_1578"/>
          <p:cNvGraphicFramePr/>
          <p:nvPr/>
        </p:nvGraphicFramePr>
        <p:xfrm>
          <a:off x="1677352" y="8089338"/>
          <a:ext cx="3000000" cy="3000000"/>
        </p:xfrm>
        <a:graphic>
          <a:graphicData uri="http://schemas.openxmlformats.org/drawingml/2006/table">
            <a:tbl>
              <a:tblPr bandRow="1" firstCol="1" firstRow="1">
                <a:noFill/>
                <a:tableStyleId>{532ADD44-F451-455D-9543-EAD0B3E0A1C9}</a:tableStyleId>
              </a:tblPr>
              <a:tblGrid>
                <a:gridCol w="4838075"/>
                <a:gridCol w="4084300"/>
                <a:gridCol w="2668650"/>
                <a:gridCol w="9429075"/>
              </a:tblGrid>
              <a:tr h="804900">
                <a:tc>
                  <a:txBody>
                    <a:bodyPr/>
                    <a:lstStyle/>
                    <a:p>
                      <a:pPr indent="0" lvl="0" marL="0" marR="0" rtl="0" algn="l">
                        <a:lnSpc>
                          <a:spcPct val="107000"/>
                        </a:lnSpc>
                        <a:spcBef>
                          <a:spcPts val="0"/>
                        </a:spcBef>
                        <a:spcAft>
                          <a:spcPts val="0"/>
                        </a:spcAft>
                        <a:buClr>
                          <a:srgbClr val="000000"/>
                        </a:buClr>
                        <a:buSzPts val="3000"/>
                        <a:buFont typeface="Arial"/>
                        <a:buNone/>
                      </a:pPr>
                      <a:r>
                        <a:rPr b="0" lang="en-US" sz="3000" u="none" cap="none" strike="noStrike">
                          <a:solidFill>
                            <a:srgbClr val="B02C20"/>
                          </a:solidFill>
                          <a:latin typeface="Roboto Medium"/>
                          <a:ea typeface="Roboto Medium"/>
                          <a:cs typeface="Roboto Medium"/>
                          <a:sym typeface="Roboto Medium"/>
                        </a:rPr>
                        <a:t> Risk</a:t>
                      </a:r>
                      <a:endParaRPr b="0" sz="3000" u="none" cap="none" strike="noStrike">
                        <a:solidFill>
                          <a:srgbClr val="B02C20"/>
                        </a:solidFill>
                        <a:latin typeface="Roboto Medium"/>
                        <a:ea typeface="Roboto Medium"/>
                        <a:cs typeface="Roboto Medium"/>
                        <a:sym typeface="Roboto Medium"/>
                      </a:endParaRPr>
                    </a:p>
                  </a:txBody>
                  <a:tcPr marT="0" marB="0" marR="89700" marL="89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l">
                        <a:lnSpc>
                          <a:spcPct val="107000"/>
                        </a:lnSpc>
                        <a:spcBef>
                          <a:spcPts val="0"/>
                        </a:spcBef>
                        <a:spcAft>
                          <a:spcPts val="0"/>
                        </a:spcAft>
                        <a:buClr>
                          <a:srgbClr val="000000"/>
                        </a:buClr>
                        <a:buSzPts val="3000"/>
                        <a:buFont typeface="Arial"/>
                        <a:buNone/>
                      </a:pPr>
                      <a:r>
                        <a:rPr b="0" lang="en-US" sz="3000" u="none" cap="none" strike="noStrike">
                          <a:solidFill>
                            <a:srgbClr val="B02C20"/>
                          </a:solidFill>
                          <a:latin typeface="Roboto Medium"/>
                          <a:ea typeface="Roboto Medium"/>
                          <a:cs typeface="Roboto Medium"/>
                          <a:sym typeface="Roboto Medium"/>
                        </a:rPr>
                        <a:t> Likelihood/Probability</a:t>
                      </a:r>
                      <a:endParaRPr b="0" sz="3000" u="none" cap="none" strike="noStrike">
                        <a:solidFill>
                          <a:srgbClr val="B02C20"/>
                        </a:solidFill>
                        <a:latin typeface="Roboto Medium"/>
                        <a:ea typeface="Roboto Medium"/>
                        <a:cs typeface="Roboto Medium"/>
                        <a:sym typeface="Roboto Medium"/>
                      </a:endParaRPr>
                    </a:p>
                  </a:txBody>
                  <a:tcPr marT="0" marB="0" marR="89700" marL="89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l">
                        <a:lnSpc>
                          <a:spcPct val="107000"/>
                        </a:lnSpc>
                        <a:spcBef>
                          <a:spcPts val="0"/>
                        </a:spcBef>
                        <a:spcAft>
                          <a:spcPts val="0"/>
                        </a:spcAft>
                        <a:buClr>
                          <a:srgbClr val="000000"/>
                        </a:buClr>
                        <a:buSzPts val="3000"/>
                        <a:buFont typeface="Arial"/>
                        <a:buNone/>
                      </a:pPr>
                      <a:r>
                        <a:rPr b="0" lang="en-US" sz="3000" u="none" cap="none" strike="noStrike">
                          <a:solidFill>
                            <a:srgbClr val="B02C20"/>
                          </a:solidFill>
                          <a:latin typeface="Roboto Medium"/>
                          <a:ea typeface="Roboto Medium"/>
                          <a:cs typeface="Roboto Medium"/>
                          <a:sym typeface="Roboto Medium"/>
                        </a:rPr>
                        <a:t> Risk Impact</a:t>
                      </a:r>
                      <a:endParaRPr b="0" sz="3000" u="none" cap="none" strike="noStrike">
                        <a:solidFill>
                          <a:srgbClr val="B02C20"/>
                        </a:solidFill>
                        <a:latin typeface="Roboto Medium"/>
                        <a:ea typeface="Roboto Medium"/>
                        <a:cs typeface="Roboto Medium"/>
                        <a:sym typeface="Roboto Medium"/>
                      </a:endParaRPr>
                    </a:p>
                  </a:txBody>
                  <a:tcPr marT="0" marB="0" marR="89700" marL="89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l">
                        <a:lnSpc>
                          <a:spcPct val="107000"/>
                        </a:lnSpc>
                        <a:spcBef>
                          <a:spcPts val="0"/>
                        </a:spcBef>
                        <a:spcAft>
                          <a:spcPts val="0"/>
                        </a:spcAft>
                        <a:buClr>
                          <a:srgbClr val="000000"/>
                        </a:buClr>
                        <a:buSzPts val="3000"/>
                        <a:buFont typeface="Arial"/>
                        <a:buNone/>
                      </a:pPr>
                      <a:r>
                        <a:rPr b="0" lang="en-US" sz="3000" u="none" cap="none" strike="noStrike">
                          <a:solidFill>
                            <a:srgbClr val="B02C20"/>
                          </a:solidFill>
                          <a:latin typeface="Roboto Medium"/>
                          <a:ea typeface="Roboto Medium"/>
                          <a:cs typeface="Roboto Medium"/>
                          <a:sym typeface="Roboto Medium"/>
                        </a:rPr>
                        <a:t>Mitigation Strategy</a:t>
                      </a:r>
                      <a:endParaRPr b="0" sz="3000" u="none" cap="none" strike="noStrike">
                        <a:solidFill>
                          <a:srgbClr val="B02C20"/>
                        </a:solidFill>
                        <a:latin typeface="Roboto Medium"/>
                        <a:ea typeface="Roboto Medium"/>
                        <a:cs typeface="Roboto Medium"/>
                        <a:sym typeface="Roboto Medium"/>
                      </a:endParaRPr>
                    </a:p>
                  </a:txBody>
                  <a:tcPr marT="0" marB="0" marR="89700" marL="89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r>
              <a:tr h="1630575">
                <a:tc>
                  <a:txBody>
                    <a:bodyPr/>
                    <a:lstStyle/>
                    <a:p>
                      <a:pPr indent="0" lvl="0" marL="0" marR="0" rtl="0" algn="l">
                        <a:lnSpc>
                          <a:spcPct val="107000"/>
                        </a:lnSpc>
                        <a:spcBef>
                          <a:spcPts val="0"/>
                        </a:spcBef>
                        <a:spcAft>
                          <a:spcPts val="0"/>
                        </a:spcAft>
                        <a:buClr>
                          <a:schemeClr val="dk1"/>
                        </a:buClr>
                        <a:buSzPts val="4000"/>
                        <a:buFont typeface="Calibri"/>
                        <a:buNone/>
                      </a:pPr>
                      <a:r>
                        <a:rPr b="0" lang="en-US" sz="3000" u="none" cap="none" strike="noStrike">
                          <a:solidFill>
                            <a:srgbClr val="00A54F"/>
                          </a:solidFill>
                          <a:latin typeface="Roboto"/>
                          <a:ea typeface="Roboto"/>
                          <a:cs typeface="Roboto"/>
                          <a:sym typeface="Roboto"/>
                        </a:rPr>
                        <a:t>Project Cost Variations</a:t>
                      </a:r>
                      <a:endParaRPr b="0" sz="3000" u="none" cap="none" strike="noStrike">
                        <a:solidFill>
                          <a:srgbClr val="00A54F"/>
                        </a:solidFill>
                        <a:latin typeface="Roboto"/>
                        <a:ea typeface="Roboto"/>
                        <a:cs typeface="Roboto"/>
                        <a:sym typeface="Roboto"/>
                      </a:endParaRPr>
                    </a:p>
                  </a:txBody>
                  <a:tcPr marT="0" marB="0" marR="89700" marL="89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l">
                        <a:lnSpc>
                          <a:spcPct val="107000"/>
                        </a:lnSpc>
                        <a:spcBef>
                          <a:spcPts val="0"/>
                        </a:spcBef>
                        <a:spcAft>
                          <a:spcPts val="0"/>
                        </a:spcAft>
                        <a:buClr>
                          <a:srgbClr val="000000"/>
                        </a:buClr>
                        <a:buSzPts val="3000"/>
                        <a:buFont typeface="Arial"/>
                        <a:buNone/>
                      </a:pPr>
                      <a:r>
                        <a:rPr lang="en-US" sz="3000" u="none" cap="none" strike="noStrike">
                          <a:solidFill>
                            <a:srgbClr val="00A54F"/>
                          </a:solidFill>
                          <a:latin typeface="Roboto"/>
                          <a:ea typeface="Roboto"/>
                          <a:cs typeface="Roboto"/>
                          <a:sym typeface="Roboto"/>
                        </a:rPr>
                        <a:t>    Likely to occur</a:t>
                      </a:r>
                      <a:endParaRPr sz="3000" u="none" cap="none" strike="noStrike">
                        <a:solidFill>
                          <a:srgbClr val="00A54F"/>
                        </a:solidFill>
                        <a:latin typeface="Roboto"/>
                        <a:ea typeface="Roboto"/>
                        <a:cs typeface="Roboto"/>
                        <a:sym typeface="Roboto"/>
                      </a:endParaRPr>
                    </a:p>
                  </a:txBody>
                  <a:tcPr marT="0" marB="0" marR="89700" marL="89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l">
                        <a:lnSpc>
                          <a:spcPct val="107000"/>
                        </a:lnSpc>
                        <a:spcBef>
                          <a:spcPts val="0"/>
                        </a:spcBef>
                        <a:spcAft>
                          <a:spcPts val="0"/>
                        </a:spcAft>
                        <a:buClr>
                          <a:srgbClr val="000000"/>
                        </a:buClr>
                        <a:buSzPts val="3000"/>
                        <a:buFont typeface="Arial"/>
                        <a:buNone/>
                      </a:pPr>
                      <a:r>
                        <a:rPr lang="en-US" sz="3000" u="none" cap="none" strike="noStrike">
                          <a:solidFill>
                            <a:srgbClr val="00A54F"/>
                          </a:solidFill>
                          <a:latin typeface="Roboto"/>
                          <a:ea typeface="Roboto"/>
                          <a:cs typeface="Roboto"/>
                          <a:sym typeface="Roboto"/>
                        </a:rPr>
                        <a:t>Medium</a:t>
                      </a:r>
                      <a:endParaRPr sz="3000" u="none" cap="none" strike="noStrike">
                        <a:solidFill>
                          <a:srgbClr val="00A54F"/>
                        </a:solidFill>
                        <a:latin typeface="Roboto"/>
                        <a:ea typeface="Roboto"/>
                        <a:cs typeface="Roboto"/>
                        <a:sym typeface="Roboto"/>
                      </a:endParaRPr>
                    </a:p>
                  </a:txBody>
                  <a:tcPr marT="0" marB="0" marR="89700" marL="89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l">
                        <a:lnSpc>
                          <a:spcPct val="107000"/>
                        </a:lnSpc>
                        <a:spcBef>
                          <a:spcPts val="0"/>
                        </a:spcBef>
                        <a:spcAft>
                          <a:spcPts val="0"/>
                        </a:spcAft>
                        <a:buClr>
                          <a:srgbClr val="000000"/>
                        </a:buClr>
                        <a:buSzPts val="3000"/>
                        <a:buFont typeface="Arial"/>
                        <a:buNone/>
                      </a:pPr>
                      <a:r>
                        <a:rPr lang="en-US" sz="3000" u="none" cap="none" strike="noStrike">
                          <a:solidFill>
                            <a:srgbClr val="00A54F"/>
                          </a:solidFill>
                          <a:latin typeface="Roboto"/>
                          <a:ea typeface="Roboto"/>
                          <a:cs typeface="Roboto"/>
                          <a:sym typeface="Roboto"/>
                        </a:rPr>
                        <a:t> Legally binding contacts</a:t>
                      </a:r>
                      <a:endParaRPr sz="3000" u="none" cap="none" strike="noStrike">
                        <a:solidFill>
                          <a:srgbClr val="00A54F"/>
                        </a:solidFill>
                        <a:latin typeface="Roboto"/>
                        <a:ea typeface="Roboto"/>
                        <a:cs typeface="Roboto"/>
                        <a:sym typeface="Roboto"/>
                      </a:endParaRPr>
                    </a:p>
                    <a:p>
                      <a:pPr indent="0" lvl="0" marL="0" marR="0" rtl="0" algn="l">
                        <a:lnSpc>
                          <a:spcPct val="107000"/>
                        </a:lnSpc>
                        <a:spcBef>
                          <a:spcPts val="0"/>
                        </a:spcBef>
                        <a:spcAft>
                          <a:spcPts val="0"/>
                        </a:spcAft>
                        <a:buClr>
                          <a:srgbClr val="000000"/>
                        </a:buClr>
                        <a:buSzPts val="3000"/>
                        <a:buFont typeface="Arial"/>
                        <a:buNone/>
                      </a:pPr>
                      <a:r>
                        <a:rPr lang="en-US" sz="3000" u="none" cap="none" strike="noStrike">
                          <a:solidFill>
                            <a:srgbClr val="00A54F"/>
                          </a:solidFill>
                          <a:latin typeface="Roboto"/>
                          <a:ea typeface="Roboto"/>
                          <a:cs typeface="Roboto"/>
                          <a:sym typeface="Roboto"/>
                        </a:rPr>
                        <a:t>Involvement of professionals in initial project costing</a:t>
                      </a:r>
                      <a:endParaRPr sz="3000" u="none" cap="none" strike="noStrike">
                        <a:solidFill>
                          <a:srgbClr val="00A54F"/>
                        </a:solidFill>
                        <a:latin typeface="Roboto"/>
                        <a:ea typeface="Roboto"/>
                        <a:cs typeface="Roboto"/>
                        <a:sym typeface="Roboto"/>
                      </a:endParaRPr>
                    </a:p>
                  </a:txBody>
                  <a:tcPr marT="0" marB="0" marR="89700" marL="89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r>
              <a:tr h="1630575">
                <a:tc>
                  <a:txBody>
                    <a:bodyPr/>
                    <a:lstStyle/>
                    <a:p>
                      <a:pPr indent="0" lvl="0" marL="0" marR="0" rtl="0" algn="l">
                        <a:lnSpc>
                          <a:spcPct val="107000"/>
                        </a:lnSpc>
                        <a:spcBef>
                          <a:spcPts val="0"/>
                        </a:spcBef>
                        <a:spcAft>
                          <a:spcPts val="0"/>
                        </a:spcAft>
                        <a:buClr>
                          <a:schemeClr val="dk1"/>
                        </a:buClr>
                        <a:buSzPts val="4000"/>
                        <a:buFont typeface="Calibri"/>
                        <a:buNone/>
                      </a:pPr>
                      <a:r>
                        <a:rPr b="0" lang="en-US" sz="3000" u="none" cap="none" strike="noStrike">
                          <a:solidFill>
                            <a:srgbClr val="00A54F"/>
                          </a:solidFill>
                          <a:latin typeface="Roboto"/>
                          <a:ea typeface="Roboto"/>
                          <a:cs typeface="Roboto"/>
                          <a:sym typeface="Roboto"/>
                        </a:rPr>
                        <a:t>Change in government policy</a:t>
                      </a:r>
                      <a:endParaRPr b="0" sz="3000" u="none" cap="none" strike="noStrike">
                        <a:solidFill>
                          <a:srgbClr val="00A54F"/>
                        </a:solidFill>
                        <a:latin typeface="Roboto"/>
                        <a:ea typeface="Roboto"/>
                        <a:cs typeface="Roboto"/>
                        <a:sym typeface="Roboto"/>
                      </a:endParaRPr>
                    </a:p>
                  </a:txBody>
                  <a:tcPr marT="0" marB="0" marR="89700" marL="89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l">
                        <a:lnSpc>
                          <a:spcPct val="107000"/>
                        </a:lnSpc>
                        <a:spcBef>
                          <a:spcPts val="0"/>
                        </a:spcBef>
                        <a:spcAft>
                          <a:spcPts val="0"/>
                        </a:spcAft>
                        <a:buClr>
                          <a:srgbClr val="000000"/>
                        </a:buClr>
                        <a:buSzPts val="3000"/>
                        <a:buFont typeface="Arial"/>
                        <a:buNone/>
                      </a:pPr>
                      <a:r>
                        <a:rPr lang="en-US" sz="3000" u="none" cap="none" strike="noStrike">
                          <a:solidFill>
                            <a:srgbClr val="00A54F"/>
                          </a:solidFill>
                          <a:latin typeface="Roboto"/>
                          <a:ea typeface="Roboto"/>
                          <a:cs typeface="Roboto"/>
                          <a:sym typeface="Roboto"/>
                        </a:rPr>
                        <a:t>  Not Likely to occur</a:t>
                      </a:r>
                      <a:endParaRPr sz="3000" u="none" cap="none" strike="noStrike">
                        <a:solidFill>
                          <a:srgbClr val="00A54F"/>
                        </a:solidFill>
                        <a:latin typeface="Roboto"/>
                        <a:ea typeface="Roboto"/>
                        <a:cs typeface="Roboto"/>
                        <a:sym typeface="Roboto"/>
                      </a:endParaRPr>
                    </a:p>
                  </a:txBody>
                  <a:tcPr marT="0" marB="0" marR="89700" marL="89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l">
                        <a:lnSpc>
                          <a:spcPct val="107000"/>
                        </a:lnSpc>
                        <a:spcBef>
                          <a:spcPts val="0"/>
                        </a:spcBef>
                        <a:spcAft>
                          <a:spcPts val="0"/>
                        </a:spcAft>
                        <a:buClr>
                          <a:srgbClr val="000000"/>
                        </a:buClr>
                        <a:buSzPts val="3000"/>
                        <a:buFont typeface="Arial"/>
                        <a:buNone/>
                      </a:pPr>
                      <a:r>
                        <a:rPr lang="en-US" sz="3000" u="none" cap="none" strike="noStrike">
                          <a:solidFill>
                            <a:srgbClr val="00A54F"/>
                          </a:solidFill>
                          <a:latin typeface="Roboto"/>
                          <a:ea typeface="Roboto"/>
                          <a:cs typeface="Roboto"/>
                          <a:sym typeface="Roboto"/>
                        </a:rPr>
                        <a:t>Medium</a:t>
                      </a:r>
                      <a:endParaRPr sz="3000" u="none" cap="none" strike="noStrike">
                        <a:solidFill>
                          <a:srgbClr val="00A54F"/>
                        </a:solidFill>
                        <a:latin typeface="Roboto"/>
                        <a:ea typeface="Roboto"/>
                        <a:cs typeface="Roboto"/>
                        <a:sym typeface="Roboto"/>
                      </a:endParaRPr>
                    </a:p>
                  </a:txBody>
                  <a:tcPr marT="0" marB="0" marR="89700" marL="89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l">
                        <a:lnSpc>
                          <a:spcPct val="107000"/>
                        </a:lnSpc>
                        <a:spcBef>
                          <a:spcPts val="0"/>
                        </a:spcBef>
                        <a:spcAft>
                          <a:spcPts val="0"/>
                        </a:spcAft>
                        <a:buClr>
                          <a:srgbClr val="000000"/>
                        </a:buClr>
                        <a:buSzPts val="3000"/>
                        <a:buFont typeface="Arial"/>
                        <a:buNone/>
                      </a:pPr>
                      <a:r>
                        <a:rPr lang="en-US" sz="3000" u="none" cap="none" strike="noStrike">
                          <a:solidFill>
                            <a:srgbClr val="00A54F"/>
                          </a:solidFill>
                          <a:latin typeface="Roboto"/>
                          <a:ea typeface="Roboto"/>
                          <a:cs typeface="Roboto"/>
                          <a:sym typeface="Roboto"/>
                        </a:rPr>
                        <a:t>Lobby for political goodwill</a:t>
                      </a:r>
                      <a:endParaRPr sz="3000" u="none" cap="none" strike="noStrike">
                        <a:solidFill>
                          <a:srgbClr val="00A54F"/>
                        </a:solidFill>
                        <a:latin typeface="Roboto"/>
                        <a:ea typeface="Roboto"/>
                        <a:cs typeface="Roboto"/>
                        <a:sym typeface="Roboto"/>
                      </a:endParaRPr>
                    </a:p>
                    <a:p>
                      <a:pPr indent="0" lvl="0" marL="0" marR="0" rtl="0" algn="l">
                        <a:lnSpc>
                          <a:spcPct val="107000"/>
                        </a:lnSpc>
                        <a:spcBef>
                          <a:spcPts val="0"/>
                        </a:spcBef>
                        <a:spcAft>
                          <a:spcPts val="0"/>
                        </a:spcAft>
                        <a:buClr>
                          <a:srgbClr val="000000"/>
                        </a:buClr>
                        <a:buSzPts val="3000"/>
                        <a:buFont typeface="Arial"/>
                        <a:buNone/>
                      </a:pPr>
                      <a:r>
                        <a:rPr lang="en-US" sz="3000" u="none" cap="none" strike="noStrike">
                          <a:solidFill>
                            <a:srgbClr val="00A54F"/>
                          </a:solidFill>
                          <a:latin typeface="Roboto"/>
                          <a:ea typeface="Roboto"/>
                          <a:cs typeface="Roboto"/>
                          <a:sym typeface="Roboto"/>
                        </a:rPr>
                        <a:t>Alignment with long-term government policy.</a:t>
                      </a:r>
                      <a:endParaRPr sz="3000" u="none" cap="none" strike="noStrike">
                        <a:solidFill>
                          <a:srgbClr val="00A54F"/>
                        </a:solidFill>
                        <a:latin typeface="Roboto"/>
                        <a:ea typeface="Roboto"/>
                        <a:cs typeface="Roboto"/>
                        <a:sym typeface="Roboto"/>
                      </a:endParaRPr>
                    </a:p>
                  </a:txBody>
                  <a:tcPr marT="0" marB="0" marR="89700" marL="897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0" name="Shape 1000"/>
        <p:cNvGrpSpPr/>
        <p:nvPr/>
      </p:nvGrpSpPr>
      <p:grpSpPr>
        <a:xfrm>
          <a:off x="0" y="0"/>
          <a:ext cx="0" cy="0"/>
          <a:chOff x="0" y="0"/>
          <a:chExt cx="0" cy="0"/>
        </a:xfrm>
      </p:grpSpPr>
      <p:sp>
        <p:nvSpPr>
          <p:cNvPr id="1001" name="Google Shape;1001;g21f2bc86faf_0_763"/>
          <p:cNvSpPr/>
          <p:nvPr/>
        </p:nvSpPr>
        <p:spPr>
          <a:xfrm>
            <a:off x="12478467" y="0"/>
            <a:ext cx="11931900" cy="13716000"/>
          </a:xfrm>
          <a:prstGeom prst="rect">
            <a:avLst/>
          </a:prstGeom>
          <a:solidFill>
            <a:srgbClr val="9E9E9E">
              <a:alpha val="15686"/>
            </a:srgbClr>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2" name="Google Shape;1002;g21f2bc86faf_0_763"/>
          <p:cNvSpPr txBox="1"/>
          <p:nvPr/>
        </p:nvSpPr>
        <p:spPr>
          <a:xfrm>
            <a:off x="831200" y="577125"/>
            <a:ext cx="13343100" cy="1527300"/>
          </a:xfrm>
          <a:prstGeom prst="rect">
            <a:avLst/>
          </a:prstGeom>
          <a:noFill/>
          <a:ln>
            <a:noFill/>
          </a:ln>
        </p:spPr>
        <p:txBody>
          <a:bodyPr anchorCtr="0" anchor="t" bIns="243800" lIns="243800" spcFirstLastPara="1" rIns="243800" wrap="square" tIns="243800">
            <a:normAutofit/>
          </a:bodyPr>
          <a:lstStyle/>
          <a:p>
            <a:pPr indent="0" lvl="0" marL="0" marR="0" rtl="0" algn="l">
              <a:lnSpc>
                <a:spcPct val="100000"/>
              </a:lnSpc>
              <a:spcBef>
                <a:spcPts val="0"/>
              </a:spcBef>
              <a:spcAft>
                <a:spcPts val="0"/>
              </a:spcAft>
              <a:buClr>
                <a:srgbClr val="000000"/>
              </a:buClr>
              <a:buSzPts val="5800"/>
              <a:buFont typeface="Arial"/>
              <a:buNone/>
            </a:pPr>
            <a:r>
              <a:rPr b="0" i="0" lang="en-US" sz="5800" u="none" cap="none" strike="noStrike">
                <a:solidFill>
                  <a:srgbClr val="00A54F"/>
                </a:solidFill>
                <a:latin typeface="Roboto Black"/>
                <a:ea typeface="Roboto Black"/>
                <a:cs typeface="Roboto Black"/>
                <a:sym typeface="Roboto Black"/>
              </a:rPr>
              <a:t>Social and Economic Impact</a:t>
            </a:r>
            <a:endParaRPr b="0" i="0" sz="5800" u="none" cap="none" strike="noStrike">
              <a:solidFill>
                <a:srgbClr val="00A54F"/>
              </a:solidFill>
              <a:latin typeface="Roboto Black"/>
              <a:ea typeface="Roboto Black"/>
              <a:cs typeface="Roboto Black"/>
              <a:sym typeface="Roboto Black"/>
            </a:endParaRPr>
          </a:p>
        </p:txBody>
      </p:sp>
      <p:sp>
        <p:nvSpPr>
          <p:cNvPr id="1003" name="Google Shape;1003;g21f2bc86faf_0_763"/>
          <p:cNvSpPr txBox="1"/>
          <p:nvPr/>
        </p:nvSpPr>
        <p:spPr>
          <a:xfrm>
            <a:off x="1417713" y="3368279"/>
            <a:ext cx="4043100" cy="528300"/>
          </a:xfrm>
          <a:prstGeom prst="rect">
            <a:avLst/>
          </a:prstGeom>
          <a:noFill/>
          <a:ln>
            <a:noFill/>
          </a:ln>
        </p:spPr>
        <p:txBody>
          <a:bodyPr anchorCtr="0" anchor="t" bIns="0" lIns="0" spcFirstLastPara="1" rIns="0" wrap="square" tIns="35525">
            <a:spAutoFit/>
          </a:bodyPr>
          <a:lstStyle/>
          <a:p>
            <a:pPr indent="0" lvl="0" marL="38100" marR="0" rtl="0" algn="l">
              <a:lnSpc>
                <a:spcPct val="100000"/>
              </a:lnSpc>
              <a:spcBef>
                <a:spcPts val="0"/>
              </a:spcBef>
              <a:spcAft>
                <a:spcPts val="0"/>
              </a:spcAft>
              <a:buClr>
                <a:srgbClr val="000000"/>
              </a:buClr>
              <a:buSzPts val="3200"/>
              <a:buFont typeface="Arial"/>
              <a:buNone/>
            </a:pPr>
            <a:r>
              <a:rPr b="0" i="0" lang="en-US" sz="3200" u="none" cap="none" strike="noStrike">
                <a:solidFill>
                  <a:srgbClr val="B02C20"/>
                </a:solidFill>
                <a:latin typeface="Roboto Light"/>
                <a:ea typeface="Roboto Light"/>
                <a:cs typeface="Roboto Light"/>
                <a:sym typeface="Roboto Light"/>
              </a:rPr>
              <a:t>Social Impact</a:t>
            </a:r>
            <a:endParaRPr b="0" i="0" sz="3200" u="none" cap="none" strike="noStrike">
              <a:solidFill>
                <a:srgbClr val="B02C20"/>
              </a:solidFill>
              <a:latin typeface="Roboto Light"/>
              <a:ea typeface="Roboto Light"/>
              <a:cs typeface="Roboto Light"/>
              <a:sym typeface="Roboto Light"/>
            </a:endParaRPr>
          </a:p>
        </p:txBody>
      </p:sp>
      <p:sp>
        <p:nvSpPr>
          <p:cNvPr id="1004" name="Google Shape;1004;g21f2bc86faf_0_763"/>
          <p:cNvSpPr txBox="1"/>
          <p:nvPr/>
        </p:nvSpPr>
        <p:spPr>
          <a:xfrm>
            <a:off x="13523473" y="3368279"/>
            <a:ext cx="5552100" cy="528300"/>
          </a:xfrm>
          <a:prstGeom prst="rect">
            <a:avLst/>
          </a:prstGeom>
          <a:noFill/>
          <a:ln>
            <a:noFill/>
          </a:ln>
        </p:spPr>
        <p:txBody>
          <a:bodyPr anchorCtr="0" anchor="t" bIns="0" lIns="0" spcFirstLastPara="1" rIns="0" wrap="square" tIns="35525">
            <a:spAutoFit/>
          </a:bodyPr>
          <a:lstStyle/>
          <a:p>
            <a:pPr indent="0" lvl="0" marL="38100" marR="0" rtl="0" algn="l">
              <a:lnSpc>
                <a:spcPct val="100000"/>
              </a:lnSpc>
              <a:spcBef>
                <a:spcPts val="0"/>
              </a:spcBef>
              <a:spcAft>
                <a:spcPts val="0"/>
              </a:spcAft>
              <a:buClr>
                <a:srgbClr val="000000"/>
              </a:buClr>
              <a:buSzPts val="3200"/>
              <a:buFont typeface="Arial"/>
              <a:buNone/>
            </a:pPr>
            <a:r>
              <a:rPr b="0" i="0" lang="en-US" sz="3200" u="none" cap="none" strike="noStrike">
                <a:solidFill>
                  <a:srgbClr val="B02C20"/>
                </a:solidFill>
                <a:latin typeface="Roboto Light"/>
                <a:ea typeface="Roboto Light"/>
                <a:cs typeface="Roboto Light"/>
                <a:sym typeface="Roboto Light"/>
              </a:rPr>
              <a:t>Economic Impact</a:t>
            </a:r>
            <a:endParaRPr b="0" i="0" sz="3200" u="none" cap="none" strike="noStrike">
              <a:solidFill>
                <a:srgbClr val="B02C20"/>
              </a:solidFill>
              <a:latin typeface="Roboto Light"/>
              <a:ea typeface="Roboto Light"/>
              <a:cs typeface="Roboto Light"/>
              <a:sym typeface="Roboto Light"/>
            </a:endParaRPr>
          </a:p>
        </p:txBody>
      </p:sp>
      <p:sp>
        <p:nvSpPr>
          <p:cNvPr id="1005" name="Google Shape;1005;g21f2bc86faf_0_763"/>
          <p:cNvSpPr txBox="1"/>
          <p:nvPr/>
        </p:nvSpPr>
        <p:spPr>
          <a:xfrm>
            <a:off x="13523472" y="4788857"/>
            <a:ext cx="8756700" cy="4215900"/>
          </a:xfrm>
          <a:prstGeom prst="rect">
            <a:avLst/>
          </a:prstGeom>
          <a:noFill/>
          <a:ln>
            <a:noFill/>
          </a:ln>
        </p:spPr>
        <p:txBody>
          <a:bodyPr anchorCtr="0" anchor="t" bIns="0" lIns="0" spcFirstLastPara="1" rIns="0" wrap="square" tIns="33875">
            <a:spAutoFit/>
          </a:bodyPr>
          <a:lstStyle/>
          <a:p>
            <a:pPr indent="-800100" lvl="0" marL="1219200" marR="0" rtl="0" algn="l">
              <a:lnSpc>
                <a:spcPct val="150000"/>
              </a:lnSpc>
              <a:spcBef>
                <a:spcPts val="0"/>
              </a:spcBef>
              <a:spcAft>
                <a:spcPts val="0"/>
              </a:spcAft>
              <a:buClr>
                <a:srgbClr val="595959"/>
              </a:buClr>
              <a:buSzPts val="3000"/>
              <a:buFont typeface="Roboto"/>
              <a:buChar char="●"/>
            </a:pPr>
            <a:r>
              <a:rPr b="0" i="0" lang="en-US" sz="3000" u="none" cap="none" strike="noStrike">
                <a:solidFill>
                  <a:srgbClr val="595959"/>
                </a:solidFill>
                <a:latin typeface="Roboto"/>
                <a:ea typeface="Roboto"/>
                <a:cs typeface="Roboto"/>
                <a:sym typeface="Roboto"/>
              </a:rPr>
              <a:t>Generation of jobs thus positively impacting the economy </a:t>
            </a:r>
            <a:endParaRPr b="0" i="0" sz="3000" u="none" cap="none" strike="noStrike">
              <a:solidFill>
                <a:srgbClr val="595959"/>
              </a:solidFill>
              <a:latin typeface="Roboto"/>
              <a:ea typeface="Roboto"/>
              <a:cs typeface="Roboto"/>
              <a:sym typeface="Roboto"/>
            </a:endParaRPr>
          </a:p>
          <a:p>
            <a:pPr indent="-800100" lvl="0" marL="1219200" marR="0" rtl="0" algn="l">
              <a:lnSpc>
                <a:spcPct val="150000"/>
              </a:lnSpc>
              <a:spcBef>
                <a:spcPts val="1000"/>
              </a:spcBef>
              <a:spcAft>
                <a:spcPts val="0"/>
              </a:spcAft>
              <a:buClr>
                <a:srgbClr val="595959"/>
              </a:buClr>
              <a:buSzPts val="3000"/>
              <a:buFont typeface="Roboto"/>
              <a:buChar char="●"/>
            </a:pPr>
            <a:r>
              <a:rPr b="0" i="0" lang="en-US" sz="3000" u="none" cap="none" strike="noStrike">
                <a:solidFill>
                  <a:srgbClr val="595959"/>
                </a:solidFill>
                <a:latin typeface="Roboto"/>
                <a:ea typeface="Roboto"/>
                <a:cs typeface="Roboto"/>
                <a:sym typeface="Roboto"/>
              </a:rPr>
              <a:t>Creation of opportunities for business through procurement of goods and services </a:t>
            </a:r>
            <a:endParaRPr b="0" i="0" sz="3000" u="none" cap="none" strike="noStrike">
              <a:solidFill>
                <a:srgbClr val="595959"/>
              </a:solidFill>
              <a:latin typeface="Roboto"/>
              <a:ea typeface="Roboto"/>
              <a:cs typeface="Roboto"/>
              <a:sym typeface="Roboto"/>
            </a:endParaRPr>
          </a:p>
          <a:p>
            <a:pPr indent="-800100" lvl="0" marL="1219200" marR="0" rtl="0" algn="l">
              <a:lnSpc>
                <a:spcPct val="150000"/>
              </a:lnSpc>
              <a:spcBef>
                <a:spcPts val="1000"/>
              </a:spcBef>
              <a:spcAft>
                <a:spcPts val="1000"/>
              </a:spcAft>
              <a:buClr>
                <a:srgbClr val="595959"/>
              </a:buClr>
              <a:buSzPts val="3000"/>
              <a:buFont typeface="Roboto"/>
              <a:buChar char="●"/>
            </a:pPr>
            <a:r>
              <a:rPr b="0" i="0" lang="en-US" sz="3000" u="none" cap="none" strike="noStrike">
                <a:solidFill>
                  <a:srgbClr val="595959"/>
                </a:solidFill>
                <a:latin typeface="Roboto"/>
                <a:ea typeface="Roboto"/>
                <a:cs typeface="Roboto"/>
                <a:sym typeface="Roboto"/>
              </a:rPr>
              <a:t>A driver for implementation of local and national goals for sustainable development </a:t>
            </a:r>
            <a:endParaRPr b="0" i="0" sz="3000" u="none" cap="none" strike="noStrike">
              <a:solidFill>
                <a:srgbClr val="595959"/>
              </a:solidFill>
              <a:latin typeface="Roboto"/>
              <a:ea typeface="Roboto"/>
              <a:cs typeface="Roboto"/>
              <a:sym typeface="Roboto"/>
            </a:endParaRPr>
          </a:p>
        </p:txBody>
      </p:sp>
      <p:sp>
        <p:nvSpPr>
          <p:cNvPr id="1006" name="Google Shape;1006;g21f2bc86faf_0_763"/>
          <p:cNvSpPr txBox="1"/>
          <p:nvPr/>
        </p:nvSpPr>
        <p:spPr>
          <a:xfrm>
            <a:off x="1416722" y="4654932"/>
            <a:ext cx="8756700" cy="2830500"/>
          </a:xfrm>
          <a:prstGeom prst="rect">
            <a:avLst/>
          </a:prstGeom>
          <a:noFill/>
          <a:ln>
            <a:noFill/>
          </a:ln>
        </p:spPr>
        <p:txBody>
          <a:bodyPr anchorCtr="0" anchor="t" bIns="0" lIns="0" spcFirstLastPara="1" rIns="0" wrap="square" tIns="33875">
            <a:spAutoFit/>
          </a:bodyPr>
          <a:lstStyle/>
          <a:p>
            <a:pPr indent="-800100" lvl="0" marL="1219200" marR="0" rtl="0" algn="l">
              <a:lnSpc>
                <a:spcPct val="150000"/>
              </a:lnSpc>
              <a:spcBef>
                <a:spcPts val="0"/>
              </a:spcBef>
              <a:spcAft>
                <a:spcPts val="0"/>
              </a:spcAft>
              <a:buClr>
                <a:srgbClr val="595959"/>
              </a:buClr>
              <a:buSzPts val="3000"/>
              <a:buFont typeface="Roboto"/>
              <a:buChar char="●"/>
            </a:pPr>
            <a:r>
              <a:rPr b="0" i="0" lang="en-US" sz="3000" u="none" cap="none" strike="noStrike">
                <a:solidFill>
                  <a:srgbClr val="595959"/>
                </a:solidFill>
                <a:latin typeface="Roboto"/>
                <a:ea typeface="Roboto"/>
                <a:cs typeface="Roboto"/>
                <a:sym typeface="Roboto"/>
              </a:rPr>
              <a:t>Improvement in paediatric health outcomes Improvement in quality of life </a:t>
            </a:r>
            <a:endParaRPr b="0" i="0" sz="3000" u="none" cap="none" strike="noStrike">
              <a:solidFill>
                <a:srgbClr val="595959"/>
              </a:solidFill>
              <a:latin typeface="Roboto"/>
              <a:ea typeface="Roboto"/>
              <a:cs typeface="Roboto"/>
              <a:sym typeface="Roboto"/>
            </a:endParaRPr>
          </a:p>
          <a:p>
            <a:pPr indent="-800100" lvl="0" marL="1219200" marR="0" rtl="0" algn="l">
              <a:lnSpc>
                <a:spcPct val="150000"/>
              </a:lnSpc>
              <a:spcBef>
                <a:spcPts val="1000"/>
              </a:spcBef>
              <a:spcAft>
                <a:spcPts val="0"/>
              </a:spcAft>
              <a:buClr>
                <a:srgbClr val="595959"/>
              </a:buClr>
              <a:buSzPts val="3000"/>
              <a:buFont typeface="Roboto"/>
              <a:buChar char="●"/>
            </a:pPr>
            <a:r>
              <a:rPr b="0" i="0" lang="en-US" sz="3000" u="none" cap="none" strike="noStrike">
                <a:solidFill>
                  <a:srgbClr val="595959"/>
                </a:solidFill>
                <a:latin typeface="Roboto"/>
                <a:ea typeface="Roboto"/>
                <a:cs typeface="Roboto"/>
                <a:sym typeface="Roboto"/>
              </a:rPr>
              <a:t>Reduction in child mortality rates  </a:t>
            </a:r>
            <a:endParaRPr b="0" i="0" sz="3000" u="none" cap="none" strike="noStrike">
              <a:solidFill>
                <a:srgbClr val="595959"/>
              </a:solidFill>
              <a:latin typeface="Roboto"/>
              <a:ea typeface="Roboto"/>
              <a:cs typeface="Roboto"/>
              <a:sym typeface="Roboto"/>
            </a:endParaRPr>
          </a:p>
          <a:p>
            <a:pPr indent="-800100" lvl="0" marL="1219200" marR="0" rtl="0" algn="l">
              <a:lnSpc>
                <a:spcPct val="150000"/>
              </a:lnSpc>
              <a:spcBef>
                <a:spcPts val="1000"/>
              </a:spcBef>
              <a:spcAft>
                <a:spcPts val="1000"/>
              </a:spcAft>
              <a:buClr>
                <a:srgbClr val="595959"/>
              </a:buClr>
              <a:buSzPts val="3000"/>
              <a:buFont typeface="Roboto"/>
              <a:buChar char="●"/>
            </a:pPr>
            <a:r>
              <a:rPr b="0" i="0" lang="en-US" sz="3000" u="none" cap="none" strike="noStrike">
                <a:solidFill>
                  <a:srgbClr val="595959"/>
                </a:solidFill>
                <a:latin typeface="Roboto"/>
                <a:ea typeface="Roboto"/>
                <a:cs typeface="Roboto"/>
                <a:sym typeface="Roboto"/>
              </a:rPr>
              <a:t>Reducing social exclusion  of the vulnerable </a:t>
            </a:r>
            <a:endParaRPr b="0" i="0" sz="3000" u="none" cap="none" strike="noStrike">
              <a:solidFill>
                <a:srgbClr val="595959"/>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0" name="Shape 1010"/>
        <p:cNvGrpSpPr/>
        <p:nvPr/>
      </p:nvGrpSpPr>
      <p:grpSpPr>
        <a:xfrm>
          <a:off x="0" y="0"/>
          <a:ext cx="0" cy="0"/>
          <a:chOff x="0" y="0"/>
          <a:chExt cx="0" cy="0"/>
        </a:xfrm>
      </p:grpSpPr>
      <p:sp>
        <p:nvSpPr>
          <p:cNvPr id="1011" name="Google Shape;1011;g21f2bc86faf_0_910"/>
          <p:cNvSpPr txBox="1"/>
          <p:nvPr/>
        </p:nvSpPr>
        <p:spPr>
          <a:xfrm>
            <a:off x="831200" y="577125"/>
            <a:ext cx="13343100" cy="1527300"/>
          </a:xfrm>
          <a:prstGeom prst="rect">
            <a:avLst/>
          </a:prstGeom>
          <a:noFill/>
          <a:ln>
            <a:noFill/>
          </a:ln>
        </p:spPr>
        <p:txBody>
          <a:bodyPr anchorCtr="0" anchor="t" bIns="243800" lIns="243800" spcFirstLastPara="1" rIns="243800" wrap="square" tIns="243800">
            <a:normAutofit/>
          </a:bodyPr>
          <a:lstStyle/>
          <a:p>
            <a:pPr indent="0" lvl="0" marL="0" marR="0" rtl="0" algn="l">
              <a:lnSpc>
                <a:spcPct val="100000"/>
              </a:lnSpc>
              <a:spcBef>
                <a:spcPts val="0"/>
              </a:spcBef>
              <a:spcAft>
                <a:spcPts val="0"/>
              </a:spcAft>
              <a:buClr>
                <a:srgbClr val="000000"/>
              </a:buClr>
              <a:buSzPts val="5800"/>
              <a:buFont typeface="Arial"/>
              <a:buNone/>
            </a:pPr>
            <a:r>
              <a:rPr b="0" i="0" lang="en-US" sz="5800" u="none" cap="none" strike="noStrike">
                <a:solidFill>
                  <a:srgbClr val="00A54F"/>
                </a:solidFill>
                <a:latin typeface="Roboto Black"/>
                <a:ea typeface="Roboto Black"/>
                <a:cs typeface="Roboto Black"/>
                <a:sym typeface="Roboto Black"/>
              </a:rPr>
              <a:t>Financial Projections</a:t>
            </a:r>
            <a:endParaRPr b="0" i="0" sz="5800" u="none" cap="none" strike="noStrike">
              <a:solidFill>
                <a:srgbClr val="00A54F"/>
              </a:solidFill>
              <a:latin typeface="Roboto Black"/>
              <a:ea typeface="Roboto Black"/>
              <a:cs typeface="Roboto Black"/>
              <a:sym typeface="Roboto Black"/>
            </a:endParaRPr>
          </a:p>
        </p:txBody>
      </p:sp>
      <p:sp>
        <p:nvSpPr>
          <p:cNvPr id="1012" name="Google Shape;1012;g21f2bc86faf_0_910"/>
          <p:cNvSpPr txBox="1"/>
          <p:nvPr/>
        </p:nvSpPr>
        <p:spPr>
          <a:xfrm>
            <a:off x="1045467" y="1936550"/>
            <a:ext cx="13343100" cy="620700"/>
          </a:xfrm>
          <a:prstGeom prst="rect">
            <a:avLst/>
          </a:prstGeom>
          <a:noFill/>
          <a:ln>
            <a:noFill/>
          </a:ln>
        </p:spPr>
        <p:txBody>
          <a:bodyPr anchorCtr="0" anchor="t" bIns="0" lIns="0" spcFirstLastPara="1" rIns="0" wrap="square" tIns="35525">
            <a:spAutoFit/>
          </a:bodyPr>
          <a:lstStyle/>
          <a:p>
            <a:pPr indent="0" lvl="0" marL="38100" marR="0" rtl="0" algn="l">
              <a:lnSpc>
                <a:spcPct val="100000"/>
              </a:lnSpc>
              <a:spcBef>
                <a:spcPts val="0"/>
              </a:spcBef>
              <a:spcAft>
                <a:spcPts val="0"/>
              </a:spcAft>
              <a:buClr>
                <a:srgbClr val="000000"/>
              </a:buClr>
              <a:buSzPts val="1100"/>
              <a:buFont typeface="Arial"/>
              <a:buNone/>
            </a:pPr>
            <a:r>
              <a:rPr b="0" i="0" lang="en-US" sz="3800" u="none" cap="none" strike="noStrike">
                <a:solidFill>
                  <a:srgbClr val="B02C20"/>
                </a:solidFill>
                <a:latin typeface="Roboto"/>
                <a:ea typeface="Roboto"/>
                <a:cs typeface="Roboto"/>
                <a:sym typeface="Roboto"/>
              </a:rPr>
              <a:t>Project Returns and Outcomes</a:t>
            </a:r>
            <a:endParaRPr b="0" i="0" sz="3800" u="none" cap="none" strike="noStrike">
              <a:solidFill>
                <a:srgbClr val="B02C20"/>
              </a:solidFill>
              <a:latin typeface="Roboto"/>
              <a:ea typeface="Roboto"/>
              <a:cs typeface="Roboto"/>
              <a:sym typeface="Roboto"/>
            </a:endParaRPr>
          </a:p>
        </p:txBody>
      </p:sp>
      <p:sp>
        <p:nvSpPr>
          <p:cNvPr id="1013" name="Google Shape;1013;g21f2bc86faf_0_910"/>
          <p:cNvSpPr txBox="1"/>
          <p:nvPr/>
        </p:nvSpPr>
        <p:spPr>
          <a:xfrm>
            <a:off x="1921975" y="3090750"/>
            <a:ext cx="13673700" cy="8356500"/>
          </a:xfrm>
          <a:prstGeom prst="rect">
            <a:avLst/>
          </a:prstGeom>
          <a:noFill/>
          <a:ln>
            <a:noFill/>
          </a:ln>
        </p:spPr>
        <p:txBody>
          <a:bodyPr anchorCtr="0" anchor="t" bIns="0" lIns="0" spcFirstLastPara="1" rIns="0" wrap="square" tIns="33875">
            <a:spAutoFit/>
          </a:bodyPr>
          <a:lstStyle/>
          <a:p>
            <a:pPr indent="-1790700" lvl="0" marL="1790700" marR="0" rtl="0" algn="l">
              <a:lnSpc>
                <a:spcPct val="150000"/>
              </a:lnSpc>
              <a:spcBef>
                <a:spcPts val="800"/>
              </a:spcBef>
              <a:spcAft>
                <a:spcPts val="0"/>
              </a:spcAft>
              <a:buClr>
                <a:srgbClr val="000000"/>
              </a:buClr>
              <a:buSzPts val="3100"/>
              <a:buFont typeface="Arial"/>
              <a:buNone/>
            </a:pPr>
            <a:r>
              <a:rPr b="1" i="0" lang="en-US" sz="3100" u="none" cap="none" strike="noStrike">
                <a:solidFill>
                  <a:srgbClr val="292934"/>
                </a:solidFill>
                <a:latin typeface="Roboto"/>
                <a:ea typeface="Roboto"/>
                <a:cs typeface="Roboto"/>
                <a:sym typeface="Roboto"/>
              </a:rPr>
              <a:t>IRR</a:t>
            </a:r>
            <a:endParaRPr b="1" i="0" sz="3100" u="none" cap="none" strike="noStrike">
              <a:solidFill>
                <a:schemeClr val="dk1"/>
              </a:solidFill>
              <a:latin typeface="Roboto"/>
              <a:ea typeface="Roboto"/>
              <a:cs typeface="Roboto"/>
              <a:sym typeface="Roboto"/>
            </a:endParaRPr>
          </a:p>
          <a:p>
            <a:pPr indent="0" lvl="0" marL="0" marR="0" rtl="0" algn="l">
              <a:lnSpc>
                <a:spcPct val="150000"/>
              </a:lnSpc>
              <a:spcBef>
                <a:spcPts val="1000"/>
              </a:spcBef>
              <a:spcAft>
                <a:spcPts val="0"/>
              </a:spcAft>
              <a:buClr>
                <a:srgbClr val="000000"/>
              </a:buClr>
              <a:buSzPts val="2800"/>
              <a:buFont typeface="Arial"/>
              <a:buNone/>
            </a:pPr>
            <a:r>
              <a:rPr b="0" i="0" lang="en-US" sz="2800" u="none" cap="none" strike="noStrike">
                <a:solidFill>
                  <a:schemeClr val="dk1"/>
                </a:solidFill>
                <a:latin typeface="Roboto Light"/>
                <a:ea typeface="Roboto Light"/>
                <a:cs typeface="Roboto Light"/>
                <a:sym typeface="Roboto Light"/>
              </a:rPr>
              <a:t>The IRR at 80%, 90% and 100% capacity utilization levels are 24%, 28.3% and 32.2% respectively. </a:t>
            </a:r>
            <a:endParaRPr b="0" i="0" sz="2800" u="none" cap="none" strike="noStrike">
              <a:solidFill>
                <a:schemeClr val="dk1"/>
              </a:solidFill>
              <a:latin typeface="Roboto Light"/>
              <a:ea typeface="Roboto Light"/>
              <a:cs typeface="Roboto Light"/>
              <a:sym typeface="Roboto Light"/>
            </a:endParaRPr>
          </a:p>
          <a:p>
            <a:pPr indent="0" lvl="0" marL="0" marR="0" rtl="0" algn="l">
              <a:lnSpc>
                <a:spcPct val="150000"/>
              </a:lnSpc>
              <a:spcBef>
                <a:spcPts val="1000"/>
              </a:spcBef>
              <a:spcAft>
                <a:spcPts val="0"/>
              </a:spcAft>
              <a:buClr>
                <a:srgbClr val="000000"/>
              </a:buClr>
              <a:buSzPts val="2800"/>
              <a:buFont typeface="Arial"/>
              <a:buNone/>
            </a:pPr>
            <a:r>
              <a:t/>
            </a:r>
            <a:endParaRPr b="0" i="0" sz="2800" u="none" cap="none" strike="noStrike">
              <a:solidFill>
                <a:schemeClr val="dk1"/>
              </a:solidFill>
              <a:latin typeface="Roboto Light"/>
              <a:ea typeface="Roboto Light"/>
              <a:cs typeface="Roboto Light"/>
              <a:sym typeface="Roboto Light"/>
            </a:endParaRPr>
          </a:p>
          <a:p>
            <a:pPr indent="-1790700" lvl="0" marL="1790700" marR="0" rtl="0" algn="l">
              <a:lnSpc>
                <a:spcPct val="150000"/>
              </a:lnSpc>
              <a:spcBef>
                <a:spcPts val="1000"/>
              </a:spcBef>
              <a:spcAft>
                <a:spcPts val="0"/>
              </a:spcAft>
              <a:buClr>
                <a:srgbClr val="000000"/>
              </a:buClr>
              <a:buSzPts val="3100"/>
              <a:buFont typeface="Arial"/>
              <a:buNone/>
            </a:pPr>
            <a:r>
              <a:rPr b="1" i="0" lang="en-US" sz="3100" u="none" cap="none" strike="noStrike">
                <a:solidFill>
                  <a:srgbClr val="292934"/>
                </a:solidFill>
                <a:latin typeface="Roboto"/>
                <a:ea typeface="Roboto"/>
                <a:cs typeface="Roboto"/>
                <a:sym typeface="Roboto"/>
              </a:rPr>
              <a:t>NPV </a:t>
            </a:r>
            <a:endParaRPr b="1" i="0" sz="3100" u="none" cap="none" strike="noStrike">
              <a:solidFill>
                <a:schemeClr val="dk1"/>
              </a:solidFill>
              <a:latin typeface="Roboto"/>
              <a:ea typeface="Roboto"/>
              <a:cs typeface="Roboto"/>
              <a:sym typeface="Roboto"/>
            </a:endParaRPr>
          </a:p>
          <a:p>
            <a:pPr indent="-406400" lvl="0" marL="457200" marR="0" rtl="0" algn="l">
              <a:lnSpc>
                <a:spcPct val="150000"/>
              </a:lnSpc>
              <a:spcBef>
                <a:spcPts val="1000"/>
              </a:spcBef>
              <a:spcAft>
                <a:spcPts val="0"/>
              </a:spcAft>
              <a:buClr>
                <a:schemeClr val="dk1"/>
              </a:buClr>
              <a:buSzPts val="2800"/>
              <a:buFont typeface="Roboto Light"/>
              <a:buChar char="●"/>
            </a:pPr>
            <a:r>
              <a:rPr b="0" i="0" lang="en-US" sz="2800" u="none" cap="none" strike="noStrike">
                <a:solidFill>
                  <a:schemeClr val="dk1"/>
                </a:solidFill>
                <a:latin typeface="Roboto Light"/>
                <a:ea typeface="Roboto Light"/>
                <a:cs typeface="Roboto Light"/>
                <a:sym typeface="Roboto Light"/>
              </a:rPr>
              <a:t>The NPV, which is the difference between the present values of all cash inflows and the cash outflows for the twenty years, represents the net benefit over and above the compensation for time and risk. </a:t>
            </a:r>
            <a:endParaRPr b="0" i="0" sz="2800" u="none" cap="none" strike="noStrike">
              <a:solidFill>
                <a:schemeClr val="dk1"/>
              </a:solidFill>
              <a:latin typeface="Roboto Light"/>
              <a:ea typeface="Roboto Light"/>
              <a:cs typeface="Roboto Light"/>
              <a:sym typeface="Roboto Light"/>
            </a:endParaRPr>
          </a:p>
          <a:p>
            <a:pPr indent="-406400" lvl="0" marL="457200" marR="0" rtl="0" algn="l">
              <a:lnSpc>
                <a:spcPct val="150000"/>
              </a:lnSpc>
              <a:spcBef>
                <a:spcPts val="1000"/>
              </a:spcBef>
              <a:spcAft>
                <a:spcPts val="1000"/>
              </a:spcAft>
              <a:buClr>
                <a:schemeClr val="dk1"/>
              </a:buClr>
              <a:buSzPts val="2800"/>
              <a:buFont typeface="Roboto Light"/>
              <a:buChar char="●"/>
            </a:pPr>
            <a:r>
              <a:rPr b="0" i="0" lang="en-US" sz="2800" u="none" cap="none" strike="noStrike">
                <a:solidFill>
                  <a:schemeClr val="dk1"/>
                </a:solidFill>
                <a:latin typeface="Roboto Light"/>
                <a:ea typeface="Roboto Light"/>
                <a:cs typeface="Roboto Light"/>
                <a:sym typeface="Roboto Light"/>
              </a:rPr>
              <a:t>The results of the cost-benefit analysis presented shows that the hospital project is viable up to about 32.2% discount rate at 100% capacity utilization, 28.3% discount rate at 90% capacity utilization and 24% discount rate at 80% level of capacity utilization. </a:t>
            </a:r>
            <a:endParaRPr b="0" i="0" sz="2800" u="none" cap="none" strike="noStrike">
              <a:solidFill>
                <a:srgbClr val="595959"/>
              </a:solidFill>
              <a:latin typeface="Roboto Light"/>
              <a:ea typeface="Roboto Light"/>
              <a:cs typeface="Roboto Light"/>
              <a:sym typeface="Roboto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7" name="Shape 1017"/>
        <p:cNvGrpSpPr/>
        <p:nvPr/>
      </p:nvGrpSpPr>
      <p:grpSpPr>
        <a:xfrm>
          <a:off x="0" y="0"/>
          <a:ext cx="0" cy="0"/>
          <a:chOff x="0" y="0"/>
          <a:chExt cx="0" cy="0"/>
        </a:xfrm>
      </p:grpSpPr>
      <p:sp>
        <p:nvSpPr>
          <p:cNvPr id="1018" name="Google Shape;1018;g21f2bc86faf_0_1029"/>
          <p:cNvSpPr/>
          <p:nvPr/>
        </p:nvSpPr>
        <p:spPr>
          <a:xfrm>
            <a:off x="13078500" y="15275"/>
            <a:ext cx="11366400" cy="13716000"/>
          </a:xfrm>
          <a:prstGeom prst="rect">
            <a:avLst/>
          </a:prstGeom>
          <a:solidFill>
            <a:srgbClr val="9E9E9E">
              <a:alpha val="15686"/>
            </a:srgbClr>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9" name="Google Shape;1019;g21f2bc86faf_0_1029"/>
          <p:cNvSpPr txBox="1"/>
          <p:nvPr>
            <p:ph type="title"/>
          </p:nvPr>
        </p:nvSpPr>
        <p:spPr>
          <a:xfrm>
            <a:off x="831200" y="1059924"/>
            <a:ext cx="10495200" cy="15273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2600"/>
              <a:buNone/>
            </a:pPr>
            <a:r>
              <a:rPr lang="en-US" sz="4900"/>
              <a:t>Timelines</a:t>
            </a:r>
            <a:endParaRPr sz="4900"/>
          </a:p>
        </p:txBody>
      </p:sp>
      <p:sp>
        <p:nvSpPr>
          <p:cNvPr id="1020" name="Google Shape;1020;g21f2bc86faf_0_1029"/>
          <p:cNvSpPr txBox="1"/>
          <p:nvPr>
            <p:ph type="title"/>
          </p:nvPr>
        </p:nvSpPr>
        <p:spPr>
          <a:xfrm>
            <a:off x="13927624" y="1059925"/>
            <a:ext cx="9798900" cy="1527300"/>
          </a:xfrm>
          <a:prstGeom prst="rect">
            <a:avLst/>
          </a:prstGeom>
          <a:noFill/>
          <a:ln>
            <a:noFill/>
          </a:ln>
        </p:spPr>
        <p:txBody>
          <a:bodyPr anchorCtr="0" anchor="t" bIns="243800" lIns="243800" spcFirstLastPara="1" rIns="243800" wrap="square" tIns="243800">
            <a:noAutofit/>
          </a:bodyPr>
          <a:lstStyle/>
          <a:p>
            <a:pPr indent="0" lvl="0" marL="0" rtl="0" algn="l">
              <a:lnSpc>
                <a:spcPct val="100000"/>
              </a:lnSpc>
              <a:spcBef>
                <a:spcPts val="0"/>
              </a:spcBef>
              <a:spcAft>
                <a:spcPts val="0"/>
              </a:spcAft>
              <a:buSzPts val="2600"/>
              <a:buNone/>
            </a:pPr>
            <a:r>
              <a:rPr lang="en-US" sz="4900"/>
              <a:t>Project Team</a:t>
            </a:r>
            <a:endParaRPr sz="4900"/>
          </a:p>
        </p:txBody>
      </p:sp>
      <p:pic>
        <p:nvPicPr>
          <p:cNvPr id="1021" name="Google Shape;1021;g21f2bc86faf_0_1029"/>
          <p:cNvPicPr preferRelativeResize="0"/>
          <p:nvPr/>
        </p:nvPicPr>
        <p:blipFill rotWithShape="1">
          <a:blip r:embed="rId3">
            <a:alphaModFix/>
          </a:blip>
          <a:srcRect b="0" l="0" r="0" t="0"/>
          <a:stretch/>
        </p:blipFill>
        <p:spPr>
          <a:xfrm>
            <a:off x="14314500" y="6287787"/>
            <a:ext cx="1920933" cy="1920934"/>
          </a:xfrm>
          <a:prstGeom prst="rect">
            <a:avLst/>
          </a:prstGeom>
          <a:noFill/>
          <a:ln>
            <a:noFill/>
          </a:ln>
        </p:spPr>
      </p:pic>
      <p:sp>
        <p:nvSpPr>
          <p:cNvPr id="1022" name="Google Shape;1022;g21f2bc86faf_0_1029"/>
          <p:cNvSpPr txBox="1"/>
          <p:nvPr>
            <p:ph idx="2" type="body"/>
          </p:nvPr>
        </p:nvSpPr>
        <p:spPr>
          <a:xfrm>
            <a:off x="16557050" y="4753525"/>
            <a:ext cx="7313400" cy="4380900"/>
          </a:xfrm>
          <a:prstGeom prst="rect">
            <a:avLst/>
          </a:prstGeom>
          <a:noFill/>
          <a:ln>
            <a:noFill/>
          </a:ln>
        </p:spPr>
        <p:txBody>
          <a:bodyPr anchorCtr="0" anchor="t" bIns="243800" lIns="243800" spcFirstLastPara="1" rIns="243800" wrap="square" tIns="243800">
            <a:noAutofit/>
          </a:bodyPr>
          <a:lstStyle/>
          <a:p>
            <a:pPr indent="0" lvl="0" marL="0" rtl="0" algn="l">
              <a:lnSpc>
                <a:spcPct val="100000"/>
              </a:lnSpc>
              <a:spcBef>
                <a:spcPts val="0"/>
              </a:spcBef>
              <a:spcAft>
                <a:spcPts val="0"/>
              </a:spcAft>
              <a:buSzPts val="3700"/>
              <a:buNone/>
            </a:pPr>
            <a:r>
              <a:rPr b="1" lang="en-US" sz="2700"/>
              <a:t>CEO </a:t>
            </a:r>
            <a:r>
              <a:rPr lang="en-US" sz="2700"/>
              <a:t>- Overall responsible </a:t>
            </a:r>
            <a:endParaRPr sz="2700"/>
          </a:p>
          <a:p>
            <a:pPr indent="0" lvl="0" marL="0" rtl="0" algn="l">
              <a:lnSpc>
                <a:spcPct val="100000"/>
              </a:lnSpc>
              <a:spcBef>
                <a:spcPts val="3200"/>
              </a:spcBef>
              <a:spcAft>
                <a:spcPts val="0"/>
              </a:spcAft>
              <a:buSzPts val="3700"/>
              <a:buNone/>
            </a:pPr>
            <a:r>
              <a:rPr b="1" lang="en-US" sz="2700"/>
              <a:t>Directorate of Planning, Development &amp; Partnerships</a:t>
            </a:r>
            <a:r>
              <a:rPr lang="en-US" sz="2700"/>
              <a:t> - incharge of all project and development initiatives  </a:t>
            </a:r>
            <a:endParaRPr sz="2700"/>
          </a:p>
          <a:p>
            <a:pPr indent="0" lvl="0" marL="0" rtl="0" algn="l">
              <a:lnSpc>
                <a:spcPct val="100000"/>
              </a:lnSpc>
              <a:spcBef>
                <a:spcPts val="3200"/>
              </a:spcBef>
              <a:spcAft>
                <a:spcPts val="0"/>
              </a:spcAft>
              <a:buSzPts val="3700"/>
              <a:buNone/>
            </a:pPr>
            <a:r>
              <a:rPr b="1" lang="en-US" sz="2700"/>
              <a:t>Projects and Facilities Manager  </a:t>
            </a:r>
            <a:endParaRPr b="1" sz="2700"/>
          </a:p>
          <a:p>
            <a:pPr indent="0" lvl="0" marL="0" rtl="0" algn="l">
              <a:lnSpc>
                <a:spcPct val="100000"/>
              </a:lnSpc>
              <a:spcBef>
                <a:spcPts val="3200"/>
              </a:spcBef>
              <a:spcAft>
                <a:spcPts val="0"/>
              </a:spcAft>
              <a:buSzPts val="3700"/>
              <a:buNone/>
            </a:pPr>
            <a:r>
              <a:rPr b="1" lang="en-US" sz="2700"/>
              <a:t>Project Consultants-to be determined  </a:t>
            </a:r>
            <a:endParaRPr b="1" sz="2700"/>
          </a:p>
          <a:p>
            <a:pPr indent="0" lvl="0" marL="0" rtl="0" algn="l">
              <a:lnSpc>
                <a:spcPct val="100000"/>
              </a:lnSpc>
              <a:spcBef>
                <a:spcPts val="3200"/>
              </a:spcBef>
              <a:spcAft>
                <a:spcPts val="3200"/>
              </a:spcAft>
              <a:buSzPts val="3700"/>
              <a:buNone/>
            </a:pPr>
            <a:r>
              <a:rPr b="1" lang="en-US" sz="2700"/>
              <a:t>Contractor- to be determined.</a:t>
            </a:r>
            <a:endParaRPr b="1" sz="2700"/>
          </a:p>
        </p:txBody>
      </p:sp>
      <p:cxnSp>
        <p:nvCxnSpPr>
          <p:cNvPr id="1023" name="Google Shape;1023;g21f2bc86faf_0_1029"/>
          <p:cNvCxnSpPr/>
          <p:nvPr/>
        </p:nvCxnSpPr>
        <p:spPr>
          <a:xfrm rot="10800000">
            <a:off x="13476300" y="4452533"/>
            <a:ext cx="10191900" cy="0"/>
          </a:xfrm>
          <a:prstGeom prst="straightConnector1">
            <a:avLst/>
          </a:prstGeom>
          <a:noFill/>
          <a:ln cap="flat" cmpd="sng" w="9525">
            <a:solidFill>
              <a:srgbClr val="D9D9D9"/>
            </a:solidFill>
            <a:prstDash val="solid"/>
            <a:round/>
            <a:headEnd len="sm" w="sm" type="none"/>
            <a:tailEnd len="sm" w="sm" type="none"/>
          </a:ln>
        </p:spPr>
      </p:cxnSp>
      <p:cxnSp>
        <p:nvCxnSpPr>
          <p:cNvPr id="1024" name="Google Shape;1024;g21f2bc86faf_0_1029"/>
          <p:cNvCxnSpPr/>
          <p:nvPr/>
        </p:nvCxnSpPr>
        <p:spPr>
          <a:xfrm rot="10800000">
            <a:off x="13382925" y="10043986"/>
            <a:ext cx="10191900" cy="0"/>
          </a:xfrm>
          <a:prstGeom prst="straightConnector1">
            <a:avLst/>
          </a:prstGeom>
          <a:noFill/>
          <a:ln cap="flat" cmpd="sng" w="9525">
            <a:solidFill>
              <a:srgbClr val="D9D9D9"/>
            </a:solidFill>
            <a:prstDash val="solid"/>
            <a:round/>
            <a:headEnd len="sm" w="sm" type="none"/>
            <a:tailEnd len="sm" w="sm" type="none"/>
          </a:ln>
        </p:spPr>
      </p:cxnSp>
      <p:sp>
        <p:nvSpPr>
          <p:cNvPr id="1025" name="Google Shape;1025;g21f2bc86faf_0_1029"/>
          <p:cNvSpPr txBox="1"/>
          <p:nvPr>
            <p:ph idx="2" type="body"/>
          </p:nvPr>
        </p:nvSpPr>
        <p:spPr>
          <a:xfrm>
            <a:off x="2439925" y="4753688"/>
            <a:ext cx="6418800" cy="983700"/>
          </a:xfrm>
          <a:prstGeom prst="rect">
            <a:avLst/>
          </a:prstGeom>
          <a:noFill/>
          <a:ln>
            <a:noFill/>
          </a:ln>
        </p:spPr>
        <p:txBody>
          <a:bodyPr anchorCtr="0" anchor="t" bIns="243800" lIns="243800" spcFirstLastPara="1" rIns="243800" wrap="square" tIns="243800">
            <a:noAutofit/>
          </a:bodyPr>
          <a:lstStyle/>
          <a:p>
            <a:pPr indent="0" lvl="0" marL="0" rtl="0" algn="l">
              <a:lnSpc>
                <a:spcPct val="100000"/>
              </a:lnSpc>
              <a:spcBef>
                <a:spcPts val="0"/>
              </a:spcBef>
              <a:spcAft>
                <a:spcPts val="3200"/>
              </a:spcAft>
              <a:buSzPts val="3700"/>
              <a:buNone/>
            </a:pPr>
            <a:r>
              <a:rPr lang="en-US" sz="2700">
                <a:latin typeface="Roboto Light"/>
                <a:ea typeface="Roboto Light"/>
                <a:cs typeface="Roboto Light"/>
                <a:sym typeface="Roboto Light"/>
              </a:rPr>
              <a:t>Execution from start to completion. </a:t>
            </a:r>
            <a:endParaRPr b="1" sz="2700"/>
          </a:p>
        </p:txBody>
      </p:sp>
      <p:cxnSp>
        <p:nvCxnSpPr>
          <p:cNvPr id="1026" name="Google Shape;1026;g21f2bc86faf_0_1029"/>
          <p:cNvCxnSpPr/>
          <p:nvPr/>
        </p:nvCxnSpPr>
        <p:spPr>
          <a:xfrm rot="10800000">
            <a:off x="1721075" y="4485346"/>
            <a:ext cx="10191900" cy="0"/>
          </a:xfrm>
          <a:prstGeom prst="straightConnector1">
            <a:avLst/>
          </a:prstGeom>
          <a:noFill/>
          <a:ln cap="flat" cmpd="sng" w="9525">
            <a:solidFill>
              <a:srgbClr val="D9D9D9"/>
            </a:solidFill>
            <a:prstDash val="solid"/>
            <a:round/>
            <a:headEnd len="sm" w="sm" type="none"/>
            <a:tailEnd len="sm" w="sm" type="none"/>
          </a:ln>
        </p:spPr>
      </p:cxnSp>
      <p:cxnSp>
        <p:nvCxnSpPr>
          <p:cNvPr id="1027" name="Google Shape;1027;g21f2bc86faf_0_1029"/>
          <p:cNvCxnSpPr/>
          <p:nvPr/>
        </p:nvCxnSpPr>
        <p:spPr>
          <a:xfrm rot="10800000">
            <a:off x="1721075" y="6188774"/>
            <a:ext cx="10191900" cy="0"/>
          </a:xfrm>
          <a:prstGeom prst="straightConnector1">
            <a:avLst/>
          </a:prstGeom>
          <a:noFill/>
          <a:ln cap="flat" cmpd="sng" w="9525">
            <a:solidFill>
              <a:srgbClr val="D9D9D9"/>
            </a:solidFill>
            <a:prstDash val="solid"/>
            <a:round/>
            <a:headEnd len="sm" w="sm" type="none"/>
            <a:tailEnd len="sm" w="sm" type="none"/>
          </a:ln>
        </p:spPr>
      </p:cxnSp>
      <p:sp>
        <p:nvSpPr>
          <p:cNvPr id="1028" name="Google Shape;1028;g21f2bc86faf_0_1029"/>
          <p:cNvSpPr/>
          <p:nvPr/>
        </p:nvSpPr>
        <p:spPr>
          <a:xfrm>
            <a:off x="8735896" y="4825263"/>
            <a:ext cx="2590500" cy="12813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B02C20"/>
                </a:solidFill>
                <a:latin typeface="Roboto"/>
                <a:ea typeface="Roboto"/>
                <a:cs typeface="Roboto"/>
                <a:sym typeface="Roboto"/>
              </a:rPr>
              <a:t>3 </a:t>
            </a:r>
            <a:r>
              <a:rPr b="1" i="0" lang="en-US" sz="2600" u="none" cap="none" strike="noStrike">
                <a:solidFill>
                  <a:srgbClr val="B02C20"/>
                </a:solidFill>
                <a:latin typeface="Roboto"/>
                <a:ea typeface="Roboto"/>
                <a:cs typeface="Roboto"/>
                <a:sym typeface="Roboto"/>
              </a:rPr>
              <a:t>YEARS</a:t>
            </a:r>
            <a:endParaRPr b="0" i="0" sz="2400" u="none" cap="none" strike="noStrike">
              <a:solidFill>
                <a:srgbClr val="B02C20"/>
              </a:solidFill>
              <a:latin typeface="Roboto Light"/>
              <a:ea typeface="Roboto Light"/>
              <a:cs typeface="Roboto Light"/>
              <a:sym typeface="Roboto Light"/>
            </a:endParaRPr>
          </a:p>
        </p:txBody>
      </p:sp>
      <p:grpSp>
        <p:nvGrpSpPr>
          <p:cNvPr id="1029" name="Google Shape;1029;g21f2bc86faf_0_1029"/>
          <p:cNvGrpSpPr/>
          <p:nvPr/>
        </p:nvGrpSpPr>
        <p:grpSpPr>
          <a:xfrm>
            <a:off x="544624" y="6579350"/>
            <a:ext cx="3642602" cy="3806965"/>
            <a:chOff x="594492" y="1957150"/>
            <a:chExt cx="1510200" cy="1640085"/>
          </a:xfrm>
        </p:grpSpPr>
        <p:sp>
          <p:nvSpPr>
            <p:cNvPr id="1030" name="Google Shape;1030;g21f2bc86faf_0_1029"/>
            <p:cNvSpPr/>
            <p:nvPr/>
          </p:nvSpPr>
          <p:spPr>
            <a:xfrm>
              <a:off x="1151886" y="1957150"/>
              <a:ext cx="594300" cy="594300"/>
            </a:xfrm>
            <a:prstGeom prst="ellipse">
              <a:avLst/>
            </a:prstGeom>
            <a:noFill/>
            <a:ln cap="flat" cmpd="sng" w="38100">
              <a:solidFill>
                <a:srgbClr val="006F35"/>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1" name="Google Shape;1031;g21f2bc86faf_0_1029"/>
            <p:cNvSpPr txBox="1"/>
            <p:nvPr/>
          </p:nvSpPr>
          <p:spPr>
            <a:xfrm>
              <a:off x="1185556" y="2075177"/>
              <a:ext cx="515700" cy="321000"/>
            </a:xfrm>
            <a:prstGeom prst="rect">
              <a:avLst/>
            </a:prstGeom>
            <a:noFill/>
            <a:ln>
              <a:noFill/>
            </a:ln>
          </p:spPr>
          <p:txBody>
            <a:bodyPr anchorCtr="0" anchor="t" bIns="243800" lIns="243800" spcFirstLastPara="1" rIns="243800" wrap="square" tIns="243800">
              <a:noAutofit/>
            </a:bodyPr>
            <a:lstStyle/>
            <a:p>
              <a:pPr indent="0" lvl="0" marL="0" marR="0" rtl="0" algn="ctr">
                <a:lnSpc>
                  <a:spcPct val="115000"/>
                </a:lnSpc>
                <a:spcBef>
                  <a:spcPts val="0"/>
                </a:spcBef>
                <a:spcAft>
                  <a:spcPts val="4300"/>
                </a:spcAft>
                <a:buClr>
                  <a:srgbClr val="000000"/>
                </a:buClr>
                <a:buSzPts val="2100"/>
                <a:buFont typeface="Arial"/>
                <a:buNone/>
              </a:pPr>
              <a:r>
                <a:rPr b="1" i="0" lang="en-US" sz="2100" u="none" cap="none" strike="noStrike">
                  <a:solidFill>
                    <a:srgbClr val="A72A1E"/>
                  </a:solidFill>
                  <a:latin typeface="Roboto"/>
                  <a:ea typeface="Roboto"/>
                  <a:cs typeface="Roboto"/>
                  <a:sym typeface="Roboto"/>
                </a:rPr>
                <a:t>Stage</a:t>
              </a:r>
              <a:br>
                <a:rPr b="1" i="0" lang="en-US" sz="2100" u="none" cap="none" strike="noStrike">
                  <a:solidFill>
                    <a:srgbClr val="A72A1E"/>
                  </a:solidFill>
                  <a:latin typeface="Roboto"/>
                  <a:ea typeface="Roboto"/>
                  <a:cs typeface="Roboto"/>
                  <a:sym typeface="Roboto"/>
                </a:rPr>
              </a:br>
              <a:r>
                <a:rPr b="1" i="0" lang="en-US" sz="2100" u="none" cap="none" strike="noStrike">
                  <a:solidFill>
                    <a:srgbClr val="A72A1E"/>
                  </a:solidFill>
                  <a:latin typeface="Roboto"/>
                  <a:ea typeface="Roboto"/>
                  <a:cs typeface="Roboto"/>
                  <a:sym typeface="Roboto"/>
                </a:rPr>
                <a:t>1</a:t>
              </a:r>
              <a:endParaRPr b="1" i="0" sz="2100" u="none" cap="none" strike="noStrike">
                <a:solidFill>
                  <a:srgbClr val="A72A1E"/>
                </a:solidFill>
                <a:latin typeface="Roboto"/>
                <a:ea typeface="Roboto"/>
                <a:cs typeface="Roboto"/>
                <a:sym typeface="Roboto"/>
              </a:endParaRPr>
            </a:p>
          </p:txBody>
        </p:sp>
        <p:sp>
          <p:nvSpPr>
            <p:cNvPr id="1032" name="Google Shape;1032;g21f2bc86faf_0_1029"/>
            <p:cNvSpPr txBox="1"/>
            <p:nvPr/>
          </p:nvSpPr>
          <p:spPr>
            <a:xfrm>
              <a:off x="594492" y="2660935"/>
              <a:ext cx="1510200" cy="936300"/>
            </a:xfrm>
            <a:prstGeom prst="rect">
              <a:avLst/>
            </a:prstGeom>
            <a:noFill/>
            <a:ln cap="flat" cmpd="sng" w="9525">
              <a:solidFill>
                <a:srgbClr val="006F35"/>
              </a:solidFill>
              <a:prstDash val="solid"/>
              <a:round/>
              <a:headEnd len="sm" w="sm" type="none"/>
              <a:tailEnd len="sm" w="sm" type="none"/>
            </a:ln>
          </p:spPr>
          <p:txBody>
            <a:bodyPr anchorCtr="0" anchor="t" bIns="243800" lIns="243800" spcFirstLastPara="1" rIns="243800" wrap="square" tIns="243800">
              <a:noAutofit/>
            </a:bodyPr>
            <a:lstStyle/>
            <a:p>
              <a:pPr indent="-387350" lvl="0" marL="457200" marR="0" rtl="0" algn="l">
                <a:lnSpc>
                  <a:spcPct val="115000"/>
                </a:lnSpc>
                <a:spcBef>
                  <a:spcPts val="0"/>
                </a:spcBef>
                <a:spcAft>
                  <a:spcPts val="0"/>
                </a:spcAft>
                <a:buClr>
                  <a:srgbClr val="00A54F"/>
                </a:buClr>
                <a:buSzPts val="2500"/>
                <a:buFont typeface="Roboto Light"/>
                <a:buChar char="●"/>
              </a:pPr>
              <a:r>
                <a:rPr b="0" i="0" lang="en-US" sz="2500" u="none" cap="none" strike="noStrike">
                  <a:solidFill>
                    <a:srgbClr val="00A54F"/>
                  </a:solidFill>
                  <a:latin typeface="Roboto Light"/>
                  <a:ea typeface="Roboto Light"/>
                  <a:cs typeface="Roboto Light"/>
                  <a:sym typeface="Roboto Light"/>
                </a:rPr>
                <a:t>Project definition plan</a:t>
              </a:r>
              <a:endParaRPr b="0" i="0" sz="2500" u="none" cap="none" strike="noStrike">
                <a:solidFill>
                  <a:srgbClr val="00A54F"/>
                </a:solidFill>
                <a:latin typeface="Roboto Light"/>
                <a:ea typeface="Roboto Light"/>
                <a:cs typeface="Roboto Light"/>
                <a:sym typeface="Roboto Light"/>
              </a:endParaRPr>
            </a:p>
            <a:p>
              <a:pPr indent="-387350" lvl="0" marL="457200" marR="0" rtl="0" algn="l">
                <a:lnSpc>
                  <a:spcPct val="115000"/>
                </a:lnSpc>
                <a:spcBef>
                  <a:spcPts val="0"/>
                </a:spcBef>
                <a:spcAft>
                  <a:spcPts val="0"/>
                </a:spcAft>
                <a:buClr>
                  <a:srgbClr val="00A54F"/>
                </a:buClr>
                <a:buSzPts val="2500"/>
                <a:buFont typeface="Roboto Light"/>
                <a:buChar char="●"/>
              </a:pPr>
              <a:r>
                <a:rPr b="0" i="0" lang="en-US" sz="2500" u="none" cap="none" strike="noStrike">
                  <a:solidFill>
                    <a:srgbClr val="00A54F"/>
                  </a:solidFill>
                  <a:latin typeface="Roboto Light"/>
                  <a:ea typeface="Roboto Light"/>
                  <a:cs typeface="Roboto Light"/>
                  <a:sym typeface="Roboto Light"/>
                </a:rPr>
                <a:t>Master planning</a:t>
              </a:r>
              <a:endParaRPr b="0" i="0" sz="2500" u="none" cap="none" strike="noStrike">
                <a:solidFill>
                  <a:srgbClr val="00A54F"/>
                </a:solidFill>
                <a:latin typeface="Roboto Light"/>
                <a:ea typeface="Roboto Light"/>
                <a:cs typeface="Roboto Light"/>
                <a:sym typeface="Roboto Light"/>
              </a:endParaRPr>
            </a:p>
          </p:txBody>
        </p:sp>
      </p:grpSp>
      <p:grpSp>
        <p:nvGrpSpPr>
          <p:cNvPr id="1033" name="Google Shape;1033;g21f2bc86faf_0_1029"/>
          <p:cNvGrpSpPr/>
          <p:nvPr/>
        </p:nvGrpSpPr>
        <p:grpSpPr>
          <a:xfrm>
            <a:off x="4478724" y="6579350"/>
            <a:ext cx="3642602" cy="3806965"/>
            <a:chOff x="2699425" y="1957150"/>
            <a:chExt cx="1510200" cy="1640085"/>
          </a:xfrm>
        </p:grpSpPr>
        <p:sp>
          <p:nvSpPr>
            <p:cNvPr id="1034" name="Google Shape;1034;g21f2bc86faf_0_1029"/>
            <p:cNvSpPr/>
            <p:nvPr/>
          </p:nvSpPr>
          <p:spPr>
            <a:xfrm>
              <a:off x="3256823" y="1957150"/>
              <a:ext cx="594300" cy="594300"/>
            </a:xfrm>
            <a:prstGeom prst="ellipse">
              <a:avLst/>
            </a:prstGeom>
            <a:noFill/>
            <a:ln cap="flat" cmpd="sng" w="38100">
              <a:solidFill>
                <a:srgbClr val="006F35"/>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5" name="Google Shape;1035;g21f2bc86faf_0_1029"/>
            <p:cNvSpPr txBox="1"/>
            <p:nvPr/>
          </p:nvSpPr>
          <p:spPr>
            <a:xfrm>
              <a:off x="2699425" y="2660935"/>
              <a:ext cx="1510200" cy="936300"/>
            </a:xfrm>
            <a:prstGeom prst="rect">
              <a:avLst/>
            </a:prstGeom>
            <a:noFill/>
            <a:ln cap="flat" cmpd="sng" w="9525">
              <a:solidFill>
                <a:srgbClr val="006F35"/>
              </a:solidFill>
              <a:prstDash val="solid"/>
              <a:round/>
              <a:headEnd len="sm" w="sm" type="none"/>
              <a:tailEnd len="sm" w="sm" type="none"/>
            </a:ln>
          </p:spPr>
          <p:txBody>
            <a:bodyPr anchorCtr="0" anchor="t" bIns="243800" lIns="243800" spcFirstLastPara="1" rIns="243800" wrap="square" tIns="243800">
              <a:noAutofit/>
            </a:bodyPr>
            <a:lstStyle/>
            <a:p>
              <a:pPr indent="-387350" lvl="0" marL="457200" marR="0" rtl="0" algn="l">
                <a:lnSpc>
                  <a:spcPct val="115000"/>
                </a:lnSpc>
                <a:spcBef>
                  <a:spcPts val="0"/>
                </a:spcBef>
                <a:spcAft>
                  <a:spcPts val="0"/>
                </a:spcAft>
                <a:buClr>
                  <a:srgbClr val="00A54F"/>
                </a:buClr>
                <a:buSzPts val="2500"/>
                <a:buFont typeface="Roboto Light"/>
                <a:buChar char="●"/>
              </a:pPr>
              <a:r>
                <a:rPr b="0" i="0" lang="en-US" sz="2500" u="none" cap="none" strike="noStrike">
                  <a:solidFill>
                    <a:srgbClr val="00A54F"/>
                  </a:solidFill>
                  <a:latin typeface="Roboto Light"/>
                  <a:ea typeface="Roboto Light"/>
                  <a:cs typeface="Roboto Light"/>
                  <a:sym typeface="Roboto Light"/>
                </a:rPr>
                <a:t>Schematic design</a:t>
              </a:r>
              <a:endParaRPr b="0" i="0" sz="2500" u="none" cap="none" strike="noStrike">
                <a:solidFill>
                  <a:srgbClr val="00A54F"/>
                </a:solidFill>
                <a:latin typeface="Roboto Light"/>
                <a:ea typeface="Roboto Light"/>
                <a:cs typeface="Roboto Light"/>
                <a:sym typeface="Roboto Light"/>
              </a:endParaRPr>
            </a:p>
            <a:p>
              <a:pPr indent="-387350" lvl="0" marL="457200" marR="0" rtl="0" algn="l">
                <a:lnSpc>
                  <a:spcPct val="115000"/>
                </a:lnSpc>
                <a:spcBef>
                  <a:spcPts val="0"/>
                </a:spcBef>
                <a:spcAft>
                  <a:spcPts val="0"/>
                </a:spcAft>
                <a:buClr>
                  <a:srgbClr val="00A54F"/>
                </a:buClr>
                <a:buSzPts val="2500"/>
                <a:buFont typeface="Roboto Light"/>
                <a:buChar char="●"/>
              </a:pPr>
              <a:r>
                <a:rPr b="0" i="0" lang="en-US" sz="2500" u="none" cap="none" strike="noStrike">
                  <a:solidFill>
                    <a:srgbClr val="00A54F"/>
                  </a:solidFill>
                  <a:latin typeface="Roboto Light"/>
                  <a:ea typeface="Roboto Light"/>
                  <a:cs typeface="Roboto Light"/>
                  <a:sym typeface="Roboto Light"/>
                </a:rPr>
                <a:t>Developed design</a:t>
              </a:r>
              <a:endParaRPr b="0" i="0" sz="2500" u="none" cap="none" strike="noStrike">
                <a:solidFill>
                  <a:srgbClr val="00A54F"/>
                </a:solidFill>
                <a:latin typeface="Roboto Light"/>
                <a:ea typeface="Roboto Light"/>
                <a:cs typeface="Roboto Light"/>
                <a:sym typeface="Roboto Light"/>
              </a:endParaRPr>
            </a:p>
            <a:p>
              <a:pPr indent="-387350" lvl="0" marL="457200" marR="0" rtl="0" algn="l">
                <a:lnSpc>
                  <a:spcPct val="115000"/>
                </a:lnSpc>
                <a:spcBef>
                  <a:spcPts val="0"/>
                </a:spcBef>
                <a:spcAft>
                  <a:spcPts val="0"/>
                </a:spcAft>
                <a:buClr>
                  <a:srgbClr val="00A54F"/>
                </a:buClr>
                <a:buSzPts val="2500"/>
                <a:buFont typeface="Roboto Light"/>
                <a:buChar char="●"/>
              </a:pPr>
              <a:r>
                <a:rPr b="0" i="0" lang="en-US" sz="2500" u="none" cap="none" strike="noStrike">
                  <a:solidFill>
                    <a:srgbClr val="00A54F"/>
                  </a:solidFill>
                  <a:latin typeface="Roboto Light"/>
                  <a:ea typeface="Roboto Light"/>
                  <a:cs typeface="Roboto Light"/>
                  <a:sym typeface="Roboto Light"/>
                </a:rPr>
                <a:t>Construction documentation</a:t>
              </a:r>
              <a:endParaRPr b="0" i="0" sz="2500" u="none" cap="none" strike="noStrike">
                <a:solidFill>
                  <a:srgbClr val="00A54F"/>
                </a:solidFill>
                <a:latin typeface="Roboto Light"/>
                <a:ea typeface="Roboto Light"/>
                <a:cs typeface="Roboto Light"/>
                <a:sym typeface="Roboto Light"/>
              </a:endParaRPr>
            </a:p>
          </p:txBody>
        </p:sp>
      </p:grpSp>
      <p:grpSp>
        <p:nvGrpSpPr>
          <p:cNvPr id="1036" name="Google Shape;1036;g21f2bc86faf_0_1029"/>
          <p:cNvGrpSpPr/>
          <p:nvPr/>
        </p:nvGrpSpPr>
        <p:grpSpPr>
          <a:xfrm>
            <a:off x="8357484" y="6579350"/>
            <a:ext cx="4122349" cy="3806963"/>
            <a:chOff x="4781415" y="1957150"/>
            <a:chExt cx="1709100" cy="1640084"/>
          </a:xfrm>
        </p:grpSpPr>
        <p:sp>
          <p:nvSpPr>
            <p:cNvPr id="1037" name="Google Shape;1037;g21f2bc86faf_0_1029"/>
            <p:cNvSpPr/>
            <p:nvPr/>
          </p:nvSpPr>
          <p:spPr>
            <a:xfrm>
              <a:off x="5338808" y="1957150"/>
              <a:ext cx="594300" cy="594300"/>
            </a:xfrm>
            <a:prstGeom prst="ellipse">
              <a:avLst/>
            </a:prstGeom>
            <a:noFill/>
            <a:ln cap="flat" cmpd="sng" w="38100">
              <a:solidFill>
                <a:srgbClr val="006F35"/>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8" name="Google Shape;1038;g21f2bc86faf_0_1029"/>
            <p:cNvSpPr txBox="1"/>
            <p:nvPr/>
          </p:nvSpPr>
          <p:spPr>
            <a:xfrm>
              <a:off x="4781415" y="2660934"/>
              <a:ext cx="1709100" cy="936300"/>
            </a:xfrm>
            <a:prstGeom prst="rect">
              <a:avLst/>
            </a:prstGeom>
            <a:noFill/>
            <a:ln cap="flat" cmpd="sng" w="9525">
              <a:solidFill>
                <a:srgbClr val="006F35"/>
              </a:solidFill>
              <a:prstDash val="solid"/>
              <a:round/>
              <a:headEnd len="sm" w="sm" type="none"/>
              <a:tailEnd len="sm" w="sm" type="none"/>
            </a:ln>
          </p:spPr>
          <p:txBody>
            <a:bodyPr anchorCtr="0" anchor="b" bIns="243800" lIns="243800" spcFirstLastPara="1" rIns="243800" wrap="square" tIns="243800">
              <a:noAutofit/>
            </a:bodyPr>
            <a:lstStyle/>
            <a:p>
              <a:pPr indent="-387350" lvl="0" marL="457200" marR="0" rtl="0" algn="l">
                <a:lnSpc>
                  <a:spcPct val="115000"/>
                </a:lnSpc>
                <a:spcBef>
                  <a:spcPts val="0"/>
                </a:spcBef>
                <a:spcAft>
                  <a:spcPts val="0"/>
                </a:spcAft>
                <a:buClr>
                  <a:srgbClr val="00A54F"/>
                </a:buClr>
                <a:buSzPts val="2500"/>
                <a:buFont typeface="Roboto Light"/>
                <a:buChar char="●"/>
              </a:pPr>
              <a:r>
                <a:rPr b="0" i="0" lang="en-US" sz="2500" u="none" cap="none" strike="noStrike">
                  <a:solidFill>
                    <a:srgbClr val="00A54F"/>
                  </a:solidFill>
                  <a:latin typeface="Roboto Light"/>
                  <a:ea typeface="Roboto Light"/>
                  <a:cs typeface="Roboto Light"/>
                  <a:sym typeface="Roboto Light"/>
                </a:rPr>
                <a:t>Construction and commissioning</a:t>
              </a:r>
              <a:endParaRPr b="0" i="0" sz="2500" u="none" cap="none" strike="noStrike">
                <a:solidFill>
                  <a:srgbClr val="00A54F"/>
                </a:solidFill>
                <a:latin typeface="Roboto Light"/>
                <a:ea typeface="Roboto Light"/>
                <a:cs typeface="Roboto Light"/>
                <a:sym typeface="Roboto Light"/>
              </a:endParaRPr>
            </a:p>
            <a:p>
              <a:pPr indent="-387350" lvl="0" marL="457200" marR="0" rtl="0" algn="l">
                <a:lnSpc>
                  <a:spcPct val="115000"/>
                </a:lnSpc>
                <a:spcBef>
                  <a:spcPts val="0"/>
                </a:spcBef>
                <a:spcAft>
                  <a:spcPts val="0"/>
                </a:spcAft>
                <a:buClr>
                  <a:srgbClr val="00A54F"/>
                </a:buClr>
                <a:buSzPts val="2500"/>
                <a:buFont typeface="Roboto Light"/>
                <a:buChar char="●"/>
              </a:pPr>
              <a:r>
                <a:rPr b="0" i="0" lang="en-US" sz="2500" u="none" cap="none" strike="noStrike">
                  <a:solidFill>
                    <a:srgbClr val="00A54F"/>
                  </a:solidFill>
                  <a:latin typeface="Roboto Light"/>
                  <a:ea typeface="Roboto Light"/>
                  <a:cs typeface="Roboto Light"/>
                  <a:sym typeface="Roboto Light"/>
                </a:rPr>
                <a:t>Post occupancy evaluation</a:t>
              </a:r>
              <a:endParaRPr b="0" i="0" sz="2500" u="none" cap="none" strike="noStrike">
                <a:solidFill>
                  <a:srgbClr val="00A54F"/>
                </a:solidFill>
                <a:latin typeface="Roboto Light"/>
                <a:ea typeface="Roboto Light"/>
                <a:cs typeface="Roboto Light"/>
                <a:sym typeface="Roboto Light"/>
              </a:endParaRPr>
            </a:p>
          </p:txBody>
        </p:sp>
      </p:grpSp>
      <p:sp>
        <p:nvSpPr>
          <p:cNvPr id="1039" name="Google Shape;1039;g21f2bc86faf_0_1029"/>
          <p:cNvSpPr txBox="1"/>
          <p:nvPr/>
        </p:nvSpPr>
        <p:spPr>
          <a:xfrm>
            <a:off x="5890326" y="6799597"/>
            <a:ext cx="1243800" cy="744900"/>
          </a:xfrm>
          <a:prstGeom prst="rect">
            <a:avLst/>
          </a:prstGeom>
          <a:noFill/>
          <a:ln>
            <a:noFill/>
          </a:ln>
        </p:spPr>
        <p:txBody>
          <a:bodyPr anchorCtr="0" anchor="t" bIns="243800" lIns="243800" spcFirstLastPara="1" rIns="243800" wrap="square" tIns="243800">
            <a:noAutofit/>
          </a:bodyPr>
          <a:lstStyle/>
          <a:p>
            <a:pPr indent="0" lvl="0" marL="0" marR="0" rtl="0" algn="ctr">
              <a:lnSpc>
                <a:spcPct val="115000"/>
              </a:lnSpc>
              <a:spcBef>
                <a:spcPts val="0"/>
              </a:spcBef>
              <a:spcAft>
                <a:spcPts val="4300"/>
              </a:spcAft>
              <a:buClr>
                <a:srgbClr val="000000"/>
              </a:buClr>
              <a:buSzPts val="2100"/>
              <a:buFont typeface="Arial"/>
              <a:buNone/>
            </a:pPr>
            <a:r>
              <a:rPr b="1" i="0" lang="en-US" sz="2100" u="none" cap="none" strike="noStrike">
                <a:solidFill>
                  <a:srgbClr val="A72A1E"/>
                </a:solidFill>
                <a:latin typeface="Roboto"/>
                <a:ea typeface="Roboto"/>
                <a:cs typeface="Roboto"/>
                <a:sym typeface="Roboto"/>
              </a:rPr>
              <a:t>Stage 2</a:t>
            </a:r>
            <a:endParaRPr b="1" i="0" sz="2100" u="none" cap="none" strike="noStrike">
              <a:solidFill>
                <a:srgbClr val="A72A1E"/>
              </a:solidFill>
              <a:latin typeface="Roboto"/>
              <a:ea typeface="Roboto"/>
              <a:cs typeface="Roboto"/>
              <a:sym typeface="Roboto"/>
            </a:endParaRPr>
          </a:p>
        </p:txBody>
      </p:sp>
      <p:sp>
        <p:nvSpPr>
          <p:cNvPr id="1040" name="Google Shape;1040;g21f2bc86faf_0_1029"/>
          <p:cNvSpPr txBox="1"/>
          <p:nvPr/>
        </p:nvSpPr>
        <p:spPr>
          <a:xfrm>
            <a:off x="9796555" y="6782547"/>
            <a:ext cx="1243800" cy="744900"/>
          </a:xfrm>
          <a:prstGeom prst="rect">
            <a:avLst/>
          </a:prstGeom>
          <a:noFill/>
          <a:ln>
            <a:noFill/>
          </a:ln>
        </p:spPr>
        <p:txBody>
          <a:bodyPr anchorCtr="0" anchor="t" bIns="243800" lIns="243800" spcFirstLastPara="1" rIns="243800" wrap="square" tIns="243800">
            <a:noAutofit/>
          </a:bodyPr>
          <a:lstStyle/>
          <a:p>
            <a:pPr indent="0" lvl="0" marL="0" marR="0" rtl="0" algn="ctr">
              <a:lnSpc>
                <a:spcPct val="115000"/>
              </a:lnSpc>
              <a:spcBef>
                <a:spcPts val="0"/>
              </a:spcBef>
              <a:spcAft>
                <a:spcPts val="4300"/>
              </a:spcAft>
              <a:buClr>
                <a:srgbClr val="000000"/>
              </a:buClr>
              <a:buSzPts val="2100"/>
              <a:buFont typeface="Arial"/>
              <a:buNone/>
            </a:pPr>
            <a:r>
              <a:rPr b="1" i="0" lang="en-US" sz="2100" u="none" cap="none" strike="noStrike">
                <a:solidFill>
                  <a:srgbClr val="A72A1E"/>
                </a:solidFill>
                <a:latin typeface="Roboto"/>
                <a:ea typeface="Roboto"/>
                <a:cs typeface="Roboto"/>
                <a:sym typeface="Roboto"/>
              </a:rPr>
              <a:t>Stage 3</a:t>
            </a:r>
            <a:endParaRPr b="1" i="0" sz="2100" u="none" cap="none" strike="noStrike">
              <a:solidFill>
                <a:srgbClr val="A72A1E"/>
              </a:solidFill>
              <a:latin typeface="Roboto"/>
              <a:ea typeface="Roboto"/>
              <a:cs typeface="Roboto"/>
              <a:sym typeface="Roboto"/>
            </a:endParaRPr>
          </a:p>
        </p:txBody>
      </p:sp>
      <p:sp>
        <p:nvSpPr>
          <p:cNvPr id="1041" name="Google Shape;1041;g21f2bc86faf_0_1029"/>
          <p:cNvSpPr/>
          <p:nvPr/>
        </p:nvSpPr>
        <p:spPr>
          <a:xfrm>
            <a:off x="3653573" y="7160489"/>
            <a:ext cx="1942500" cy="274200"/>
          </a:xfrm>
          <a:prstGeom prst="rightArrow">
            <a:avLst>
              <a:gd fmla="val 50000" name="adj1"/>
              <a:gd fmla="val 50000" name="adj2"/>
            </a:avLst>
          </a:prstGeom>
          <a:solidFill>
            <a:srgbClr val="00A5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2" name="Google Shape;1042;g21f2bc86faf_0_1029"/>
          <p:cNvSpPr/>
          <p:nvPr/>
        </p:nvSpPr>
        <p:spPr>
          <a:xfrm>
            <a:off x="7395504" y="7160489"/>
            <a:ext cx="1942500" cy="274200"/>
          </a:xfrm>
          <a:prstGeom prst="rightArrow">
            <a:avLst>
              <a:gd fmla="val 50000" name="adj1"/>
              <a:gd fmla="val 50000" name="adj2"/>
            </a:avLst>
          </a:prstGeom>
          <a:solidFill>
            <a:srgbClr val="00A5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6" name="Shape 1046"/>
        <p:cNvGrpSpPr/>
        <p:nvPr/>
      </p:nvGrpSpPr>
      <p:grpSpPr>
        <a:xfrm>
          <a:off x="0" y="0"/>
          <a:ext cx="0" cy="0"/>
          <a:chOff x="0" y="0"/>
          <a:chExt cx="0" cy="0"/>
        </a:xfrm>
      </p:grpSpPr>
      <p:grpSp>
        <p:nvGrpSpPr>
          <p:cNvPr id="1047" name="Google Shape;1047;g21e7369f21a_0_294"/>
          <p:cNvGrpSpPr/>
          <p:nvPr/>
        </p:nvGrpSpPr>
        <p:grpSpPr>
          <a:xfrm>
            <a:off x="13922021" y="6130648"/>
            <a:ext cx="10461370" cy="1713560"/>
            <a:chOff x="5220888" y="1595367"/>
            <a:chExt cx="3923112" cy="642601"/>
          </a:xfrm>
        </p:grpSpPr>
        <p:sp>
          <p:nvSpPr>
            <p:cNvPr id="1048" name="Google Shape;1048;g21e7369f21a_0_294"/>
            <p:cNvSpPr/>
            <p:nvPr/>
          </p:nvSpPr>
          <p:spPr>
            <a:xfrm flipH="1">
              <a:off x="5911200" y="1595367"/>
              <a:ext cx="3232800" cy="642600"/>
            </a:xfrm>
            <a:prstGeom prst="rect">
              <a:avLst/>
            </a:prstGeom>
            <a:solidFill>
              <a:srgbClr val="B7B7B7"/>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49" name="Google Shape;1049;g21e7369f21a_0_294"/>
            <p:cNvSpPr/>
            <p:nvPr/>
          </p:nvSpPr>
          <p:spPr>
            <a:xfrm>
              <a:off x="5970525" y="1672763"/>
              <a:ext cx="26448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chemeClr val="lt1"/>
                  </a:solidFill>
                  <a:latin typeface="Roboto Medium"/>
                  <a:ea typeface="Roboto Medium"/>
                  <a:cs typeface="Roboto Medium"/>
                  <a:sym typeface="Roboto Medium"/>
                </a:rPr>
                <a:t>Investment Opportunity </a:t>
              </a:r>
              <a:endParaRPr b="0" i="0" sz="2200" u="none" cap="none" strike="noStrike">
                <a:solidFill>
                  <a:srgbClr val="FFFFFF"/>
                </a:solidFill>
                <a:latin typeface="Roboto Medium"/>
                <a:ea typeface="Roboto Medium"/>
                <a:cs typeface="Roboto Medium"/>
                <a:sym typeface="Roboto Medium"/>
              </a:endParaRPr>
            </a:p>
          </p:txBody>
        </p:sp>
        <p:sp>
          <p:nvSpPr>
            <p:cNvPr id="1050" name="Google Shape;1050;g21e7369f21a_0_294"/>
            <p:cNvSpPr/>
            <p:nvPr/>
          </p:nvSpPr>
          <p:spPr>
            <a:xfrm>
              <a:off x="5220888" y="1595368"/>
              <a:ext cx="690000" cy="642600"/>
            </a:xfrm>
            <a:prstGeom prst="rect">
              <a:avLst/>
            </a:prstGeom>
            <a:solidFill>
              <a:srgbClr val="D9D9D9"/>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02</a:t>
              </a:r>
              <a:endParaRPr b="0" i="0" sz="7000" u="none" cap="none" strike="noStrike">
                <a:solidFill>
                  <a:srgbClr val="FFFFFF"/>
                </a:solidFill>
                <a:latin typeface="Roboto Thin"/>
                <a:ea typeface="Roboto Thin"/>
                <a:cs typeface="Roboto Thin"/>
                <a:sym typeface="Roboto Thin"/>
              </a:endParaRPr>
            </a:p>
          </p:txBody>
        </p:sp>
      </p:grpSp>
      <p:grpSp>
        <p:nvGrpSpPr>
          <p:cNvPr id="1051" name="Google Shape;1051;g21e7369f21a_0_294"/>
          <p:cNvGrpSpPr/>
          <p:nvPr/>
        </p:nvGrpSpPr>
        <p:grpSpPr>
          <a:xfrm>
            <a:off x="13922021" y="4383687"/>
            <a:ext cx="10461370" cy="1713581"/>
            <a:chOff x="5220888" y="940241"/>
            <a:chExt cx="3923112" cy="642609"/>
          </a:xfrm>
        </p:grpSpPr>
        <p:sp>
          <p:nvSpPr>
            <p:cNvPr id="1052" name="Google Shape;1052;g21e7369f21a_0_294"/>
            <p:cNvSpPr/>
            <p:nvPr/>
          </p:nvSpPr>
          <p:spPr>
            <a:xfrm flipH="1">
              <a:off x="5911200" y="940250"/>
              <a:ext cx="3232800" cy="642600"/>
            </a:xfrm>
            <a:prstGeom prst="rect">
              <a:avLst/>
            </a:prstGeom>
            <a:solidFill>
              <a:srgbClr val="B7B7B7"/>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53" name="Google Shape;1053;g21e7369f21a_0_294"/>
            <p:cNvSpPr/>
            <p:nvPr/>
          </p:nvSpPr>
          <p:spPr>
            <a:xfrm>
              <a:off x="5970528" y="1017625"/>
              <a:ext cx="23766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rgbClr val="FFFFFF"/>
                  </a:solidFill>
                  <a:latin typeface="Roboto Medium"/>
                  <a:ea typeface="Roboto Medium"/>
                  <a:cs typeface="Roboto Medium"/>
                  <a:sym typeface="Roboto Medium"/>
                </a:rPr>
                <a:t>Why Kenya</a:t>
              </a:r>
              <a:endParaRPr b="0" i="0" sz="3800" u="none" cap="none" strike="noStrike">
                <a:solidFill>
                  <a:srgbClr val="FFFFFF"/>
                </a:solidFill>
                <a:latin typeface="Roboto"/>
                <a:ea typeface="Roboto"/>
                <a:cs typeface="Roboto"/>
                <a:sym typeface="Roboto"/>
              </a:endParaRPr>
            </a:p>
          </p:txBody>
        </p:sp>
        <p:sp>
          <p:nvSpPr>
            <p:cNvPr id="1054" name="Google Shape;1054;g21e7369f21a_0_294"/>
            <p:cNvSpPr/>
            <p:nvPr/>
          </p:nvSpPr>
          <p:spPr>
            <a:xfrm>
              <a:off x="5220888" y="940241"/>
              <a:ext cx="690000" cy="642600"/>
            </a:xfrm>
            <a:prstGeom prst="rect">
              <a:avLst/>
            </a:prstGeom>
            <a:solidFill>
              <a:srgbClr val="D9D9D9"/>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01</a:t>
              </a:r>
              <a:endParaRPr b="0" i="0" sz="7000" u="none" cap="none" strike="noStrike">
                <a:solidFill>
                  <a:srgbClr val="FFFFFF"/>
                </a:solidFill>
                <a:latin typeface="Roboto Thin"/>
                <a:ea typeface="Roboto Thin"/>
                <a:cs typeface="Roboto Thin"/>
                <a:sym typeface="Roboto Thin"/>
              </a:endParaRPr>
            </a:p>
          </p:txBody>
        </p:sp>
      </p:grpSp>
      <p:grpSp>
        <p:nvGrpSpPr>
          <p:cNvPr id="1055" name="Google Shape;1055;g21e7369f21a_0_294"/>
          <p:cNvGrpSpPr/>
          <p:nvPr/>
        </p:nvGrpSpPr>
        <p:grpSpPr>
          <a:xfrm>
            <a:off x="13922021" y="7871116"/>
            <a:ext cx="10461370" cy="1713586"/>
            <a:chOff x="5220888" y="2250475"/>
            <a:chExt cx="3923112" cy="642611"/>
          </a:xfrm>
        </p:grpSpPr>
        <p:sp>
          <p:nvSpPr>
            <p:cNvPr id="1056" name="Google Shape;1056;g21e7369f21a_0_294"/>
            <p:cNvSpPr/>
            <p:nvPr/>
          </p:nvSpPr>
          <p:spPr>
            <a:xfrm flipH="1">
              <a:off x="5911200" y="2250475"/>
              <a:ext cx="3232800" cy="642600"/>
            </a:xfrm>
            <a:prstGeom prst="rect">
              <a:avLst/>
            </a:prstGeom>
            <a:solidFill>
              <a:srgbClr val="006F35"/>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57" name="Google Shape;1057;g21e7369f21a_0_294"/>
            <p:cNvSpPr/>
            <p:nvPr/>
          </p:nvSpPr>
          <p:spPr>
            <a:xfrm>
              <a:off x="5970526" y="2327850"/>
              <a:ext cx="29220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chemeClr val="lt1"/>
                  </a:solidFill>
                  <a:latin typeface="Roboto Medium"/>
                  <a:ea typeface="Roboto Medium"/>
                  <a:cs typeface="Roboto Medium"/>
                  <a:sym typeface="Roboto Medium"/>
                </a:rPr>
                <a:t>Get Started</a:t>
              </a:r>
              <a:endParaRPr b="0" i="0" sz="3800" u="none" cap="none" strike="noStrike">
                <a:solidFill>
                  <a:schemeClr val="lt1"/>
                </a:solidFill>
                <a:latin typeface="Roboto Medium"/>
                <a:ea typeface="Roboto Medium"/>
                <a:cs typeface="Roboto Medium"/>
                <a:sym typeface="Roboto Medium"/>
              </a:endParaRPr>
            </a:p>
          </p:txBody>
        </p:sp>
        <p:sp>
          <p:nvSpPr>
            <p:cNvPr id="1058" name="Google Shape;1058;g21e7369f21a_0_294"/>
            <p:cNvSpPr/>
            <p:nvPr/>
          </p:nvSpPr>
          <p:spPr>
            <a:xfrm>
              <a:off x="5220888" y="2250486"/>
              <a:ext cx="690000" cy="642600"/>
            </a:xfrm>
            <a:prstGeom prst="rect">
              <a:avLst/>
            </a:prstGeom>
            <a:solidFill>
              <a:srgbClr val="00B050"/>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03</a:t>
              </a:r>
              <a:endParaRPr b="0" i="0" sz="7000" u="none" cap="none" strike="noStrike">
                <a:solidFill>
                  <a:srgbClr val="FFFFFF"/>
                </a:solidFill>
                <a:latin typeface="Roboto Thin"/>
                <a:ea typeface="Roboto Thin"/>
                <a:cs typeface="Roboto Thin"/>
                <a:sym typeface="Roboto Thin"/>
              </a:endParaRPr>
            </a:p>
          </p:txBody>
        </p:sp>
      </p:grpSp>
      <p:sp>
        <p:nvSpPr>
          <p:cNvPr id="1059" name="Google Shape;1059;g21e7369f21a_0_294"/>
          <p:cNvSpPr txBox="1"/>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p>
            <a:pPr indent="0" lvl="0" marL="0" marR="0" rtl="0" algn="l">
              <a:lnSpc>
                <a:spcPct val="80000"/>
              </a:lnSpc>
              <a:spcBef>
                <a:spcPts val="0"/>
              </a:spcBef>
              <a:spcAft>
                <a:spcPts val="0"/>
              </a:spcAft>
              <a:buClr>
                <a:srgbClr val="000000"/>
              </a:buClr>
              <a:buSzPts val="9000"/>
              <a:buFont typeface="Arial"/>
              <a:buNone/>
            </a:pPr>
            <a:r>
              <a:rPr b="0" i="0" lang="en-US" sz="9000" u="none" cap="none" strike="noStrike">
                <a:solidFill>
                  <a:srgbClr val="CF3339"/>
                </a:solidFill>
                <a:latin typeface="Roboto Light"/>
                <a:ea typeface="Roboto Light"/>
                <a:cs typeface="Roboto Light"/>
                <a:sym typeface="Roboto Light"/>
              </a:rPr>
              <a:t>Contents</a:t>
            </a:r>
            <a:endParaRPr b="0" i="0" sz="9000" u="none" cap="none" strike="noStrike">
              <a:solidFill>
                <a:srgbClr val="CF3339"/>
              </a:solidFill>
              <a:latin typeface="Roboto Light"/>
              <a:ea typeface="Roboto Light"/>
              <a:cs typeface="Roboto Light"/>
              <a:sym typeface="Roboto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3" name="Shape 1063"/>
        <p:cNvGrpSpPr/>
        <p:nvPr/>
      </p:nvGrpSpPr>
      <p:grpSpPr>
        <a:xfrm>
          <a:off x="0" y="0"/>
          <a:ext cx="0" cy="0"/>
          <a:chOff x="0" y="0"/>
          <a:chExt cx="0" cy="0"/>
        </a:xfrm>
      </p:grpSpPr>
      <p:sp>
        <p:nvSpPr>
          <p:cNvPr id="1064" name="Google Shape;1064;g21e7369f21a_0_310"/>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a:t>Get started with KenInvest and KDC</a:t>
            </a:r>
            <a:endParaRPr/>
          </a:p>
        </p:txBody>
      </p:sp>
      <p:pic>
        <p:nvPicPr>
          <p:cNvPr id="1065" name="Google Shape;1065;g21e7369f21a_0_310"/>
          <p:cNvPicPr preferRelativeResize="0"/>
          <p:nvPr/>
        </p:nvPicPr>
        <p:blipFill rotWithShape="1">
          <a:blip r:embed="rId3">
            <a:alphaModFix/>
          </a:blip>
          <a:srcRect b="0" l="0" r="14221" t="0"/>
          <a:stretch/>
        </p:blipFill>
        <p:spPr>
          <a:xfrm>
            <a:off x="1319000" y="4289900"/>
            <a:ext cx="20082652" cy="58047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069" name="Shape 1069"/>
        <p:cNvGrpSpPr/>
        <p:nvPr/>
      </p:nvGrpSpPr>
      <p:grpSpPr>
        <a:xfrm>
          <a:off x="0" y="0"/>
          <a:ext cx="0" cy="0"/>
          <a:chOff x="0" y="0"/>
          <a:chExt cx="0" cy="0"/>
        </a:xfrm>
      </p:grpSpPr>
      <p:pic>
        <p:nvPicPr>
          <p:cNvPr id="1070" name="Google Shape;1070;g21e7369f21a_0_315"/>
          <p:cNvPicPr preferRelativeResize="0"/>
          <p:nvPr/>
        </p:nvPicPr>
        <p:blipFill rotWithShape="1">
          <a:blip r:embed="rId3">
            <a:alphaModFix/>
          </a:blip>
          <a:srcRect b="0" l="0" r="0" t="0"/>
          <a:stretch/>
        </p:blipFill>
        <p:spPr>
          <a:xfrm>
            <a:off x="1681500" y="6652075"/>
            <a:ext cx="6837149" cy="2811550"/>
          </a:xfrm>
          <a:prstGeom prst="rect">
            <a:avLst/>
          </a:prstGeom>
          <a:noFill/>
          <a:ln>
            <a:noFill/>
          </a:ln>
        </p:spPr>
      </p:pic>
      <p:pic>
        <p:nvPicPr>
          <p:cNvPr id="1071" name="Google Shape;1071;g21e7369f21a_0_315"/>
          <p:cNvPicPr preferRelativeResize="0"/>
          <p:nvPr/>
        </p:nvPicPr>
        <p:blipFill rotWithShape="1">
          <a:blip r:embed="rId4">
            <a:alphaModFix/>
          </a:blip>
          <a:srcRect b="0" l="0" r="0" t="0"/>
          <a:stretch/>
        </p:blipFill>
        <p:spPr>
          <a:xfrm>
            <a:off x="15871533" y="1763067"/>
            <a:ext cx="4822603" cy="10500668"/>
          </a:xfrm>
          <a:prstGeom prst="rect">
            <a:avLst/>
          </a:prstGeom>
          <a:noFill/>
          <a:ln>
            <a:noFill/>
          </a:ln>
        </p:spPr>
      </p:pic>
      <p:pic>
        <p:nvPicPr>
          <p:cNvPr id="1072" name="Google Shape;1072;g21e7369f21a_0_315"/>
          <p:cNvPicPr preferRelativeResize="0"/>
          <p:nvPr/>
        </p:nvPicPr>
        <p:blipFill rotWithShape="1">
          <a:blip r:embed="rId5">
            <a:alphaModFix/>
          </a:blip>
          <a:srcRect b="0" l="0" r="0" t="0"/>
          <a:stretch/>
        </p:blipFill>
        <p:spPr>
          <a:xfrm>
            <a:off x="18215650" y="10683850"/>
            <a:ext cx="2825948" cy="1425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7" name="Shape 777"/>
        <p:cNvGrpSpPr/>
        <p:nvPr/>
      </p:nvGrpSpPr>
      <p:grpSpPr>
        <a:xfrm>
          <a:off x="0" y="0"/>
          <a:ext cx="0" cy="0"/>
          <a:chOff x="0" y="0"/>
          <a:chExt cx="0" cy="0"/>
        </a:xfrm>
      </p:grpSpPr>
      <p:grpSp>
        <p:nvGrpSpPr>
          <p:cNvPr id="778" name="Google Shape;778;g21e7369f21a_0_1087"/>
          <p:cNvGrpSpPr/>
          <p:nvPr/>
        </p:nvGrpSpPr>
        <p:grpSpPr>
          <a:xfrm>
            <a:off x="13922022" y="5943368"/>
            <a:ext cx="10461370" cy="1713560"/>
            <a:chOff x="5220888" y="1595367"/>
            <a:chExt cx="3923112" cy="642601"/>
          </a:xfrm>
        </p:grpSpPr>
        <p:sp>
          <p:nvSpPr>
            <p:cNvPr id="779" name="Google Shape;779;g21e7369f21a_0_1087"/>
            <p:cNvSpPr/>
            <p:nvPr/>
          </p:nvSpPr>
          <p:spPr>
            <a:xfrm flipH="1">
              <a:off x="5911200" y="1595367"/>
              <a:ext cx="3232800" cy="642600"/>
            </a:xfrm>
            <a:prstGeom prst="rect">
              <a:avLst/>
            </a:prstGeom>
            <a:solidFill>
              <a:srgbClr val="B7B7B7"/>
            </a:solidFill>
            <a:ln>
              <a:noFill/>
            </a:ln>
          </p:spPr>
          <p:txBody>
            <a:bodyPr anchorCtr="0" anchor="ctr" bIns="243825" lIns="243825" spcFirstLastPara="1" rIns="243825" wrap="square" tIns="243825">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80" name="Google Shape;780;g21e7369f21a_0_1087"/>
            <p:cNvSpPr/>
            <p:nvPr/>
          </p:nvSpPr>
          <p:spPr>
            <a:xfrm>
              <a:off x="5970525" y="1672763"/>
              <a:ext cx="2735700" cy="495900"/>
            </a:xfrm>
            <a:prstGeom prst="rect">
              <a:avLst/>
            </a:prstGeom>
            <a:noFill/>
            <a:ln>
              <a:noFill/>
            </a:ln>
          </p:spPr>
          <p:txBody>
            <a:bodyPr anchorCtr="0" anchor="ctr" bIns="243825" lIns="243825" spcFirstLastPara="1" rIns="243825" wrap="square" tIns="243825">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chemeClr val="lt1"/>
                  </a:solidFill>
                  <a:latin typeface="Roboto Medium"/>
                  <a:ea typeface="Roboto Medium"/>
                  <a:cs typeface="Roboto Medium"/>
                  <a:sym typeface="Roboto Medium"/>
                </a:rPr>
                <a:t>Investment Opportunity </a:t>
              </a:r>
              <a:endParaRPr b="0" i="0" sz="3800" u="none" cap="none" strike="noStrike">
                <a:solidFill>
                  <a:schemeClr val="lt1"/>
                </a:solidFill>
                <a:latin typeface="Roboto Medium"/>
                <a:ea typeface="Roboto Medium"/>
                <a:cs typeface="Roboto Medium"/>
                <a:sym typeface="Roboto Medium"/>
              </a:endParaRPr>
            </a:p>
          </p:txBody>
        </p:sp>
        <p:sp>
          <p:nvSpPr>
            <p:cNvPr id="781" name="Google Shape;781;g21e7369f21a_0_1087"/>
            <p:cNvSpPr/>
            <p:nvPr/>
          </p:nvSpPr>
          <p:spPr>
            <a:xfrm>
              <a:off x="5220888" y="1595368"/>
              <a:ext cx="690000" cy="642600"/>
            </a:xfrm>
            <a:prstGeom prst="rect">
              <a:avLst/>
            </a:prstGeom>
            <a:solidFill>
              <a:srgbClr val="D9D9D9"/>
            </a:solidFill>
            <a:ln>
              <a:noFill/>
            </a:ln>
          </p:spPr>
          <p:txBody>
            <a:bodyPr anchorCtr="0" anchor="ctr" bIns="243825" lIns="243825" spcFirstLastPara="1" rIns="243825" wrap="square" tIns="243825">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02</a:t>
              </a:r>
              <a:endParaRPr b="0" i="0" sz="7000" u="none" cap="none" strike="noStrike">
                <a:solidFill>
                  <a:srgbClr val="FFFFFF"/>
                </a:solidFill>
                <a:latin typeface="Roboto Thin"/>
                <a:ea typeface="Roboto Thin"/>
                <a:cs typeface="Roboto Thin"/>
                <a:sym typeface="Roboto Thin"/>
              </a:endParaRPr>
            </a:p>
          </p:txBody>
        </p:sp>
      </p:grpSp>
      <p:grpSp>
        <p:nvGrpSpPr>
          <p:cNvPr id="782" name="Google Shape;782;g21e7369f21a_0_1087"/>
          <p:cNvGrpSpPr/>
          <p:nvPr/>
        </p:nvGrpSpPr>
        <p:grpSpPr>
          <a:xfrm>
            <a:off x="13922022" y="4197363"/>
            <a:ext cx="10461370" cy="1713581"/>
            <a:chOff x="5220888" y="940241"/>
            <a:chExt cx="3923112" cy="642609"/>
          </a:xfrm>
        </p:grpSpPr>
        <p:sp>
          <p:nvSpPr>
            <p:cNvPr id="783" name="Google Shape;783;g21e7369f21a_0_1087"/>
            <p:cNvSpPr/>
            <p:nvPr/>
          </p:nvSpPr>
          <p:spPr>
            <a:xfrm flipH="1">
              <a:off x="5911200" y="940250"/>
              <a:ext cx="3232800" cy="642600"/>
            </a:xfrm>
            <a:prstGeom prst="rect">
              <a:avLst/>
            </a:prstGeom>
            <a:solidFill>
              <a:srgbClr val="006F35"/>
            </a:solidFill>
            <a:ln>
              <a:noFill/>
            </a:ln>
          </p:spPr>
          <p:txBody>
            <a:bodyPr anchorCtr="0" anchor="ctr" bIns="243825" lIns="243825" spcFirstLastPara="1" rIns="243825" wrap="square" tIns="243825">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84" name="Google Shape;784;g21e7369f21a_0_1087"/>
            <p:cNvSpPr/>
            <p:nvPr/>
          </p:nvSpPr>
          <p:spPr>
            <a:xfrm>
              <a:off x="5970528" y="1017625"/>
              <a:ext cx="2376600" cy="495900"/>
            </a:xfrm>
            <a:prstGeom prst="rect">
              <a:avLst/>
            </a:prstGeom>
            <a:noFill/>
            <a:ln>
              <a:noFill/>
            </a:ln>
          </p:spPr>
          <p:txBody>
            <a:bodyPr anchorCtr="0" anchor="ctr" bIns="243825" lIns="243825" spcFirstLastPara="1" rIns="243825" wrap="square" tIns="243825">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rgbClr val="FFFFFF"/>
                  </a:solidFill>
                  <a:latin typeface="Roboto Medium"/>
                  <a:ea typeface="Roboto Medium"/>
                  <a:cs typeface="Roboto Medium"/>
                  <a:sym typeface="Roboto Medium"/>
                </a:rPr>
                <a:t>Why Kenya</a:t>
              </a:r>
              <a:endParaRPr b="0" i="0" sz="3800" u="none" cap="none" strike="noStrike">
                <a:solidFill>
                  <a:srgbClr val="FFFFFF"/>
                </a:solidFill>
                <a:latin typeface="Roboto"/>
                <a:ea typeface="Roboto"/>
                <a:cs typeface="Roboto"/>
                <a:sym typeface="Roboto"/>
              </a:endParaRPr>
            </a:p>
          </p:txBody>
        </p:sp>
        <p:sp>
          <p:nvSpPr>
            <p:cNvPr id="785" name="Google Shape;785;g21e7369f21a_0_1087"/>
            <p:cNvSpPr/>
            <p:nvPr/>
          </p:nvSpPr>
          <p:spPr>
            <a:xfrm>
              <a:off x="5220888" y="940241"/>
              <a:ext cx="690000" cy="642600"/>
            </a:xfrm>
            <a:prstGeom prst="rect">
              <a:avLst/>
            </a:prstGeom>
            <a:solidFill>
              <a:srgbClr val="00A54F"/>
            </a:solidFill>
            <a:ln>
              <a:noFill/>
            </a:ln>
          </p:spPr>
          <p:txBody>
            <a:bodyPr anchorCtr="0" anchor="ctr" bIns="243825" lIns="243825" spcFirstLastPara="1" rIns="243825" wrap="square" tIns="243825">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01</a:t>
              </a:r>
              <a:endParaRPr b="0" i="0" sz="7000" u="none" cap="none" strike="noStrike">
                <a:solidFill>
                  <a:srgbClr val="FFFFFF"/>
                </a:solidFill>
                <a:latin typeface="Roboto Thin"/>
                <a:ea typeface="Roboto Thin"/>
                <a:cs typeface="Roboto Thin"/>
                <a:sym typeface="Roboto Thin"/>
              </a:endParaRPr>
            </a:p>
          </p:txBody>
        </p:sp>
      </p:grpSp>
      <p:grpSp>
        <p:nvGrpSpPr>
          <p:cNvPr id="786" name="Google Shape;786;g21e7369f21a_0_1087"/>
          <p:cNvGrpSpPr/>
          <p:nvPr/>
        </p:nvGrpSpPr>
        <p:grpSpPr>
          <a:xfrm>
            <a:off x="13922022" y="7662682"/>
            <a:ext cx="10461370" cy="1713586"/>
            <a:chOff x="5220888" y="1593503"/>
            <a:chExt cx="3923112" cy="642611"/>
          </a:xfrm>
        </p:grpSpPr>
        <p:sp>
          <p:nvSpPr>
            <p:cNvPr id="787" name="Google Shape;787;g21e7369f21a_0_1087"/>
            <p:cNvSpPr/>
            <p:nvPr/>
          </p:nvSpPr>
          <p:spPr>
            <a:xfrm flipH="1">
              <a:off x="5911200" y="1593503"/>
              <a:ext cx="3232800" cy="642600"/>
            </a:xfrm>
            <a:prstGeom prst="rect">
              <a:avLst/>
            </a:prstGeom>
            <a:solidFill>
              <a:srgbClr val="B7B7B7"/>
            </a:solidFill>
            <a:ln>
              <a:noFill/>
            </a:ln>
          </p:spPr>
          <p:txBody>
            <a:bodyPr anchorCtr="0" anchor="ctr" bIns="243825" lIns="243825" spcFirstLastPara="1" rIns="243825" wrap="square" tIns="243825">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88" name="Google Shape;788;g21e7369f21a_0_1087"/>
            <p:cNvSpPr/>
            <p:nvPr/>
          </p:nvSpPr>
          <p:spPr>
            <a:xfrm>
              <a:off x="5970526" y="1653122"/>
              <a:ext cx="2922000" cy="495900"/>
            </a:xfrm>
            <a:prstGeom prst="rect">
              <a:avLst/>
            </a:prstGeom>
            <a:noFill/>
            <a:ln>
              <a:noFill/>
            </a:ln>
          </p:spPr>
          <p:txBody>
            <a:bodyPr anchorCtr="0" anchor="ctr" bIns="243825" lIns="243825" spcFirstLastPara="1" rIns="243825" wrap="square" tIns="243825">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chemeClr val="lt1"/>
                  </a:solidFill>
                  <a:latin typeface="Roboto Medium"/>
                  <a:ea typeface="Roboto Medium"/>
                  <a:cs typeface="Roboto Medium"/>
                  <a:sym typeface="Roboto Medium"/>
                </a:rPr>
                <a:t>Get Started </a:t>
              </a:r>
              <a:endParaRPr b="0" i="0" sz="3800" u="none" cap="none" strike="noStrike">
                <a:solidFill>
                  <a:schemeClr val="lt1"/>
                </a:solidFill>
                <a:latin typeface="Roboto Medium"/>
                <a:ea typeface="Roboto Medium"/>
                <a:cs typeface="Roboto Medium"/>
                <a:sym typeface="Roboto Medium"/>
              </a:endParaRPr>
            </a:p>
          </p:txBody>
        </p:sp>
        <p:sp>
          <p:nvSpPr>
            <p:cNvPr id="789" name="Google Shape;789;g21e7369f21a_0_1087"/>
            <p:cNvSpPr/>
            <p:nvPr/>
          </p:nvSpPr>
          <p:spPr>
            <a:xfrm>
              <a:off x="5220888" y="1593514"/>
              <a:ext cx="690000" cy="642600"/>
            </a:xfrm>
            <a:prstGeom prst="rect">
              <a:avLst/>
            </a:prstGeom>
            <a:solidFill>
              <a:srgbClr val="D9D9D9"/>
            </a:solidFill>
            <a:ln>
              <a:noFill/>
            </a:ln>
          </p:spPr>
          <p:txBody>
            <a:bodyPr anchorCtr="0" anchor="ctr" bIns="243825" lIns="243825" spcFirstLastPara="1" rIns="243825" wrap="square" tIns="243825">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03</a:t>
              </a:r>
              <a:endParaRPr b="0" i="0" sz="7000" u="none" cap="none" strike="noStrike">
                <a:solidFill>
                  <a:srgbClr val="FFFFFF"/>
                </a:solidFill>
                <a:latin typeface="Roboto Thin"/>
                <a:ea typeface="Roboto Thin"/>
                <a:cs typeface="Roboto Thin"/>
                <a:sym typeface="Roboto Thin"/>
              </a:endParaRPr>
            </a:p>
          </p:txBody>
        </p:sp>
      </p:grpSp>
      <p:sp>
        <p:nvSpPr>
          <p:cNvPr id="790" name="Google Shape;790;g21e7369f21a_0_1087"/>
          <p:cNvSpPr txBox="1"/>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p>
            <a:pPr indent="0" lvl="0" marL="0" marR="0" rtl="0" algn="l">
              <a:lnSpc>
                <a:spcPct val="80000"/>
              </a:lnSpc>
              <a:spcBef>
                <a:spcPts val="0"/>
              </a:spcBef>
              <a:spcAft>
                <a:spcPts val="0"/>
              </a:spcAft>
              <a:buClr>
                <a:srgbClr val="000000"/>
              </a:buClr>
              <a:buSzPts val="9000"/>
              <a:buFont typeface="Arial"/>
              <a:buNone/>
            </a:pPr>
            <a:r>
              <a:rPr b="0" i="0" lang="en-US" sz="9000" u="none" cap="none" strike="noStrike">
                <a:solidFill>
                  <a:srgbClr val="CF3339"/>
                </a:solidFill>
                <a:latin typeface="Roboto Light"/>
                <a:ea typeface="Roboto Light"/>
                <a:cs typeface="Roboto Light"/>
                <a:sym typeface="Roboto Light"/>
              </a:rPr>
              <a:t>Contents</a:t>
            </a:r>
            <a:endParaRPr b="0" i="0" sz="9000" u="none" cap="none" strike="noStrike">
              <a:solidFill>
                <a:srgbClr val="CF3339"/>
              </a:solidFill>
              <a:latin typeface="Roboto Light"/>
              <a:ea typeface="Roboto Light"/>
              <a:cs typeface="Roboto Light"/>
              <a:sym typeface="Roboto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94" name="Shape 794"/>
        <p:cNvGrpSpPr/>
        <p:nvPr/>
      </p:nvGrpSpPr>
      <p:grpSpPr>
        <a:xfrm>
          <a:off x="0" y="0"/>
          <a:ext cx="0" cy="0"/>
          <a:chOff x="0" y="0"/>
          <a:chExt cx="0" cy="0"/>
        </a:xfrm>
      </p:grpSpPr>
      <p:pic>
        <p:nvPicPr>
          <p:cNvPr id="795" name="Google Shape;795;g21e7369f21a_0_1103"/>
          <p:cNvPicPr preferRelativeResize="0"/>
          <p:nvPr/>
        </p:nvPicPr>
        <p:blipFill rotWithShape="1">
          <a:blip r:embed="rId3">
            <a:alphaModFix/>
          </a:blip>
          <a:srcRect b="0" l="0" r="0" t="0"/>
          <a:stretch/>
        </p:blipFill>
        <p:spPr>
          <a:xfrm>
            <a:off x="10334525" y="7332216"/>
            <a:ext cx="1757231" cy="1442800"/>
          </a:xfrm>
          <a:prstGeom prst="rect">
            <a:avLst/>
          </a:prstGeom>
          <a:noFill/>
          <a:ln>
            <a:noFill/>
          </a:ln>
        </p:spPr>
      </p:pic>
      <p:sp>
        <p:nvSpPr>
          <p:cNvPr id="796" name="Google Shape;796;g21e7369f21a_0_1103"/>
          <p:cNvSpPr/>
          <p:nvPr/>
        </p:nvSpPr>
        <p:spPr>
          <a:xfrm>
            <a:off x="10164741" y="6970016"/>
            <a:ext cx="2097000" cy="20970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97" name="Google Shape;797;g21e7369f21a_0_1103"/>
          <p:cNvSpPr/>
          <p:nvPr/>
        </p:nvSpPr>
        <p:spPr>
          <a:xfrm>
            <a:off x="1413216" y="10076883"/>
            <a:ext cx="2097000" cy="20970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98" name="Google Shape;798;g21e7369f21a_0_1103"/>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sz="5800">
                <a:solidFill>
                  <a:srgbClr val="00A54F"/>
                </a:solidFill>
                <a:latin typeface="Roboto Black"/>
                <a:ea typeface="Roboto Black"/>
                <a:cs typeface="Roboto Black"/>
                <a:sym typeface="Roboto Black"/>
              </a:rPr>
              <a:t>Why Kenya</a:t>
            </a:r>
            <a:endParaRPr sz="5800">
              <a:solidFill>
                <a:srgbClr val="00A54F"/>
              </a:solidFill>
              <a:latin typeface="Roboto Black"/>
              <a:ea typeface="Roboto Black"/>
              <a:cs typeface="Roboto Black"/>
              <a:sym typeface="Roboto Black"/>
            </a:endParaRPr>
          </a:p>
        </p:txBody>
      </p:sp>
      <p:sp>
        <p:nvSpPr>
          <p:cNvPr id="799" name="Google Shape;799;g21e7369f21a_0_1103"/>
          <p:cNvSpPr/>
          <p:nvPr/>
        </p:nvSpPr>
        <p:spPr>
          <a:xfrm>
            <a:off x="3872416" y="9916349"/>
            <a:ext cx="4992600" cy="26310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B02C20"/>
                </a:solidFill>
                <a:latin typeface="Roboto"/>
                <a:ea typeface="Roboto"/>
                <a:cs typeface="Roboto"/>
                <a:sym typeface="Roboto"/>
              </a:rPr>
              <a:t>US$ 2,081.8</a:t>
            </a:r>
            <a:endParaRPr b="0" i="0" sz="3200" u="none" cap="none" strike="noStrike">
              <a:solidFill>
                <a:srgbClr val="B02C2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B02C20"/>
                </a:solidFill>
                <a:latin typeface="Roboto"/>
                <a:ea typeface="Roboto"/>
                <a:cs typeface="Roboto"/>
                <a:sym typeface="Roboto"/>
              </a:rPr>
              <a:t>+75% growth since 2010</a:t>
            </a:r>
            <a:endParaRPr b="0" i="0" sz="2400" u="none" cap="none" strike="noStrike">
              <a:solidFill>
                <a:srgbClr val="B02C2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2"/>
                </a:solidFill>
                <a:latin typeface="Roboto"/>
                <a:ea typeface="Roboto"/>
                <a:cs typeface="Roboto"/>
                <a:sym typeface="Roboto"/>
              </a:rPr>
              <a:t>Growing middle-class with an increasing appetite for high-value goods and services.</a:t>
            </a:r>
            <a:endParaRPr b="0" i="0" sz="2400" u="none" cap="none" strike="noStrike">
              <a:solidFill>
                <a:schemeClr val="dk2"/>
              </a:solidFill>
              <a:latin typeface="Roboto"/>
              <a:ea typeface="Roboto"/>
              <a:cs typeface="Roboto"/>
              <a:sym typeface="Roboto"/>
            </a:endParaRPr>
          </a:p>
        </p:txBody>
      </p:sp>
      <p:sp>
        <p:nvSpPr>
          <p:cNvPr id="800" name="Google Shape;800;g21e7369f21a_0_1103"/>
          <p:cNvSpPr/>
          <p:nvPr/>
        </p:nvSpPr>
        <p:spPr>
          <a:xfrm>
            <a:off x="3872416" y="6665216"/>
            <a:ext cx="5661600" cy="21672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400"/>
              <a:buFont typeface="Arial"/>
              <a:buNone/>
            </a:pPr>
            <a:r>
              <a:rPr b="0" i="0" lang="en-US" sz="3400" u="none" cap="none" strike="noStrike">
                <a:solidFill>
                  <a:srgbClr val="B02C20"/>
                </a:solidFill>
                <a:latin typeface="Roboto"/>
                <a:ea typeface="Roboto"/>
                <a:cs typeface="Roboto"/>
                <a:sym typeface="Roboto"/>
              </a:rPr>
              <a:t>US$ 110.35 Bn </a:t>
            </a:r>
            <a:endParaRPr b="0" i="0" sz="3400" u="none" cap="none" strike="noStrike">
              <a:solidFill>
                <a:srgbClr val="B02C2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B02C20"/>
                </a:solidFill>
                <a:latin typeface="Roboto"/>
                <a:ea typeface="Roboto"/>
                <a:cs typeface="Roboto"/>
                <a:sym typeface="Roboto"/>
              </a:rPr>
              <a:t>7.5% growth</a:t>
            </a:r>
            <a:endParaRPr b="0" i="0" sz="2400" u="none" cap="none" strike="noStrike">
              <a:solidFill>
                <a:srgbClr val="B02C2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2"/>
                </a:solidFill>
                <a:latin typeface="Roboto"/>
                <a:ea typeface="Roboto"/>
                <a:cs typeface="Roboto"/>
                <a:sym typeface="Roboto"/>
              </a:rPr>
              <a:t>Dominant economy in EAC</a:t>
            </a:r>
            <a:endParaRPr b="0" i="0" sz="2400" u="none" cap="none" strike="noStrike">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2"/>
                </a:solidFill>
                <a:latin typeface="Roboto"/>
                <a:ea typeface="Roboto"/>
                <a:cs typeface="Roboto"/>
                <a:sym typeface="Roboto"/>
              </a:rPr>
              <a:t>≈46% of EAC’s GDP.</a:t>
            </a:r>
            <a:endParaRPr b="0" i="0" sz="2400" u="none" cap="none" strike="noStrike">
              <a:solidFill>
                <a:schemeClr val="dk2"/>
              </a:solidFill>
              <a:latin typeface="Roboto"/>
              <a:ea typeface="Roboto"/>
              <a:cs typeface="Roboto"/>
              <a:sym typeface="Roboto"/>
            </a:endParaRPr>
          </a:p>
        </p:txBody>
      </p:sp>
      <p:sp>
        <p:nvSpPr>
          <p:cNvPr id="801" name="Google Shape;801;g21e7369f21a_0_1103"/>
          <p:cNvSpPr/>
          <p:nvPr/>
        </p:nvSpPr>
        <p:spPr>
          <a:xfrm>
            <a:off x="3872413" y="3411701"/>
            <a:ext cx="4992600" cy="9798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400"/>
              <a:buFont typeface="Arial"/>
              <a:buNone/>
            </a:pPr>
            <a:r>
              <a:rPr b="0" i="0" lang="en-US" sz="3400" u="none" cap="none" strike="noStrike">
                <a:solidFill>
                  <a:srgbClr val="B02C20"/>
                </a:solidFill>
                <a:latin typeface="Roboto"/>
                <a:ea typeface="Roboto"/>
                <a:cs typeface="Roboto"/>
                <a:sym typeface="Roboto"/>
              </a:rPr>
              <a:t>3</a:t>
            </a:r>
            <a:r>
              <a:rPr b="0" baseline="30000" i="0" lang="en-US" sz="3400" u="none" cap="none" strike="noStrike">
                <a:solidFill>
                  <a:srgbClr val="B02C20"/>
                </a:solidFill>
                <a:latin typeface="Roboto"/>
                <a:ea typeface="Roboto"/>
                <a:cs typeface="Roboto"/>
                <a:sym typeface="Roboto"/>
              </a:rPr>
              <a:t>rd</a:t>
            </a:r>
            <a:r>
              <a:rPr b="0" i="0" lang="en-US" sz="3400" u="none" cap="none" strike="noStrike">
                <a:solidFill>
                  <a:srgbClr val="B02C20"/>
                </a:solidFill>
                <a:latin typeface="Roboto"/>
                <a:ea typeface="Roboto"/>
                <a:cs typeface="Roboto"/>
                <a:sym typeface="Roboto"/>
              </a:rPr>
              <a:t> largest </a:t>
            </a:r>
            <a:endParaRPr b="0" i="0" sz="3400" u="none" cap="none" strike="noStrike">
              <a:solidFill>
                <a:srgbClr val="B02C2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2"/>
                </a:solidFill>
                <a:latin typeface="Roboto"/>
                <a:ea typeface="Roboto"/>
                <a:cs typeface="Roboto"/>
                <a:sym typeface="Roboto"/>
              </a:rPr>
              <a:t>economy in sub-Saharan Africa.</a:t>
            </a:r>
            <a:endParaRPr b="0" i="0" sz="2400" u="none" cap="none" strike="noStrike">
              <a:solidFill>
                <a:schemeClr val="dk2"/>
              </a:solidFill>
              <a:latin typeface="Roboto"/>
              <a:ea typeface="Roboto"/>
              <a:cs typeface="Roboto"/>
              <a:sym typeface="Roboto"/>
            </a:endParaRPr>
          </a:p>
        </p:txBody>
      </p:sp>
      <p:sp>
        <p:nvSpPr>
          <p:cNvPr id="802" name="Google Shape;802;g21e7369f21a_0_1103"/>
          <p:cNvSpPr/>
          <p:nvPr/>
        </p:nvSpPr>
        <p:spPr>
          <a:xfrm>
            <a:off x="11917000" y="2814399"/>
            <a:ext cx="8521800" cy="4086000"/>
          </a:xfrm>
          <a:prstGeom prst="rect">
            <a:avLst/>
          </a:prstGeom>
          <a:noFill/>
          <a:ln>
            <a:noFill/>
          </a:ln>
        </p:spPr>
        <p:txBody>
          <a:bodyPr anchorCtr="0" anchor="t" bIns="121850" lIns="243800" spcFirstLastPara="1" rIns="243800" wrap="square" tIns="121850">
            <a:noAutofit/>
          </a:bodyPr>
          <a:lstStyle/>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Regional economic hub </a:t>
            </a:r>
            <a:endParaRPr b="0" i="0" sz="2400" u="none" cap="none" strike="noStrike">
              <a:solidFill>
                <a:schemeClr val="dk2"/>
              </a:solidFill>
              <a:latin typeface="Roboto"/>
              <a:ea typeface="Roboto"/>
              <a:cs typeface="Roboto"/>
              <a:sym typeface="Roboto"/>
            </a:endParaRPr>
          </a:p>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Host to over 200 Multinational Corporations with regional &amp; continent-wide HQs in Nairobi </a:t>
            </a:r>
            <a:endParaRPr b="0" i="0" sz="2400" u="none" cap="none" strike="noStrike">
              <a:solidFill>
                <a:schemeClr val="dk2"/>
              </a:solidFill>
              <a:latin typeface="Roboto"/>
              <a:ea typeface="Roboto"/>
              <a:cs typeface="Roboto"/>
              <a:sym typeface="Roboto"/>
            </a:endParaRPr>
          </a:p>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Robust financial system </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43 banking institutions </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9 representative offices of foreign banks, </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13 Microfinance Banks, </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3 credit reference bureaus </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19 Money Remittance Providers </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73 forex bureaus</a:t>
            </a:r>
            <a:endParaRPr b="0" i="0" sz="2400" u="none" cap="none" strike="noStrike">
              <a:solidFill>
                <a:schemeClr val="dk2"/>
              </a:solidFill>
              <a:latin typeface="Roboto"/>
              <a:ea typeface="Roboto"/>
              <a:cs typeface="Roboto"/>
              <a:sym typeface="Roboto"/>
            </a:endParaRPr>
          </a:p>
        </p:txBody>
      </p:sp>
      <p:sp>
        <p:nvSpPr>
          <p:cNvPr id="803" name="Google Shape;803;g21e7369f21a_0_1103"/>
          <p:cNvSpPr/>
          <p:nvPr/>
        </p:nvSpPr>
        <p:spPr>
          <a:xfrm>
            <a:off x="11917008" y="7073883"/>
            <a:ext cx="8070600" cy="2328600"/>
          </a:xfrm>
          <a:prstGeom prst="rect">
            <a:avLst/>
          </a:prstGeom>
          <a:noFill/>
          <a:ln>
            <a:noFill/>
          </a:ln>
        </p:spPr>
        <p:txBody>
          <a:bodyPr anchorCtr="0" anchor="t" bIns="121850" lIns="243800" spcFirstLastPara="1" rIns="243800" wrap="square" tIns="121850">
            <a:noAutofit/>
          </a:bodyPr>
          <a:lstStyle/>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Africa’s UN HQs (UNON) which is one of four main UN secretariat duty stations globally. </a:t>
            </a:r>
            <a:endParaRPr b="0" i="0" sz="2400" u="none" cap="none" strike="noStrike">
              <a:solidFill>
                <a:schemeClr val="dk2"/>
              </a:solidFill>
              <a:latin typeface="Roboto"/>
              <a:ea typeface="Roboto"/>
              <a:cs typeface="Roboto"/>
              <a:sym typeface="Roboto"/>
            </a:endParaRPr>
          </a:p>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Global headquarters of UNEP and UN-Habitat, together with a joint presence of 23 other UN Agencies.</a:t>
            </a:r>
            <a:endParaRPr b="0" i="0" sz="2400" u="none" cap="none" strike="noStrike">
              <a:solidFill>
                <a:schemeClr val="dk2"/>
              </a:solidFill>
              <a:latin typeface="Roboto"/>
              <a:ea typeface="Roboto"/>
              <a:cs typeface="Roboto"/>
              <a:sym typeface="Roboto"/>
            </a:endParaRPr>
          </a:p>
        </p:txBody>
      </p:sp>
      <p:sp>
        <p:nvSpPr>
          <p:cNvPr id="804" name="Google Shape;804;g21e7369f21a_0_1103"/>
          <p:cNvSpPr/>
          <p:nvPr/>
        </p:nvSpPr>
        <p:spPr>
          <a:xfrm>
            <a:off x="11917000" y="9571896"/>
            <a:ext cx="8175000" cy="2631000"/>
          </a:xfrm>
          <a:prstGeom prst="rect">
            <a:avLst/>
          </a:prstGeom>
          <a:noFill/>
          <a:ln>
            <a:noFill/>
          </a:ln>
        </p:spPr>
        <p:txBody>
          <a:bodyPr anchorCtr="0" anchor="t" bIns="121850" lIns="243800" spcFirstLastPara="1" rIns="243800" wrap="square" tIns="121850">
            <a:noAutofit/>
          </a:bodyPr>
          <a:lstStyle/>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Communications &amp; Logistics hub of the region</a:t>
            </a:r>
            <a:endParaRPr b="0" i="0" sz="2400" u="none" cap="none" strike="noStrike">
              <a:solidFill>
                <a:schemeClr val="dk2"/>
              </a:solidFill>
              <a:latin typeface="Roboto"/>
              <a:ea typeface="Roboto"/>
              <a:cs typeface="Roboto"/>
              <a:sym typeface="Roboto"/>
            </a:endParaRPr>
          </a:p>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Access to regional transport corridors.</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4 international airports</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2 sea ports and 2 ICDs</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30-freight and 2-passenger rail services daily between Nairobi and Mombasa. </a:t>
            </a:r>
            <a:endParaRPr b="0" i="0" sz="2400" u="none" cap="none" strike="noStrike">
              <a:solidFill>
                <a:schemeClr val="dk2"/>
              </a:solidFill>
              <a:latin typeface="Roboto"/>
              <a:ea typeface="Roboto"/>
              <a:cs typeface="Roboto"/>
              <a:sym typeface="Roboto"/>
            </a:endParaRPr>
          </a:p>
        </p:txBody>
      </p:sp>
      <p:sp>
        <p:nvSpPr>
          <p:cNvPr id="805" name="Google Shape;805;g21e7369f21a_0_1103"/>
          <p:cNvSpPr/>
          <p:nvPr/>
        </p:nvSpPr>
        <p:spPr>
          <a:xfrm>
            <a:off x="1689413" y="10315016"/>
            <a:ext cx="1544117" cy="1442571"/>
          </a:xfrm>
          <a:custGeom>
            <a:rect b="b" l="l" r="r" t="t"/>
            <a:pathLst>
              <a:path extrusionOk="0" h="151451" w="162112">
                <a:moveTo>
                  <a:pt x="53879" y="5128"/>
                </a:moveTo>
                <a:cubicBezTo>
                  <a:pt x="56144" y="5128"/>
                  <a:pt x="58148" y="6750"/>
                  <a:pt x="58625" y="8992"/>
                </a:cubicBezTo>
                <a:cubicBezTo>
                  <a:pt x="59078" y="11067"/>
                  <a:pt x="60461" y="12713"/>
                  <a:pt x="62441" y="13547"/>
                </a:cubicBezTo>
                <a:cubicBezTo>
                  <a:pt x="63236" y="13877"/>
                  <a:pt x="64063" y="14041"/>
                  <a:pt x="64885" y="14041"/>
                </a:cubicBezTo>
                <a:cubicBezTo>
                  <a:pt x="66084" y="14041"/>
                  <a:pt x="67271" y="13692"/>
                  <a:pt x="68332" y="12999"/>
                </a:cubicBezTo>
                <a:cubicBezTo>
                  <a:pt x="69130" y="12490"/>
                  <a:pt x="70045" y="12240"/>
                  <a:pt x="70957" y="12240"/>
                </a:cubicBezTo>
                <a:cubicBezTo>
                  <a:pt x="72224" y="12240"/>
                  <a:pt x="73484" y="12723"/>
                  <a:pt x="74414" y="13667"/>
                </a:cubicBezTo>
                <a:cubicBezTo>
                  <a:pt x="76322" y="15575"/>
                  <a:pt x="76322" y="18651"/>
                  <a:pt x="74414" y="20559"/>
                </a:cubicBezTo>
                <a:lnTo>
                  <a:pt x="63323" y="31626"/>
                </a:lnTo>
                <a:lnTo>
                  <a:pt x="44434" y="31626"/>
                </a:lnTo>
                <a:lnTo>
                  <a:pt x="33343" y="20559"/>
                </a:lnTo>
                <a:cubicBezTo>
                  <a:pt x="31435" y="18651"/>
                  <a:pt x="31435" y="15575"/>
                  <a:pt x="33343" y="13667"/>
                </a:cubicBezTo>
                <a:cubicBezTo>
                  <a:pt x="34273" y="12723"/>
                  <a:pt x="35525" y="12240"/>
                  <a:pt x="36790" y="12240"/>
                </a:cubicBezTo>
                <a:cubicBezTo>
                  <a:pt x="37700" y="12240"/>
                  <a:pt x="38617" y="12490"/>
                  <a:pt x="39425" y="12999"/>
                </a:cubicBezTo>
                <a:cubicBezTo>
                  <a:pt x="40487" y="13692"/>
                  <a:pt x="41674" y="14041"/>
                  <a:pt x="42872" y="14041"/>
                </a:cubicBezTo>
                <a:cubicBezTo>
                  <a:pt x="43694" y="14041"/>
                  <a:pt x="44521" y="13877"/>
                  <a:pt x="45316" y="13547"/>
                </a:cubicBezTo>
                <a:cubicBezTo>
                  <a:pt x="47296" y="12736"/>
                  <a:pt x="48655" y="11067"/>
                  <a:pt x="49132" y="8992"/>
                </a:cubicBezTo>
                <a:cubicBezTo>
                  <a:pt x="49609" y="6750"/>
                  <a:pt x="51613" y="5128"/>
                  <a:pt x="53879" y="5128"/>
                </a:cubicBezTo>
                <a:close/>
                <a:moveTo>
                  <a:pt x="119658" y="34226"/>
                </a:moveTo>
                <a:cubicBezTo>
                  <a:pt x="118227" y="34226"/>
                  <a:pt x="117058" y="35394"/>
                  <a:pt x="117058" y="36825"/>
                </a:cubicBezTo>
                <a:lnTo>
                  <a:pt x="117058" y="39520"/>
                </a:lnTo>
                <a:cubicBezTo>
                  <a:pt x="117058" y="40951"/>
                  <a:pt x="118227" y="42096"/>
                  <a:pt x="119658" y="42096"/>
                </a:cubicBezTo>
                <a:cubicBezTo>
                  <a:pt x="121089" y="42096"/>
                  <a:pt x="122234" y="40951"/>
                  <a:pt x="122234" y="39520"/>
                </a:cubicBezTo>
                <a:lnTo>
                  <a:pt x="122234" y="36825"/>
                </a:lnTo>
                <a:cubicBezTo>
                  <a:pt x="122234" y="35394"/>
                  <a:pt x="121089" y="34226"/>
                  <a:pt x="119658" y="34226"/>
                </a:cubicBezTo>
                <a:close/>
                <a:moveTo>
                  <a:pt x="70025" y="36825"/>
                </a:moveTo>
                <a:cubicBezTo>
                  <a:pt x="72601" y="36825"/>
                  <a:pt x="74700" y="38924"/>
                  <a:pt x="74700" y="41476"/>
                </a:cubicBezTo>
                <a:cubicBezTo>
                  <a:pt x="74700" y="44052"/>
                  <a:pt x="72601" y="46127"/>
                  <a:pt x="70025" y="46127"/>
                </a:cubicBezTo>
                <a:lnTo>
                  <a:pt x="37732" y="46127"/>
                </a:lnTo>
                <a:cubicBezTo>
                  <a:pt x="35156" y="46127"/>
                  <a:pt x="33081" y="44052"/>
                  <a:pt x="33081" y="41476"/>
                </a:cubicBezTo>
                <a:cubicBezTo>
                  <a:pt x="33081" y="38924"/>
                  <a:pt x="35156" y="36825"/>
                  <a:pt x="37732" y="36825"/>
                </a:cubicBezTo>
                <a:close/>
                <a:moveTo>
                  <a:pt x="137125" y="41494"/>
                </a:moveTo>
                <a:cubicBezTo>
                  <a:pt x="136466" y="41494"/>
                  <a:pt x="135805" y="41750"/>
                  <a:pt x="135304" y="42263"/>
                </a:cubicBezTo>
                <a:lnTo>
                  <a:pt x="133396" y="44171"/>
                </a:lnTo>
                <a:cubicBezTo>
                  <a:pt x="132370" y="45149"/>
                  <a:pt x="132370" y="46795"/>
                  <a:pt x="133396" y="47797"/>
                </a:cubicBezTo>
                <a:cubicBezTo>
                  <a:pt x="133897" y="48297"/>
                  <a:pt x="134540" y="48536"/>
                  <a:pt x="135208" y="48536"/>
                </a:cubicBezTo>
                <a:cubicBezTo>
                  <a:pt x="135876" y="48536"/>
                  <a:pt x="136520" y="48297"/>
                  <a:pt x="137021" y="47797"/>
                </a:cubicBezTo>
                <a:lnTo>
                  <a:pt x="138929" y="45889"/>
                </a:lnTo>
                <a:cubicBezTo>
                  <a:pt x="139955" y="44911"/>
                  <a:pt x="139955" y="43265"/>
                  <a:pt x="138929" y="42263"/>
                </a:cubicBezTo>
                <a:cubicBezTo>
                  <a:pt x="138440" y="41750"/>
                  <a:pt x="137784" y="41494"/>
                  <a:pt x="137125" y="41494"/>
                </a:cubicBezTo>
                <a:close/>
                <a:moveTo>
                  <a:pt x="102161" y="41518"/>
                </a:moveTo>
                <a:cubicBezTo>
                  <a:pt x="101502" y="41518"/>
                  <a:pt x="100840" y="41774"/>
                  <a:pt x="100339" y="42287"/>
                </a:cubicBezTo>
                <a:cubicBezTo>
                  <a:pt x="99314" y="43265"/>
                  <a:pt x="99314" y="44911"/>
                  <a:pt x="100339" y="45912"/>
                </a:cubicBezTo>
                <a:lnTo>
                  <a:pt x="102223" y="47820"/>
                </a:lnTo>
                <a:cubicBezTo>
                  <a:pt x="102748" y="48345"/>
                  <a:pt x="103392" y="48584"/>
                  <a:pt x="104060" y="48584"/>
                </a:cubicBezTo>
                <a:cubicBezTo>
                  <a:pt x="104704" y="48584"/>
                  <a:pt x="105372" y="48345"/>
                  <a:pt x="105872" y="47820"/>
                </a:cubicBezTo>
                <a:cubicBezTo>
                  <a:pt x="106874" y="46843"/>
                  <a:pt x="106874" y="45197"/>
                  <a:pt x="105872" y="44195"/>
                </a:cubicBezTo>
                <a:lnTo>
                  <a:pt x="103964" y="42287"/>
                </a:lnTo>
                <a:cubicBezTo>
                  <a:pt x="103475" y="41774"/>
                  <a:pt x="102820" y="41518"/>
                  <a:pt x="102161" y="41518"/>
                </a:cubicBezTo>
                <a:close/>
                <a:moveTo>
                  <a:pt x="94877" y="58982"/>
                </a:moveTo>
                <a:cubicBezTo>
                  <a:pt x="93446" y="58982"/>
                  <a:pt x="92278" y="60151"/>
                  <a:pt x="92278" y="61582"/>
                </a:cubicBezTo>
                <a:cubicBezTo>
                  <a:pt x="92278" y="62989"/>
                  <a:pt x="93446" y="64158"/>
                  <a:pt x="94877" y="64158"/>
                </a:cubicBezTo>
                <a:lnTo>
                  <a:pt x="97549" y="64158"/>
                </a:lnTo>
                <a:cubicBezTo>
                  <a:pt x="98980" y="64158"/>
                  <a:pt x="100148" y="63013"/>
                  <a:pt x="100148" y="61582"/>
                </a:cubicBezTo>
                <a:cubicBezTo>
                  <a:pt x="100148" y="60151"/>
                  <a:pt x="99027" y="58982"/>
                  <a:pt x="97549" y="58982"/>
                </a:cubicBezTo>
                <a:close/>
                <a:moveTo>
                  <a:pt x="141719" y="58982"/>
                </a:moveTo>
                <a:cubicBezTo>
                  <a:pt x="140288" y="58982"/>
                  <a:pt x="139120" y="60151"/>
                  <a:pt x="139120" y="61582"/>
                </a:cubicBezTo>
                <a:cubicBezTo>
                  <a:pt x="139120" y="63013"/>
                  <a:pt x="140241" y="64134"/>
                  <a:pt x="141719" y="64158"/>
                </a:cubicBezTo>
                <a:lnTo>
                  <a:pt x="144391" y="64158"/>
                </a:lnTo>
                <a:cubicBezTo>
                  <a:pt x="145822" y="64158"/>
                  <a:pt x="146990" y="62989"/>
                  <a:pt x="146990" y="61582"/>
                </a:cubicBezTo>
                <a:cubicBezTo>
                  <a:pt x="146990" y="60151"/>
                  <a:pt x="145822" y="58982"/>
                  <a:pt x="144391" y="58982"/>
                </a:cubicBezTo>
                <a:close/>
                <a:moveTo>
                  <a:pt x="119658" y="47224"/>
                </a:moveTo>
                <a:cubicBezTo>
                  <a:pt x="118227" y="47224"/>
                  <a:pt x="117058" y="48393"/>
                  <a:pt x="117058" y="49824"/>
                </a:cubicBezTo>
                <a:lnTo>
                  <a:pt x="117058" y="61582"/>
                </a:lnTo>
                <a:cubicBezTo>
                  <a:pt x="117058" y="62488"/>
                  <a:pt x="117535" y="63323"/>
                  <a:pt x="118394" y="63776"/>
                </a:cubicBezTo>
                <a:lnTo>
                  <a:pt x="126241" y="68308"/>
                </a:lnTo>
                <a:cubicBezTo>
                  <a:pt x="126622" y="68546"/>
                  <a:pt x="127075" y="68666"/>
                  <a:pt x="127528" y="68666"/>
                </a:cubicBezTo>
                <a:cubicBezTo>
                  <a:pt x="128411" y="68666"/>
                  <a:pt x="129270" y="68213"/>
                  <a:pt x="129747" y="67378"/>
                </a:cubicBezTo>
                <a:cubicBezTo>
                  <a:pt x="130462" y="66161"/>
                  <a:pt x="130033" y="64587"/>
                  <a:pt x="128793" y="63872"/>
                </a:cubicBezTo>
                <a:lnTo>
                  <a:pt x="122234" y="60080"/>
                </a:lnTo>
                <a:lnTo>
                  <a:pt x="122234" y="49824"/>
                </a:lnTo>
                <a:cubicBezTo>
                  <a:pt x="122234" y="48393"/>
                  <a:pt x="121089" y="47224"/>
                  <a:pt x="119658" y="47224"/>
                </a:cubicBezTo>
                <a:close/>
                <a:moveTo>
                  <a:pt x="104051" y="74575"/>
                </a:moveTo>
                <a:cubicBezTo>
                  <a:pt x="103392" y="74575"/>
                  <a:pt x="102736" y="74831"/>
                  <a:pt x="102247" y="75344"/>
                </a:cubicBezTo>
                <a:lnTo>
                  <a:pt x="100339" y="77252"/>
                </a:lnTo>
                <a:cubicBezTo>
                  <a:pt x="99314" y="78230"/>
                  <a:pt x="99314" y="79875"/>
                  <a:pt x="100339" y="80877"/>
                </a:cubicBezTo>
                <a:cubicBezTo>
                  <a:pt x="100840" y="81402"/>
                  <a:pt x="101484" y="81640"/>
                  <a:pt x="102152" y="81640"/>
                </a:cubicBezTo>
                <a:cubicBezTo>
                  <a:pt x="102796" y="81640"/>
                  <a:pt x="103463" y="81402"/>
                  <a:pt x="103964" y="80877"/>
                </a:cubicBezTo>
                <a:lnTo>
                  <a:pt x="105872" y="78993"/>
                </a:lnTo>
                <a:cubicBezTo>
                  <a:pt x="106898" y="77991"/>
                  <a:pt x="106898" y="76369"/>
                  <a:pt x="105872" y="75344"/>
                </a:cubicBezTo>
                <a:cubicBezTo>
                  <a:pt x="105372" y="74831"/>
                  <a:pt x="104710" y="74575"/>
                  <a:pt x="104051" y="74575"/>
                </a:cubicBezTo>
                <a:close/>
                <a:moveTo>
                  <a:pt x="135217" y="74593"/>
                </a:moveTo>
                <a:cubicBezTo>
                  <a:pt x="134558" y="74593"/>
                  <a:pt x="133897" y="74843"/>
                  <a:pt x="133396" y="75344"/>
                </a:cubicBezTo>
                <a:cubicBezTo>
                  <a:pt x="132370" y="76322"/>
                  <a:pt x="132370" y="77967"/>
                  <a:pt x="133396" y="78993"/>
                </a:cubicBezTo>
                <a:lnTo>
                  <a:pt x="135304" y="80877"/>
                </a:lnTo>
                <a:cubicBezTo>
                  <a:pt x="135805" y="81402"/>
                  <a:pt x="136449" y="81640"/>
                  <a:pt x="137116" y="81640"/>
                </a:cubicBezTo>
                <a:cubicBezTo>
                  <a:pt x="137784" y="81640"/>
                  <a:pt x="138428" y="81402"/>
                  <a:pt x="138929" y="80877"/>
                </a:cubicBezTo>
                <a:cubicBezTo>
                  <a:pt x="139955" y="79899"/>
                  <a:pt x="139955" y="78254"/>
                  <a:pt x="138929" y="77252"/>
                </a:cubicBezTo>
                <a:lnTo>
                  <a:pt x="137021" y="75344"/>
                </a:lnTo>
                <a:cubicBezTo>
                  <a:pt x="136532" y="74843"/>
                  <a:pt x="135876" y="74593"/>
                  <a:pt x="135217" y="74593"/>
                </a:cubicBezTo>
                <a:close/>
                <a:moveTo>
                  <a:pt x="119658" y="81044"/>
                </a:moveTo>
                <a:cubicBezTo>
                  <a:pt x="118227" y="81044"/>
                  <a:pt x="117058" y="82213"/>
                  <a:pt x="117058" y="83644"/>
                </a:cubicBezTo>
                <a:lnTo>
                  <a:pt x="117058" y="86315"/>
                </a:lnTo>
                <a:cubicBezTo>
                  <a:pt x="117058" y="87722"/>
                  <a:pt x="118227" y="88891"/>
                  <a:pt x="119658" y="88915"/>
                </a:cubicBezTo>
                <a:cubicBezTo>
                  <a:pt x="121089" y="88915"/>
                  <a:pt x="122234" y="87746"/>
                  <a:pt x="122234" y="86315"/>
                </a:cubicBezTo>
                <a:lnTo>
                  <a:pt x="122234" y="83644"/>
                </a:lnTo>
                <a:cubicBezTo>
                  <a:pt x="122234" y="82213"/>
                  <a:pt x="121089" y="81044"/>
                  <a:pt x="119658" y="81044"/>
                </a:cubicBezTo>
                <a:close/>
                <a:moveTo>
                  <a:pt x="119610" y="33105"/>
                </a:moveTo>
                <a:cubicBezTo>
                  <a:pt x="135328" y="33105"/>
                  <a:pt x="148087" y="45889"/>
                  <a:pt x="148087" y="61582"/>
                </a:cubicBezTo>
                <a:cubicBezTo>
                  <a:pt x="148087" y="77276"/>
                  <a:pt x="135304" y="90036"/>
                  <a:pt x="119610" y="90036"/>
                </a:cubicBezTo>
                <a:cubicBezTo>
                  <a:pt x="103940" y="90036"/>
                  <a:pt x="91157" y="77276"/>
                  <a:pt x="91157" y="61582"/>
                </a:cubicBezTo>
                <a:cubicBezTo>
                  <a:pt x="91157" y="45865"/>
                  <a:pt x="103940" y="33105"/>
                  <a:pt x="119610" y="33105"/>
                </a:cubicBezTo>
                <a:close/>
                <a:moveTo>
                  <a:pt x="119586" y="24232"/>
                </a:moveTo>
                <a:cubicBezTo>
                  <a:pt x="140169" y="24232"/>
                  <a:pt x="156888" y="40975"/>
                  <a:pt x="156888" y="61534"/>
                </a:cubicBezTo>
                <a:cubicBezTo>
                  <a:pt x="156936" y="82141"/>
                  <a:pt x="140193" y="98860"/>
                  <a:pt x="119610" y="98860"/>
                </a:cubicBezTo>
                <a:cubicBezTo>
                  <a:pt x="114292" y="98860"/>
                  <a:pt x="109164" y="97763"/>
                  <a:pt x="104322" y="95593"/>
                </a:cubicBezTo>
                <a:cubicBezTo>
                  <a:pt x="103940" y="93947"/>
                  <a:pt x="103463" y="92349"/>
                  <a:pt x="102867" y="90727"/>
                </a:cubicBezTo>
                <a:lnTo>
                  <a:pt x="102867" y="90727"/>
                </a:lnTo>
                <a:cubicBezTo>
                  <a:pt x="107780" y="93566"/>
                  <a:pt x="113504" y="95211"/>
                  <a:pt x="119586" y="95211"/>
                </a:cubicBezTo>
                <a:cubicBezTo>
                  <a:pt x="138142" y="95211"/>
                  <a:pt x="153239" y="80114"/>
                  <a:pt x="153239" y="61534"/>
                </a:cubicBezTo>
                <a:cubicBezTo>
                  <a:pt x="153239" y="43003"/>
                  <a:pt x="138166" y="27905"/>
                  <a:pt x="119586" y="27905"/>
                </a:cubicBezTo>
                <a:cubicBezTo>
                  <a:pt x="101055" y="27905"/>
                  <a:pt x="85933" y="43003"/>
                  <a:pt x="85933" y="61534"/>
                </a:cubicBezTo>
                <a:cubicBezTo>
                  <a:pt x="85933" y="62345"/>
                  <a:pt x="85957" y="63156"/>
                  <a:pt x="86029" y="63943"/>
                </a:cubicBezTo>
                <a:cubicBezTo>
                  <a:pt x="84860" y="62488"/>
                  <a:pt x="83596" y="61034"/>
                  <a:pt x="82332" y="59507"/>
                </a:cubicBezTo>
                <a:cubicBezTo>
                  <a:pt x="83358" y="39664"/>
                  <a:pt x="99552" y="24232"/>
                  <a:pt x="119586" y="24232"/>
                </a:cubicBezTo>
                <a:close/>
                <a:moveTo>
                  <a:pt x="53736" y="71337"/>
                </a:moveTo>
                <a:cubicBezTo>
                  <a:pt x="52304" y="71337"/>
                  <a:pt x="51136" y="72506"/>
                  <a:pt x="51136" y="73937"/>
                </a:cubicBezTo>
                <a:lnTo>
                  <a:pt x="51136" y="77133"/>
                </a:lnTo>
                <a:cubicBezTo>
                  <a:pt x="50802" y="77204"/>
                  <a:pt x="50516" y="77252"/>
                  <a:pt x="50182" y="77300"/>
                </a:cubicBezTo>
                <a:cubicBezTo>
                  <a:pt x="43718" y="78778"/>
                  <a:pt x="39568" y="83715"/>
                  <a:pt x="39878" y="89654"/>
                </a:cubicBezTo>
                <a:cubicBezTo>
                  <a:pt x="40069" y="93947"/>
                  <a:pt x="42574" y="99409"/>
                  <a:pt x="53354" y="101174"/>
                </a:cubicBezTo>
                <a:cubicBezTo>
                  <a:pt x="60032" y="102271"/>
                  <a:pt x="63204" y="104441"/>
                  <a:pt x="63657" y="108257"/>
                </a:cubicBezTo>
                <a:cubicBezTo>
                  <a:pt x="63872" y="109879"/>
                  <a:pt x="63490" y="111191"/>
                  <a:pt x="62536" y="112288"/>
                </a:cubicBezTo>
                <a:cubicBezTo>
                  <a:pt x="60938" y="114125"/>
                  <a:pt x="57671" y="115365"/>
                  <a:pt x="54189" y="115436"/>
                </a:cubicBezTo>
                <a:cubicBezTo>
                  <a:pt x="54082" y="115439"/>
                  <a:pt x="53974" y="115440"/>
                  <a:pt x="53866" y="115440"/>
                </a:cubicBezTo>
                <a:cubicBezTo>
                  <a:pt x="49863" y="115440"/>
                  <a:pt x="44901" y="113703"/>
                  <a:pt x="43647" y="108687"/>
                </a:cubicBezTo>
                <a:cubicBezTo>
                  <a:pt x="43344" y="107516"/>
                  <a:pt x="42307" y="106721"/>
                  <a:pt x="41157" y="106721"/>
                </a:cubicBezTo>
                <a:cubicBezTo>
                  <a:pt x="40948" y="106721"/>
                  <a:pt x="40735" y="106748"/>
                  <a:pt x="40522" y="106803"/>
                </a:cubicBezTo>
                <a:cubicBezTo>
                  <a:pt x="39163" y="107160"/>
                  <a:pt x="38280" y="108567"/>
                  <a:pt x="38638" y="109927"/>
                </a:cubicBezTo>
                <a:cubicBezTo>
                  <a:pt x="40045" y="115603"/>
                  <a:pt x="44911" y="119539"/>
                  <a:pt x="51136" y="120421"/>
                </a:cubicBezTo>
                <a:lnTo>
                  <a:pt x="51136" y="123546"/>
                </a:lnTo>
                <a:cubicBezTo>
                  <a:pt x="51136" y="124977"/>
                  <a:pt x="52304" y="126145"/>
                  <a:pt x="53736" y="126145"/>
                </a:cubicBezTo>
                <a:cubicBezTo>
                  <a:pt x="55167" y="126145"/>
                  <a:pt x="56335" y="124977"/>
                  <a:pt x="56335" y="123546"/>
                </a:cubicBezTo>
                <a:lnTo>
                  <a:pt x="56335" y="120445"/>
                </a:lnTo>
                <a:cubicBezTo>
                  <a:pt x="60533" y="119968"/>
                  <a:pt x="64230" y="118227"/>
                  <a:pt x="66472" y="115651"/>
                </a:cubicBezTo>
                <a:cubicBezTo>
                  <a:pt x="68380" y="113457"/>
                  <a:pt x="69167" y="110666"/>
                  <a:pt x="68809" y="107637"/>
                </a:cubicBezTo>
                <a:cubicBezTo>
                  <a:pt x="67688" y="98312"/>
                  <a:pt x="57552" y="96642"/>
                  <a:pt x="54213" y="96070"/>
                </a:cubicBezTo>
                <a:cubicBezTo>
                  <a:pt x="45292" y="94615"/>
                  <a:pt x="45126" y="90703"/>
                  <a:pt x="45054" y="89416"/>
                </a:cubicBezTo>
                <a:cubicBezTo>
                  <a:pt x="44839" y="85313"/>
                  <a:pt x="48178" y="83071"/>
                  <a:pt x="51350" y="82356"/>
                </a:cubicBezTo>
                <a:cubicBezTo>
                  <a:pt x="52178" y="82168"/>
                  <a:pt x="53046" y="82068"/>
                  <a:pt x="53922" y="82068"/>
                </a:cubicBezTo>
                <a:cubicBezTo>
                  <a:pt x="57489" y="82068"/>
                  <a:pt x="61195" y="83725"/>
                  <a:pt x="62918" y="87841"/>
                </a:cubicBezTo>
                <a:cubicBezTo>
                  <a:pt x="63311" y="88823"/>
                  <a:pt x="64265" y="89404"/>
                  <a:pt x="65270" y="89404"/>
                </a:cubicBezTo>
                <a:cubicBezTo>
                  <a:pt x="65608" y="89404"/>
                  <a:pt x="65951" y="89339"/>
                  <a:pt x="66281" y="89201"/>
                </a:cubicBezTo>
                <a:cubicBezTo>
                  <a:pt x="67593" y="88676"/>
                  <a:pt x="68189" y="87150"/>
                  <a:pt x="67664" y="85838"/>
                </a:cubicBezTo>
                <a:cubicBezTo>
                  <a:pt x="65422" y="80472"/>
                  <a:pt x="60914" y="77800"/>
                  <a:pt x="56335" y="77109"/>
                </a:cubicBezTo>
                <a:lnTo>
                  <a:pt x="56335" y="73937"/>
                </a:lnTo>
                <a:cubicBezTo>
                  <a:pt x="56335" y="72506"/>
                  <a:pt x="55167" y="71337"/>
                  <a:pt x="53736" y="71337"/>
                </a:cubicBezTo>
                <a:close/>
                <a:moveTo>
                  <a:pt x="68141" y="51279"/>
                </a:moveTo>
                <a:cubicBezTo>
                  <a:pt x="80901" y="65040"/>
                  <a:pt x="89320" y="75821"/>
                  <a:pt x="94687" y="85218"/>
                </a:cubicBezTo>
                <a:cubicBezTo>
                  <a:pt x="102247" y="98455"/>
                  <a:pt x="102414" y="112431"/>
                  <a:pt x="95235" y="124571"/>
                </a:cubicBezTo>
                <a:cubicBezTo>
                  <a:pt x="87274" y="138004"/>
                  <a:pt x="71798" y="146257"/>
                  <a:pt x="54727" y="146257"/>
                </a:cubicBezTo>
                <a:cubicBezTo>
                  <a:pt x="54460" y="146257"/>
                  <a:pt x="54193" y="146255"/>
                  <a:pt x="53926" y="146251"/>
                </a:cubicBezTo>
                <a:lnTo>
                  <a:pt x="52948" y="146251"/>
                </a:lnTo>
                <a:cubicBezTo>
                  <a:pt x="35919" y="146251"/>
                  <a:pt x="20512" y="137975"/>
                  <a:pt x="12546" y="124571"/>
                </a:cubicBezTo>
                <a:cubicBezTo>
                  <a:pt x="5367" y="112431"/>
                  <a:pt x="5558" y="98455"/>
                  <a:pt x="13095" y="85218"/>
                </a:cubicBezTo>
                <a:cubicBezTo>
                  <a:pt x="18437" y="75821"/>
                  <a:pt x="26904" y="65040"/>
                  <a:pt x="39664" y="51279"/>
                </a:cubicBezTo>
                <a:close/>
                <a:moveTo>
                  <a:pt x="53879" y="0"/>
                </a:moveTo>
                <a:cubicBezTo>
                  <a:pt x="49204" y="0"/>
                  <a:pt x="45078" y="3315"/>
                  <a:pt x="44076" y="7919"/>
                </a:cubicBezTo>
                <a:cubicBezTo>
                  <a:pt x="43981" y="8348"/>
                  <a:pt x="43742" y="8634"/>
                  <a:pt x="43337" y="8801"/>
                </a:cubicBezTo>
                <a:cubicBezTo>
                  <a:pt x="43158" y="8881"/>
                  <a:pt x="42991" y="8919"/>
                  <a:pt x="42830" y="8919"/>
                </a:cubicBezTo>
                <a:cubicBezTo>
                  <a:pt x="42605" y="8919"/>
                  <a:pt x="42390" y="8845"/>
                  <a:pt x="42168" y="8706"/>
                </a:cubicBezTo>
                <a:cubicBezTo>
                  <a:pt x="40524" y="7649"/>
                  <a:pt x="38647" y="7134"/>
                  <a:pt x="36777" y="7134"/>
                </a:cubicBezTo>
                <a:cubicBezTo>
                  <a:pt x="34170" y="7134"/>
                  <a:pt x="31577" y="8135"/>
                  <a:pt x="29647" y="10065"/>
                </a:cubicBezTo>
                <a:cubicBezTo>
                  <a:pt x="25735" y="13953"/>
                  <a:pt x="25735" y="20321"/>
                  <a:pt x="29647" y="24208"/>
                </a:cubicBezTo>
                <a:lnTo>
                  <a:pt x="37136" y="31697"/>
                </a:lnTo>
                <a:cubicBezTo>
                  <a:pt x="31960" y="32008"/>
                  <a:pt x="27858" y="36301"/>
                  <a:pt x="27858" y="41500"/>
                </a:cubicBezTo>
                <a:cubicBezTo>
                  <a:pt x="27858" y="45411"/>
                  <a:pt x="30148" y="48774"/>
                  <a:pt x="33463" y="50372"/>
                </a:cubicBezTo>
                <a:cubicBezTo>
                  <a:pt x="21704" y="63204"/>
                  <a:pt x="13762" y="73555"/>
                  <a:pt x="8563" y="82714"/>
                </a:cubicBezTo>
                <a:cubicBezTo>
                  <a:pt x="191" y="97405"/>
                  <a:pt x="1" y="113624"/>
                  <a:pt x="8086" y="127242"/>
                </a:cubicBezTo>
                <a:cubicBezTo>
                  <a:pt x="16982" y="142244"/>
                  <a:pt x="34083" y="151451"/>
                  <a:pt x="52925" y="151451"/>
                </a:cubicBezTo>
                <a:lnTo>
                  <a:pt x="54785" y="151451"/>
                </a:lnTo>
                <a:cubicBezTo>
                  <a:pt x="73627" y="151451"/>
                  <a:pt x="90727" y="142244"/>
                  <a:pt x="99624" y="127242"/>
                </a:cubicBezTo>
                <a:cubicBezTo>
                  <a:pt x="104322" y="119324"/>
                  <a:pt x="106206" y="110499"/>
                  <a:pt x="105300" y="101603"/>
                </a:cubicBezTo>
                <a:lnTo>
                  <a:pt x="105300" y="101603"/>
                </a:lnTo>
                <a:cubicBezTo>
                  <a:pt x="109879" y="103249"/>
                  <a:pt x="114649" y="104060"/>
                  <a:pt x="119586" y="104060"/>
                </a:cubicBezTo>
                <a:cubicBezTo>
                  <a:pt x="142984" y="104060"/>
                  <a:pt x="162040" y="85003"/>
                  <a:pt x="162040" y="61606"/>
                </a:cubicBezTo>
                <a:cubicBezTo>
                  <a:pt x="162111" y="38161"/>
                  <a:pt x="143055" y="19128"/>
                  <a:pt x="119658" y="19128"/>
                </a:cubicBezTo>
                <a:cubicBezTo>
                  <a:pt x="108520" y="19128"/>
                  <a:pt x="98002" y="23374"/>
                  <a:pt x="90012" y="31173"/>
                </a:cubicBezTo>
                <a:cubicBezTo>
                  <a:pt x="83548" y="37469"/>
                  <a:pt x="79303" y="45507"/>
                  <a:pt x="77824" y="54260"/>
                </a:cubicBezTo>
                <a:cubicBezTo>
                  <a:pt x="76680" y="52996"/>
                  <a:pt x="75535" y="51684"/>
                  <a:pt x="74295" y="50372"/>
                </a:cubicBezTo>
                <a:cubicBezTo>
                  <a:pt x="77610" y="48774"/>
                  <a:pt x="79899" y="45411"/>
                  <a:pt x="79899" y="41500"/>
                </a:cubicBezTo>
                <a:cubicBezTo>
                  <a:pt x="79899" y="36301"/>
                  <a:pt x="75797" y="32008"/>
                  <a:pt x="70622" y="31697"/>
                </a:cubicBezTo>
                <a:lnTo>
                  <a:pt x="78111" y="24208"/>
                </a:lnTo>
                <a:cubicBezTo>
                  <a:pt x="82022" y="20321"/>
                  <a:pt x="82022" y="13953"/>
                  <a:pt x="78111" y="10065"/>
                </a:cubicBezTo>
                <a:cubicBezTo>
                  <a:pt x="76180" y="8135"/>
                  <a:pt x="73603" y="7134"/>
                  <a:pt x="71001" y="7134"/>
                </a:cubicBezTo>
                <a:cubicBezTo>
                  <a:pt x="69133" y="7134"/>
                  <a:pt x="67253" y="7649"/>
                  <a:pt x="65589" y="8706"/>
                </a:cubicBezTo>
                <a:cubicBezTo>
                  <a:pt x="65367" y="8845"/>
                  <a:pt x="65153" y="8919"/>
                  <a:pt x="64932" y="8919"/>
                </a:cubicBezTo>
                <a:cubicBezTo>
                  <a:pt x="64775" y="8919"/>
                  <a:pt x="64614" y="8881"/>
                  <a:pt x="64444" y="8801"/>
                </a:cubicBezTo>
                <a:cubicBezTo>
                  <a:pt x="64015" y="8634"/>
                  <a:pt x="63777" y="8348"/>
                  <a:pt x="63681" y="7919"/>
                </a:cubicBezTo>
                <a:cubicBezTo>
                  <a:pt x="62703" y="3339"/>
                  <a:pt x="58553" y="0"/>
                  <a:pt x="53879"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06" name="Google Shape;806;g21e7369f21a_0_1103"/>
          <p:cNvSpPr/>
          <p:nvPr/>
        </p:nvSpPr>
        <p:spPr>
          <a:xfrm>
            <a:off x="1413216" y="6665216"/>
            <a:ext cx="2097000" cy="20970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07" name="Google Shape;807;g21e7369f21a_0_1103"/>
          <p:cNvSpPr/>
          <p:nvPr/>
        </p:nvSpPr>
        <p:spPr>
          <a:xfrm>
            <a:off x="1413216" y="2939149"/>
            <a:ext cx="2097000" cy="20970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08" name="Google Shape;808;g21e7369f21a_0_1103"/>
          <p:cNvSpPr/>
          <p:nvPr/>
        </p:nvSpPr>
        <p:spPr>
          <a:xfrm>
            <a:off x="10164741" y="9619683"/>
            <a:ext cx="2097000" cy="20970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09" name="Google Shape;809;g21e7369f21a_0_1103"/>
          <p:cNvSpPr/>
          <p:nvPr/>
        </p:nvSpPr>
        <p:spPr>
          <a:xfrm>
            <a:off x="10136411" y="2921283"/>
            <a:ext cx="2097000" cy="20970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nvGrpSpPr>
          <p:cNvPr id="810" name="Google Shape;810;g21e7369f21a_0_1103"/>
          <p:cNvGrpSpPr/>
          <p:nvPr/>
        </p:nvGrpSpPr>
        <p:grpSpPr>
          <a:xfrm>
            <a:off x="10491706" y="3248163"/>
            <a:ext cx="1443395" cy="1443395"/>
            <a:chOff x="1799100" y="325175"/>
            <a:chExt cx="4020600" cy="4020600"/>
          </a:xfrm>
        </p:grpSpPr>
        <p:sp>
          <p:nvSpPr>
            <p:cNvPr id="811" name="Google Shape;811;g21e7369f21a_0_1103"/>
            <p:cNvSpPr/>
            <p:nvPr/>
          </p:nvSpPr>
          <p:spPr>
            <a:xfrm>
              <a:off x="3704150" y="2229625"/>
              <a:ext cx="2115550" cy="2116150"/>
            </a:xfrm>
            <a:custGeom>
              <a:rect b="b" l="l" r="r" t="t"/>
              <a:pathLst>
                <a:path extrusionOk="0" h="84646" w="84622">
                  <a:moveTo>
                    <a:pt x="36109" y="41047"/>
                  </a:moveTo>
                  <a:cubicBezTo>
                    <a:pt x="35466" y="42430"/>
                    <a:pt x="35108" y="43957"/>
                    <a:pt x="35108" y="45555"/>
                  </a:cubicBezTo>
                  <a:lnTo>
                    <a:pt x="35108" y="59483"/>
                  </a:lnTo>
                  <a:cubicBezTo>
                    <a:pt x="35108" y="62250"/>
                    <a:pt x="36205" y="64898"/>
                    <a:pt x="38161" y="66853"/>
                  </a:cubicBezTo>
                  <a:lnTo>
                    <a:pt x="52089" y="80758"/>
                  </a:lnTo>
                  <a:cubicBezTo>
                    <a:pt x="55071" y="83739"/>
                    <a:pt x="59578" y="84646"/>
                    <a:pt x="63442" y="83024"/>
                  </a:cubicBezTo>
                  <a:cubicBezTo>
                    <a:pt x="67353" y="81426"/>
                    <a:pt x="69882" y="77610"/>
                    <a:pt x="69882" y="73412"/>
                  </a:cubicBezTo>
                  <a:lnTo>
                    <a:pt x="69882" y="69906"/>
                  </a:lnTo>
                  <a:lnTo>
                    <a:pt x="73388" y="69906"/>
                  </a:lnTo>
                  <a:cubicBezTo>
                    <a:pt x="77609" y="69906"/>
                    <a:pt x="81401" y="67378"/>
                    <a:pt x="82999" y="63467"/>
                  </a:cubicBezTo>
                  <a:cubicBezTo>
                    <a:pt x="84621" y="59579"/>
                    <a:pt x="83715" y="55095"/>
                    <a:pt x="80733" y="52114"/>
                  </a:cubicBezTo>
                  <a:lnTo>
                    <a:pt x="66829" y="38185"/>
                  </a:lnTo>
                  <a:cubicBezTo>
                    <a:pt x="64849" y="36229"/>
                    <a:pt x="62202" y="35132"/>
                    <a:pt x="59459" y="35132"/>
                  </a:cubicBezTo>
                  <a:lnTo>
                    <a:pt x="45530" y="35132"/>
                  </a:lnTo>
                  <a:cubicBezTo>
                    <a:pt x="43932" y="35132"/>
                    <a:pt x="42406" y="35490"/>
                    <a:pt x="41023" y="36134"/>
                  </a:cubicBezTo>
                  <a:lnTo>
                    <a:pt x="6273" y="1336"/>
                  </a:lnTo>
                  <a:cubicBezTo>
                    <a:pt x="4889" y="0"/>
                    <a:pt x="2719" y="0"/>
                    <a:pt x="1360" y="1336"/>
                  </a:cubicBezTo>
                  <a:cubicBezTo>
                    <a:pt x="0" y="2719"/>
                    <a:pt x="0" y="4890"/>
                    <a:pt x="1360" y="6273"/>
                  </a:cubicBezTo>
                  <a:close/>
                  <a:moveTo>
                    <a:pt x="56979" y="75845"/>
                  </a:moveTo>
                  <a:lnTo>
                    <a:pt x="43050" y="61916"/>
                  </a:lnTo>
                  <a:cubicBezTo>
                    <a:pt x="42406" y="61272"/>
                    <a:pt x="42048" y="60366"/>
                    <a:pt x="42048" y="59483"/>
                  </a:cubicBezTo>
                  <a:lnTo>
                    <a:pt x="42048" y="45555"/>
                  </a:lnTo>
                  <a:cubicBezTo>
                    <a:pt x="42048" y="43647"/>
                    <a:pt x="43599" y="42073"/>
                    <a:pt x="45530" y="42073"/>
                  </a:cubicBezTo>
                  <a:lnTo>
                    <a:pt x="59459" y="42073"/>
                  </a:lnTo>
                  <a:cubicBezTo>
                    <a:pt x="60389" y="42073"/>
                    <a:pt x="61272" y="42430"/>
                    <a:pt x="61892" y="43074"/>
                  </a:cubicBezTo>
                  <a:lnTo>
                    <a:pt x="75820" y="57003"/>
                  </a:lnTo>
                  <a:cubicBezTo>
                    <a:pt x="76798" y="57981"/>
                    <a:pt x="77108" y="59507"/>
                    <a:pt x="76560" y="60795"/>
                  </a:cubicBezTo>
                  <a:cubicBezTo>
                    <a:pt x="76035" y="62107"/>
                    <a:pt x="74747" y="62942"/>
                    <a:pt x="73340" y="62942"/>
                  </a:cubicBezTo>
                  <a:lnTo>
                    <a:pt x="66399" y="62942"/>
                  </a:lnTo>
                  <a:cubicBezTo>
                    <a:pt x="64491" y="62942"/>
                    <a:pt x="62917" y="64492"/>
                    <a:pt x="62917" y="66424"/>
                  </a:cubicBezTo>
                  <a:lnTo>
                    <a:pt x="62917" y="73364"/>
                  </a:lnTo>
                  <a:cubicBezTo>
                    <a:pt x="62917" y="74772"/>
                    <a:pt x="62083" y="76060"/>
                    <a:pt x="60771" y="76584"/>
                  </a:cubicBezTo>
                  <a:cubicBezTo>
                    <a:pt x="59483" y="77133"/>
                    <a:pt x="57980" y="76823"/>
                    <a:pt x="56979" y="75845"/>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12" name="Google Shape;812;g21e7369f21a_0_1103"/>
            <p:cNvSpPr/>
            <p:nvPr/>
          </p:nvSpPr>
          <p:spPr>
            <a:xfrm>
              <a:off x="3190175" y="1716250"/>
              <a:ext cx="1217575" cy="1217575"/>
            </a:xfrm>
            <a:custGeom>
              <a:rect b="b" l="l" r="r" t="t"/>
              <a:pathLst>
                <a:path extrusionOk="0" h="48703" w="48703">
                  <a:moveTo>
                    <a:pt x="24351" y="41739"/>
                  </a:moveTo>
                  <a:cubicBezTo>
                    <a:pt x="14763" y="41739"/>
                    <a:pt x="6964" y="33963"/>
                    <a:pt x="6964" y="24352"/>
                  </a:cubicBezTo>
                  <a:cubicBezTo>
                    <a:pt x="6964" y="14764"/>
                    <a:pt x="14763" y="6965"/>
                    <a:pt x="24351" y="6965"/>
                  </a:cubicBezTo>
                  <a:cubicBezTo>
                    <a:pt x="33963" y="6965"/>
                    <a:pt x="41738" y="14764"/>
                    <a:pt x="41738" y="24352"/>
                  </a:cubicBezTo>
                  <a:cubicBezTo>
                    <a:pt x="41738" y="26260"/>
                    <a:pt x="43288" y="27834"/>
                    <a:pt x="45220" y="27834"/>
                  </a:cubicBezTo>
                  <a:cubicBezTo>
                    <a:pt x="47152" y="27834"/>
                    <a:pt x="48702" y="26283"/>
                    <a:pt x="48702" y="24352"/>
                  </a:cubicBezTo>
                  <a:cubicBezTo>
                    <a:pt x="48702" y="10900"/>
                    <a:pt x="37803" y="0"/>
                    <a:pt x="24351" y="0"/>
                  </a:cubicBezTo>
                  <a:cubicBezTo>
                    <a:pt x="10900" y="0"/>
                    <a:pt x="0" y="10900"/>
                    <a:pt x="0" y="24352"/>
                  </a:cubicBezTo>
                  <a:cubicBezTo>
                    <a:pt x="0" y="37803"/>
                    <a:pt x="10900" y="48703"/>
                    <a:pt x="24351" y="48703"/>
                  </a:cubicBezTo>
                  <a:cubicBezTo>
                    <a:pt x="26259" y="48703"/>
                    <a:pt x="27833" y="47153"/>
                    <a:pt x="27833" y="45221"/>
                  </a:cubicBezTo>
                  <a:cubicBezTo>
                    <a:pt x="27833" y="43289"/>
                    <a:pt x="26259" y="41739"/>
                    <a:pt x="24351" y="41739"/>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13" name="Google Shape;813;g21e7369f21a_0_1103"/>
            <p:cNvSpPr/>
            <p:nvPr/>
          </p:nvSpPr>
          <p:spPr>
            <a:xfrm>
              <a:off x="2495525" y="1021000"/>
              <a:ext cx="2608650" cy="2608675"/>
            </a:xfrm>
            <a:custGeom>
              <a:rect b="b" l="l" r="r" t="t"/>
              <a:pathLst>
                <a:path extrusionOk="0" h="104347" w="104346">
                  <a:moveTo>
                    <a:pt x="71528" y="93041"/>
                  </a:moveTo>
                  <a:cubicBezTo>
                    <a:pt x="65637" y="95832"/>
                    <a:pt x="59078" y="97382"/>
                    <a:pt x="52137" y="97382"/>
                  </a:cubicBezTo>
                  <a:cubicBezTo>
                    <a:pt x="27190" y="97382"/>
                    <a:pt x="6917" y="77109"/>
                    <a:pt x="6917" y="52162"/>
                  </a:cubicBezTo>
                  <a:cubicBezTo>
                    <a:pt x="6917" y="27214"/>
                    <a:pt x="27190" y="6941"/>
                    <a:pt x="52137" y="6941"/>
                  </a:cubicBezTo>
                  <a:cubicBezTo>
                    <a:pt x="77085" y="6941"/>
                    <a:pt x="97358" y="27214"/>
                    <a:pt x="97358" y="52162"/>
                  </a:cubicBezTo>
                  <a:cubicBezTo>
                    <a:pt x="97358" y="59078"/>
                    <a:pt x="95807" y="65661"/>
                    <a:pt x="93017" y="71552"/>
                  </a:cubicBezTo>
                  <a:cubicBezTo>
                    <a:pt x="92182" y="73269"/>
                    <a:pt x="92921" y="75368"/>
                    <a:pt x="94662" y="76155"/>
                  </a:cubicBezTo>
                  <a:cubicBezTo>
                    <a:pt x="96380" y="76990"/>
                    <a:pt x="98479" y="76251"/>
                    <a:pt x="99313" y="74533"/>
                  </a:cubicBezTo>
                  <a:cubicBezTo>
                    <a:pt x="102533" y="67760"/>
                    <a:pt x="104346" y="60151"/>
                    <a:pt x="104346" y="52162"/>
                  </a:cubicBezTo>
                  <a:cubicBezTo>
                    <a:pt x="104346" y="23374"/>
                    <a:pt x="80972" y="1"/>
                    <a:pt x="52161" y="1"/>
                  </a:cubicBezTo>
                  <a:cubicBezTo>
                    <a:pt x="23374" y="1"/>
                    <a:pt x="0" y="23374"/>
                    <a:pt x="0" y="52162"/>
                  </a:cubicBezTo>
                  <a:cubicBezTo>
                    <a:pt x="0" y="80973"/>
                    <a:pt x="23374" y="104346"/>
                    <a:pt x="52161" y="104346"/>
                  </a:cubicBezTo>
                  <a:cubicBezTo>
                    <a:pt x="60151" y="104346"/>
                    <a:pt x="67759" y="102510"/>
                    <a:pt x="74533" y="99290"/>
                  </a:cubicBezTo>
                  <a:cubicBezTo>
                    <a:pt x="76250" y="98455"/>
                    <a:pt x="77013" y="96404"/>
                    <a:pt x="76178" y="94639"/>
                  </a:cubicBezTo>
                  <a:cubicBezTo>
                    <a:pt x="75344" y="92946"/>
                    <a:pt x="73245" y="92206"/>
                    <a:pt x="71528" y="9304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14" name="Google Shape;814;g21e7369f21a_0_1103"/>
            <p:cNvSpPr/>
            <p:nvPr/>
          </p:nvSpPr>
          <p:spPr>
            <a:xfrm>
              <a:off x="1799100" y="325175"/>
              <a:ext cx="3999725" cy="3999725"/>
            </a:xfrm>
            <a:custGeom>
              <a:rect b="b" l="l" r="r" t="t"/>
              <a:pathLst>
                <a:path extrusionOk="0" h="159989" w="159989">
                  <a:moveTo>
                    <a:pt x="106587" y="148040"/>
                  </a:moveTo>
                  <a:cubicBezTo>
                    <a:pt x="98359" y="151284"/>
                    <a:pt x="89391" y="153048"/>
                    <a:pt x="79994" y="153048"/>
                  </a:cubicBezTo>
                  <a:cubicBezTo>
                    <a:pt x="39687" y="153048"/>
                    <a:pt x="6965" y="120302"/>
                    <a:pt x="6965" y="79995"/>
                  </a:cubicBezTo>
                  <a:cubicBezTo>
                    <a:pt x="6965" y="39687"/>
                    <a:pt x="39687" y="6964"/>
                    <a:pt x="79994" y="6964"/>
                  </a:cubicBezTo>
                  <a:cubicBezTo>
                    <a:pt x="120301" y="6964"/>
                    <a:pt x="153048" y="39687"/>
                    <a:pt x="153048" y="79995"/>
                  </a:cubicBezTo>
                  <a:cubicBezTo>
                    <a:pt x="153048" y="89392"/>
                    <a:pt x="151283" y="98359"/>
                    <a:pt x="148039" y="106588"/>
                  </a:cubicBezTo>
                  <a:cubicBezTo>
                    <a:pt x="147348" y="108377"/>
                    <a:pt x="148206" y="110404"/>
                    <a:pt x="149995" y="111096"/>
                  </a:cubicBezTo>
                  <a:cubicBezTo>
                    <a:pt x="151784" y="111787"/>
                    <a:pt x="153811" y="110905"/>
                    <a:pt x="154503" y="109116"/>
                  </a:cubicBezTo>
                  <a:cubicBezTo>
                    <a:pt x="158056" y="100100"/>
                    <a:pt x="159988" y="90274"/>
                    <a:pt x="159988" y="79995"/>
                  </a:cubicBezTo>
                  <a:cubicBezTo>
                    <a:pt x="159988" y="35847"/>
                    <a:pt x="124141" y="0"/>
                    <a:pt x="79994" y="0"/>
                  </a:cubicBezTo>
                  <a:cubicBezTo>
                    <a:pt x="35847" y="0"/>
                    <a:pt x="0" y="35847"/>
                    <a:pt x="0" y="79995"/>
                  </a:cubicBezTo>
                  <a:cubicBezTo>
                    <a:pt x="0" y="124142"/>
                    <a:pt x="35847" y="159989"/>
                    <a:pt x="79994" y="159989"/>
                  </a:cubicBezTo>
                  <a:cubicBezTo>
                    <a:pt x="90274" y="159989"/>
                    <a:pt x="100100" y="158033"/>
                    <a:pt x="109116" y="154503"/>
                  </a:cubicBezTo>
                  <a:cubicBezTo>
                    <a:pt x="110904" y="153812"/>
                    <a:pt x="111787" y="151784"/>
                    <a:pt x="111095" y="149996"/>
                  </a:cubicBezTo>
                  <a:cubicBezTo>
                    <a:pt x="110403" y="148207"/>
                    <a:pt x="108376" y="147348"/>
                    <a:pt x="106587" y="14804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grpSp>
        <p:nvGrpSpPr>
          <p:cNvPr id="815" name="Google Shape;815;g21e7369f21a_0_1103"/>
          <p:cNvGrpSpPr/>
          <p:nvPr/>
        </p:nvGrpSpPr>
        <p:grpSpPr>
          <a:xfrm>
            <a:off x="10491526" y="9946423"/>
            <a:ext cx="1443734" cy="1443586"/>
            <a:chOff x="1859375" y="383575"/>
            <a:chExt cx="3899875" cy="3899475"/>
          </a:xfrm>
        </p:grpSpPr>
        <p:sp>
          <p:nvSpPr>
            <p:cNvPr id="816" name="Google Shape;816;g21e7369f21a_0_1103"/>
            <p:cNvSpPr/>
            <p:nvPr/>
          </p:nvSpPr>
          <p:spPr>
            <a:xfrm>
              <a:off x="4283425" y="383575"/>
              <a:ext cx="1475825" cy="1031825"/>
            </a:xfrm>
            <a:custGeom>
              <a:rect b="b" l="l" r="r" t="t"/>
              <a:pathLst>
                <a:path extrusionOk="0" h="41273" w="59033">
                  <a:moveTo>
                    <a:pt x="27083" y="9070"/>
                  </a:moveTo>
                  <a:lnTo>
                    <a:pt x="31340" y="12896"/>
                  </a:lnTo>
                  <a:lnTo>
                    <a:pt x="23581" y="12896"/>
                  </a:lnTo>
                  <a:lnTo>
                    <a:pt x="21642" y="9070"/>
                  </a:lnTo>
                  <a:close/>
                  <a:moveTo>
                    <a:pt x="5658" y="4221"/>
                  </a:moveTo>
                  <a:lnTo>
                    <a:pt x="11512" y="15931"/>
                  </a:lnTo>
                  <a:cubicBezTo>
                    <a:pt x="11872" y="16667"/>
                    <a:pt x="12608" y="17116"/>
                    <a:pt x="13416" y="17116"/>
                  </a:cubicBezTo>
                  <a:lnTo>
                    <a:pt x="42420" y="17116"/>
                  </a:lnTo>
                  <a:cubicBezTo>
                    <a:pt x="45348" y="17116"/>
                    <a:pt x="48167" y="18158"/>
                    <a:pt x="50394" y="20044"/>
                  </a:cubicBezTo>
                  <a:cubicBezTo>
                    <a:pt x="52639" y="21929"/>
                    <a:pt x="54130" y="24533"/>
                    <a:pt x="54651" y="27407"/>
                  </a:cubicBezTo>
                  <a:lnTo>
                    <a:pt x="43983" y="27407"/>
                  </a:lnTo>
                  <a:lnTo>
                    <a:pt x="47054" y="24623"/>
                  </a:lnTo>
                  <a:cubicBezTo>
                    <a:pt x="47683" y="24030"/>
                    <a:pt x="47898" y="23115"/>
                    <a:pt x="47611" y="22306"/>
                  </a:cubicBezTo>
                  <a:cubicBezTo>
                    <a:pt x="47293" y="21494"/>
                    <a:pt x="46523" y="20959"/>
                    <a:pt x="45660" y="20959"/>
                  </a:cubicBezTo>
                  <a:cubicBezTo>
                    <a:pt x="45646" y="20959"/>
                    <a:pt x="45631" y="20959"/>
                    <a:pt x="45617" y="20959"/>
                  </a:cubicBezTo>
                  <a:lnTo>
                    <a:pt x="26311" y="20959"/>
                  </a:lnTo>
                  <a:cubicBezTo>
                    <a:pt x="25503" y="20959"/>
                    <a:pt x="24766" y="21408"/>
                    <a:pt x="24425" y="22127"/>
                  </a:cubicBezTo>
                  <a:lnTo>
                    <a:pt x="21767" y="27407"/>
                  </a:lnTo>
                  <a:lnTo>
                    <a:pt x="16613" y="27407"/>
                  </a:lnTo>
                  <a:cubicBezTo>
                    <a:pt x="13344" y="27389"/>
                    <a:pt x="10184" y="26096"/>
                    <a:pt x="7867" y="23761"/>
                  </a:cubicBezTo>
                  <a:cubicBezTo>
                    <a:pt x="5532" y="21444"/>
                    <a:pt x="4239" y="18301"/>
                    <a:pt x="4221" y="15015"/>
                  </a:cubicBezTo>
                  <a:lnTo>
                    <a:pt x="4221" y="4221"/>
                  </a:lnTo>
                  <a:close/>
                  <a:moveTo>
                    <a:pt x="40193" y="25162"/>
                  </a:moveTo>
                  <a:lnTo>
                    <a:pt x="37069" y="28000"/>
                  </a:lnTo>
                  <a:lnTo>
                    <a:pt x="27083" y="37051"/>
                  </a:lnTo>
                  <a:lnTo>
                    <a:pt x="21642" y="37051"/>
                  </a:lnTo>
                  <a:lnTo>
                    <a:pt x="24892" y="30568"/>
                  </a:lnTo>
                  <a:lnTo>
                    <a:pt x="27586" y="25162"/>
                  </a:lnTo>
                  <a:close/>
                  <a:moveTo>
                    <a:pt x="2120" y="1"/>
                  </a:moveTo>
                  <a:cubicBezTo>
                    <a:pt x="1563" y="1"/>
                    <a:pt x="1024" y="216"/>
                    <a:pt x="629" y="611"/>
                  </a:cubicBezTo>
                  <a:cubicBezTo>
                    <a:pt x="234" y="1007"/>
                    <a:pt x="1" y="1545"/>
                    <a:pt x="19" y="2102"/>
                  </a:cubicBezTo>
                  <a:lnTo>
                    <a:pt x="19" y="15015"/>
                  </a:lnTo>
                  <a:cubicBezTo>
                    <a:pt x="19" y="19415"/>
                    <a:pt x="1779" y="23635"/>
                    <a:pt x="4886" y="26742"/>
                  </a:cubicBezTo>
                  <a:cubicBezTo>
                    <a:pt x="7992" y="29849"/>
                    <a:pt x="12213" y="31609"/>
                    <a:pt x="16613" y="31627"/>
                  </a:cubicBezTo>
                  <a:lnTo>
                    <a:pt x="16613" y="31609"/>
                  </a:lnTo>
                  <a:lnTo>
                    <a:pt x="19702" y="31609"/>
                  </a:lnTo>
                  <a:lnTo>
                    <a:pt x="16361" y="38236"/>
                  </a:lnTo>
                  <a:cubicBezTo>
                    <a:pt x="16038" y="38883"/>
                    <a:pt x="16056" y="39655"/>
                    <a:pt x="16433" y="40284"/>
                  </a:cubicBezTo>
                  <a:cubicBezTo>
                    <a:pt x="16810" y="40894"/>
                    <a:pt x="17493" y="41271"/>
                    <a:pt x="18229" y="41271"/>
                  </a:cubicBezTo>
                  <a:lnTo>
                    <a:pt x="27927" y="41271"/>
                  </a:lnTo>
                  <a:cubicBezTo>
                    <a:pt x="27948" y="41272"/>
                    <a:pt x="27969" y="41273"/>
                    <a:pt x="27990" y="41273"/>
                  </a:cubicBezTo>
                  <a:cubicBezTo>
                    <a:pt x="28472" y="41273"/>
                    <a:pt x="28949" y="41077"/>
                    <a:pt x="29310" y="40733"/>
                  </a:cubicBezTo>
                  <a:lnTo>
                    <a:pt x="39349" y="31609"/>
                  </a:lnTo>
                  <a:lnTo>
                    <a:pt x="56932" y="31609"/>
                  </a:lnTo>
                  <a:cubicBezTo>
                    <a:pt x="56953" y="31610"/>
                    <a:pt x="56974" y="31610"/>
                    <a:pt x="56996" y="31610"/>
                  </a:cubicBezTo>
                  <a:cubicBezTo>
                    <a:pt x="57530" y="31610"/>
                    <a:pt x="58042" y="31396"/>
                    <a:pt x="58422" y="30999"/>
                  </a:cubicBezTo>
                  <a:cubicBezTo>
                    <a:pt x="58817" y="30604"/>
                    <a:pt x="59033" y="30065"/>
                    <a:pt x="59033" y="29508"/>
                  </a:cubicBezTo>
                  <a:cubicBezTo>
                    <a:pt x="59015" y="25108"/>
                    <a:pt x="57273" y="20888"/>
                    <a:pt x="54148" y="17781"/>
                  </a:cubicBezTo>
                  <a:cubicBezTo>
                    <a:pt x="51041" y="14656"/>
                    <a:pt x="46820" y="12914"/>
                    <a:pt x="42420" y="12896"/>
                  </a:cubicBezTo>
                  <a:lnTo>
                    <a:pt x="37607" y="12896"/>
                  </a:lnTo>
                  <a:lnTo>
                    <a:pt x="29310" y="5389"/>
                  </a:lnTo>
                  <a:cubicBezTo>
                    <a:pt x="28949" y="5045"/>
                    <a:pt x="28472" y="4849"/>
                    <a:pt x="27990" y="4849"/>
                  </a:cubicBezTo>
                  <a:cubicBezTo>
                    <a:pt x="27969" y="4849"/>
                    <a:pt x="27948" y="4849"/>
                    <a:pt x="27927" y="4850"/>
                  </a:cubicBezTo>
                  <a:lnTo>
                    <a:pt x="18229" y="4850"/>
                  </a:lnTo>
                  <a:cubicBezTo>
                    <a:pt x="17493" y="4850"/>
                    <a:pt x="16810" y="5227"/>
                    <a:pt x="16433" y="5838"/>
                  </a:cubicBezTo>
                  <a:cubicBezTo>
                    <a:pt x="16056" y="6466"/>
                    <a:pt x="16038" y="7238"/>
                    <a:pt x="16361" y="7885"/>
                  </a:cubicBezTo>
                  <a:lnTo>
                    <a:pt x="18858" y="12896"/>
                  </a:lnTo>
                  <a:lnTo>
                    <a:pt x="14727" y="12896"/>
                  </a:lnTo>
                  <a:lnTo>
                    <a:pt x="8819" y="1186"/>
                  </a:lnTo>
                  <a:cubicBezTo>
                    <a:pt x="8477" y="468"/>
                    <a:pt x="7759" y="1"/>
                    <a:pt x="6969"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17" name="Google Shape;817;g21e7369f21a_0_1103"/>
            <p:cNvSpPr/>
            <p:nvPr/>
          </p:nvSpPr>
          <p:spPr>
            <a:xfrm>
              <a:off x="3229225" y="1753875"/>
              <a:ext cx="1160175" cy="1159300"/>
            </a:xfrm>
            <a:custGeom>
              <a:rect b="b" l="l" r="r" t="t"/>
              <a:pathLst>
                <a:path extrusionOk="0" h="46372" w="46407">
                  <a:moveTo>
                    <a:pt x="18534" y="4796"/>
                  </a:moveTo>
                  <a:lnTo>
                    <a:pt x="18534" y="4796"/>
                  </a:lnTo>
                  <a:cubicBezTo>
                    <a:pt x="17313" y="6610"/>
                    <a:pt x="16253" y="8532"/>
                    <a:pt x="15355" y="10525"/>
                  </a:cubicBezTo>
                  <a:lnTo>
                    <a:pt x="9123" y="10525"/>
                  </a:lnTo>
                  <a:cubicBezTo>
                    <a:pt x="11602" y="7705"/>
                    <a:pt x="14888" y="5712"/>
                    <a:pt x="18534" y="4796"/>
                  </a:cubicBezTo>
                  <a:close/>
                  <a:moveTo>
                    <a:pt x="23204" y="5478"/>
                  </a:moveTo>
                  <a:cubicBezTo>
                    <a:pt x="24425" y="7059"/>
                    <a:pt x="25484" y="8747"/>
                    <a:pt x="26400" y="10525"/>
                  </a:cubicBezTo>
                  <a:lnTo>
                    <a:pt x="20025" y="10525"/>
                  </a:lnTo>
                  <a:cubicBezTo>
                    <a:pt x="20941" y="8747"/>
                    <a:pt x="22000" y="7059"/>
                    <a:pt x="23204" y="5478"/>
                  </a:cubicBezTo>
                  <a:close/>
                  <a:moveTo>
                    <a:pt x="27891" y="4796"/>
                  </a:moveTo>
                  <a:lnTo>
                    <a:pt x="27891" y="4796"/>
                  </a:lnTo>
                  <a:cubicBezTo>
                    <a:pt x="31537" y="5712"/>
                    <a:pt x="34805" y="7705"/>
                    <a:pt x="37284" y="10525"/>
                  </a:cubicBezTo>
                  <a:lnTo>
                    <a:pt x="31052" y="10525"/>
                  </a:lnTo>
                  <a:cubicBezTo>
                    <a:pt x="30172" y="8532"/>
                    <a:pt x="29112" y="6610"/>
                    <a:pt x="27891" y="4796"/>
                  </a:cubicBezTo>
                  <a:close/>
                  <a:moveTo>
                    <a:pt x="13811" y="14746"/>
                  </a:moveTo>
                  <a:cubicBezTo>
                    <a:pt x="13236" y="16811"/>
                    <a:pt x="12859" y="18930"/>
                    <a:pt x="12715" y="21067"/>
                  </a:cubicBezTo>
                  <a:lnTo>
                    <a:pt x="4364" y="21067"/>
                  </a:lnTo>
                  <a:cubicBezTo>
                    <a:pt x="4616" y="18876"/>
                    <a:pt x="5244" y="16739"/>
                    <a:pt x="6214" y="14746"/>
                  </a:cubicBezTo>
                  <a:close/>
                  <a:moveTo>
                    <a:pt x="28124" y="14746"/>
                  </a:moveTo>
                  <a:cubicBezTo>
                    <a:pt x="28807" y="16793"/>
                    <a:pt x="29238" y="18930"/>
                    <a:pt x="29417" y="21067"/>
                  </a:cubicBezTo>
                  <a:lnTo>
                    <a:pt x="17008" y="21067"/>
                  </a:lnTo>
                  <a:cubicBezTo>
                    <a:pt x="17187" y="18930"/>
                    <a:pt x="17618" y="16793"/>
                    <a:pt x="18301" y="14746"/>
                  </a:cubicBezTo>
                  <a:close/>
                  <a:moveTo>
                    <a:pt x="40193" y="14746"/>
                  </a:moveTo>
                  <a:cubicBezTo>
                    <a:pt x="41181" y="16739"/>
                    <a:pt x="41809" y="18876"/>
                    <a:pt x="42061" y="21067"/>
                  </a:cubicBezTo>
                  <a:lnTo>
                    <a:pt x="33710" y="21067"/>
                  </a:lnTo>
                  <a:cubicBezTo>
                    <a:pt x="33566" y="18930"/>
                    <a:pt x="33189" y="16811"/>
                    <a:pt x="32596" y="14746"/>
                  </a:cubicBezTo>
                  <a:close/>
                  <a:moveTo>
                    <a:pt x="12715" y="25288"/>
                  </a:moveTo>
                  <a:cubicBezTo>
                    <a:pt x="12859" y="27425"/>
                    <a:pt x="13236" y="29544"/>
                    <a:pt x="13811" y="31609"/>
                  </a:cubicBezTo>
                  <a:lnTo>
                    <a:pt x="6214" y="31609"/>
                  </a:lnTo>
                  <a:cubicBezTo>
                    <a:pt x="5244" y="29634"/>
                    <a:pt x="4616" y="27479"/>
                    <a:pt x="4364" y="25288"/>
                  </a:cubicBezTo>
                  <a:close/>
                  <a:moveTo>
                    <a:pt x="29417" y="25288"/>
                  </a:moveTo>
                  <a:cubicBezTo>
                    <a:pt x="29238" y="27443"/>
                    <a:pt x="28807" y="29562"/>
                    <a:pt x="28124" y="31609"/>
                  </a:cubicBezTo>
                  <a:lnTo>
                    <a:pt x="18301" y="31609"/>
                  </a:lnTo>
                  <a:cubicBezTo>
                    <a:pt x="17618" y="29562"/>
                    <a:pt x="17187" y="27443"/>
                    <a:pt x="17008" y="25288"/>
                  </a:cubicBezTo>
                  <a:close/>
                  <a:moveTo>
                    <a:pt x="42061" y="25288"/>
                  </a:moveTo>
                  <a:cubicBezTo>
                    <a:pt x="41809" y="27497"/>
                    <a:pt x="41181" y="29634"/>
                    <a:pt x="40193" y="31609"/>
                  </a:cubicBezTo>
                  <a:lnTo>
                    <a:pt x="32596" y="31609"/>
                  </a:lnTo>
                  <a:cubicBezTo>
                    <a:pt x="33189" y="29544"/>
                    <a:pt x="33566" y="27425"/>
                    <a:pt x="33710" y="25288"/>
                  </a:cubicBezTo>
                  <a:close/>
                  <a:moveTo>
                    <a:pt x="26400" y="35830"/>
                  </a:moveTo>
                  <a:cubicBezTo>
                    <a:pt x="25484" y="37608"/>
                    <a:pt x="24425" y="39296"/>
                    <a:pt x="23204" y="40894"/>
                  </a:cubicBezTo>
                  <a:cubicBezTo>
                    <a:pt x="22000" y="39296"/>
                    <a:pt x="20941" y="37608"/>
                    <a:pt x="20025" y="35830"/>
                  </a:cubicBezTo>
                  <a:close/>
                  <a:moveTo>
                    <a:pt x="15355" y="35830"/>
                  </a:moveTo>
                  <a:cubicBezTo>
                    <a:pt x="16253" y="37823"/>
                    <a:pt x="17313" y="39745"/>
                    <a:pt x="18534" y="41559"/>
                  </a:cubicBezTo>
                  <a:cubicBezTo>
                    <a:pt x="14888" y="40643"/>
                    <a:pt x="11602" y="38649"/>
                    <a:pt x="9123" y="35830"/>
                  </a:cubicBezTo>
                  <a:close/>
                  <a:moveTo>
                    <a:pt x="37284" y="35830"/>
                  </a:moveTo>
                  <a:cubicBezTo>
                    <a:pt x="34805" y="38649"/>
                    <a:pt x="31537" y="40643"/>
                    <a:pt x="27891" y="41559"/>
                  </a:cubicBezTo>
                  <a:cubicBezTo>
                    <a:pt x="29112" y="39745"/>
                    <a:pt x="30172" y="37823"/>
                    <a:pt x="31052" y="35830"/>
                  </a:cubicBezTo>
                  <a:close/>
                  <a:moveTo>
                    <a:pt x="23096" y="1"/>
                  </a:moveTo>
                  <a:lnTo>
                    <a:pt x="23006" y="19"/>
                  </a:lnTo>
                  <a:cubicBezTo>
                    <a:pt x="22934" y="19"/>
                    <a:pt x="22862" y="19"/>
                    <a:pt x="22791" y="37"/>
                  </a:cubicBezTo>
                  <a:cubicBezTo>
                    <a:pt x="14870" y="162"/>
                    <a:pt x="7579" y="4347"/>
                    <a:pt x="3484" y="11118"/>
                  </a:cubicBezTo>
                  <a:lnTo>
                    <a:pt x="3269" y="11333"/>
                  </a:lnTo>
                  <a:cubicBezTo>
                    <a:pt x="3233" y="11513"/>
                    <a:pt x="3143" y="11674"/>
                    <a:pt x="3017" y="11800"/>
                  </a:cubicBezTo>
                  <a:cubicBezTo>
                    <a:pt x="2981" y="11836"/>
                    <a:pt x="2963" y="11872"/>
                    <a:pt x="2981" y="11926"/>
                  </a:cubicBezTo>
                  <a:cubicBezTo>
                    <a:pt x="1096" y="15230"/>
                    <a:pt x="108" y="18966"/>
                    <a:pt x="72" y="22755"/>
                  </a:cubicBezTo>
                  <a:cubicBezTo>
                    <a:pt x="0" y="23043"/>
                    <a:pt x="0" y="23330"/>
                    <a:pt x="72" y="23599"/>
                  </a:cubicBezTo>
                  <a:cubicBezTo>
                    <a:pt x="108" y="27407"/>
                    <a:pt x="1096" y="31124"/>
                    <a:pt x="2981" y="34429"/>
                  </a:cubicBezTo>
                  <a:lnTo>
                    <a:pt x="2999" y="34483"/>
                  </a:lnTo>
                  <a:cubicBezTo>
                    <a:pt x="3107" y="34734"/>
                    <a:pt x="3251" y="34986"/>
                    <a:pt x="3448" y="35183"/>
                  </a:cubicBezTo>
                  <a:lnTo>
                    <a:pt x="3484" y="35237"/>
                  </a:lnTo>
                  <a:cubicBezTo>
                    <a:pt x="7579" y="42008"/>
                    <a:pt x="14870" y="46210"/>
                    <a:pt x="22791" y="46318"/>
                  </a:cubicBezTo>
                  <a:cubicBezTo>
                    <a:pt x="22934" y="46354"/>
                    <a:pt x="23060" y="46372"/>
                    <a:pt x="23204" y="46372"/>
                  </a:cubicBezTo>
                  <a:cubicBezTo>
                    <a:pt x="23347" y="46372"/>
                    <a:pt x="23491" y="46354"/>
                    <a:pt x="23635" y="46318"/>
                  </a:cubicBezTo>
                  <a:cubicBezTo>
                    <a:pt x="31555" y="46210"/>
                    <a:pt x="38846" y="42008"/>
                    <a:pt x="42941" y="35237"/>
                  </a:cubicBezTo>
                  <a:lnTo>
                    <a:pt x="42977" y="35183"/>
                  </a:lnTo>
                  <a:cubicBezTo>
                    <a:pt x="43174" y="34986"/>
                    <a:pt x="43318" y="34734"/>
                    <a:pt x="43426" y="34483"/>
                  </a:cubicBezTo>
                  <a:lnTo>
                    <a:pt x="43444" y="34429"/>
                  </a:lnTo>
                  <a:cubicBezTo>
                    <a:pt x="45311" y="31124"/>
                    <a:pt x="46317" y="27407"/>
                    <a:pt x="46353" y="23599"/>
                  </a:cubicBezTo>
                  <a:cubicBezTo>
                    <a:pt x="46407" y="23330"/>
                    <a:pt x="46407" y="23043"/>
                    <a:pt x="46353" y="22755"/>
                  </a:cubicBezTo>
                  <a:cubicBezTo>
                    <a:pt x="46317" y="18966"/>
                    <a:pt x="45311" y="15230"/>
                    <a:pt x="43444" y="11926"/>
                  </a:cubicBezTo>
                  <a:cubicBezTo>
                    <a:pt x="43444" y="11872"/>
                    <a:pt x="43444" y="11836"/>
                    <a:pt x="43408" y="11800"/>
                  </a:cubicBezTo>
                  <a:cubicBezTo>
                    <a:pt x="43282" y="11674"/>
                    <a:pt x="43192" y="11513"/>
                    <a:pt x="43156" y="11333"/>
                  </a:cubicBezTo>
                  <a:lnTo>
                    <a:pt x="42941" y="11118"/>
                  </a:lnTo>
                  <a:cubicBezTo>
                    <a:pt x="38846" y="4347"/>
                    <a:pt x="31555" y="162"/>
                    <a:pt x="23635" y="37"/>
                  </a:cubicBezTo>
                  <a:cubicBezTo>
                    <a:pt x="23563" y="19"/>
                    <a:pt x="23491" y="19"/>
                    <a:pt x="23401" y="19"/>
                  </a:cubicBezTo>
                  <a:lnTo>
                    <a:pt x="23329" y="1"/>
                  </a:ln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18" name="Google Shape;818;g21e7369f21a_0_1103"/>
            <p:cNvSpPr/>
            <p:nvPr/>
          </p:nvSpPr>
          <p:spPr>
            <a:xfrm>
              <a:off x="1859375" y="3229250"/>
              <a:ext cx="1265250" cy="1047500"/>
            </a:xfrm>
            <a:custGeom>
              <a:rect b="b" l="l" r="r" t="t"/>
              <a:pathLst>
                <a:path extrusionOk="0" h="41900" w="50610">
                  <a:moveTo>
                    <a:pt x="26113" y="4221"/>
                  </a:moveTo>
                  <a:lnTo>
                    <a:pt x="26113" y="29005"/>
                  </a:lnTo>
                  <a:lnTo>
                    <a:pt x="4221" y="29005"/>
                  </a:lnTo>
                  <a:lnTo>
                    <a:pt x="4221" y="4221"/>
                  </a:lnTo>
                  <a:close/>
                  <a:moveTo>
                    <a:pt x="37912" y="12895"/>
                  </a:moveTo>
                  <a:cubicBezTo>
                    <a:pt x="38290" y="14996"/>
                    <a:pt x="39313" y="16936"/>
                    <a:pt x="40858" y="18427"/>
                  </a:cubicBezTo>
                  <a:cubicBezTo>
                    <a:pt x="42366" y="19953"/>
                    <a:pt x="44288" y="20995"/>
                    <a:pt x="46389" y="21408"/>
                  </a:cubicBezTo>
                  <a:lnTo>
                    <a:pt x="46389" y="29005"/>
                  </a:lnTo>
                  <a:lnTo>
                    <a:pt x="30316" y="29005"/>
                  </a:lnTo>
                  <a:lnTo>
                    <a:pt x="30316" y="12895"/>
                  </a:lnTo>
                  <a:close/>
                  <a:moveTo>
                    <a:pt x="14422" y="33225"/>
                  </a:moveTo>
                  <a:cubicBezTo>
                    <a:pt x="14476" y="33459"/>
                    <a:pt x="14511" y="33728"/>
                    <a:pt x="14511" y="33980"/>
                  </a:cubicBezTo>
                  <a:cubicBezTo>
                    <a:pt x="14511" y="34949"/>
                    <a:pt x="14134" y="35901"/>
                    <a:pt x="13434" y="36602"/>
                  </a:cubicBezTo>
                  <a:cubicBezTo>
                    <a:pt x="12751" y="37302"/>
                    <a:pt x="11800" y="37679"/>
                    <a:pt x="10830" y="37679"/>
                  </a:cubicBezTo>
                  <a:cubicBezTo>
                    <a:pt x="9842" y="37679"/>
                    <a:pt x="8908" y="37302"/>
                    <a:pt x="8208" y="36602"/>
                  </a:cubicBezTo>
                  <a:cubicBezTo>
                    <a:pt x="7525" y="35901"/>
                    <a:pt x="7130" y="34949"/>
                    <a:pt x="7130" y="33980"/>
                  </a:cubicBezTo>
                  <a:cubicBezTo>
                    <a:pt x="7130" y="33728"/>
                    <a:pt x="7148" y="33459"/>
                    <a:pt x="7220" y="33225"/>
                  </a:cubicBezTo>
                  <a:close/>
                  <a:moveTo>
                    <a:pt x="43390" y="33225"/>
                  </a:moveTo>
                  <a:cubicBezTo>
                    <a:pt x="43462" y="33459"/>
                    <a:pt x="43498" y="33728"/>
                    <a:pt x="43480" y="33980"/>
                  </a:cubicBezTo>
                  <a:cubicBezTo>
                    <a:pt x="43480" y="34949"/>
                    <a:pt x="43085" y="35901"/>
                    <a:pt x="42402" y="36602"/>
                  </a:cubicBezTo>
                  <a:cubicBezTo>
                    <a:pt x="41702" y="37302"/>
                    <a:pt x="40768" y="37679"/>
                    <a:pt x="39780" y="37679"/>
                  </a:cubicBezTo>
                  <a:cubicBezTo>
                    <a:pt x="38810" y="37679"/>
                    <a:pt x="37859" y="37302"/>
                    <a:pt x="37176" y="36602"/>
                  </a:cubicBezTo>
                  <a:cubicBezTo>
                    <a:pt x="36476" y="35901"/>
                    <a:pt x="36099" y="34949"/>
                    <a:pt x="36099" y="33980"/>
                  </a:cubicBezTo>
                  <a:cubicBezTo>
                    <a:pt x="36099" y="33728"/>
                    <a:pt x="36134" y="33459"/>
                    <a:pt x="36188" y="33225"/>
                  </a:cubicBezTo>
                  <a:close/>
                  <a:moveTo>
                    <a:pt x="2120" y="0"/>
                  </a:moveTo>
                  <a:cubicBezTo>
                    <a:pt x="1563" y="0"/>
                    <a:pt x="1024" y="216"/>
                    <a:pt x="629" y="611"/>
                  </a:cubicBezTo>
                  <a:cubicBezTo>
                    <a:pt x="234" y="1006"/>
                    <a:pt x="0" y="1545"/>
                    <a:pt x="18" y="2102"/>
                  </a:cubicBezTo>
                  <a:lnTo>
                    <a:pt x="18" y="31106"/>
                  </a:lnTo>
                  <a:cubicBezTo>
                    <a:pt x="18" y="32273"/>
                    <a:pt x="952" y="33207"/>
                    <a:pt x="2120" y="33225"/>
                  </a:cubicBezTo>
                  <a:lnTo>
                    <a:pt x="2964" y="33225"/>
                  </a:lnTo>
                  <a:cubicBezTo>
                    <a:pt x="2928" y="33477"/>
                    <a:pt x="2910" y="33728"/>
                    <a:pt x="2928" y="33980"/>
                  </a:cubicBezTo>
                  <a:cubicBezTo>
                    <a:pt x="2910" y="36081"/>
                    <a:pt x="3754" y="38092"/>
                    <a:pt x="5227" y="39583"/>
                  </a:cubicBezTo>
                  <a:cubicBezTo>
                    <a:pt x="6717" y="41073"/>
                    <a:pt x="8729" y="41900"/>
                    <a:pt x="10830" y="41900"/>
                  </a:cubicBezTo>
                  <a:cubicBezTo>
                    <a:pt x="12931" y="41900"/>
                    <a:pt x="14942" y="41073"/>
                    <a:pt x="16415" y="39583"/>
                  </a:cubicBezTo>
                  <a:cubicBezTo>
                    <a:pt x="17906" y="38092"/>
                    <a:pt x="18732" y="36081"/>
                    <a:pt x="18732" y="33980"/>
                  </a:cubicBezTo>
                  <a:cubicBezTo>
                    <a:pt x="18732" y="33728"/>
                    <a:pt x="18732" y="33477"/>
                    <a:pt x="18696" y="33225"/>
                  </a:cubicBezTo>
                  <a:lnTo>
                    <a:pt x="31932" y="33225"/>
                  </a:lnTo>
                  <a:cubicBezTo>
                    <a:pt x="31896" y="33477"/>
                    <a:pt x="31878" y="33728"/>
                    <a:pt x="31878" y="33980"/>
                  </a:cubicBezTo>
                  <a:cubicBezTo>
                    <a:pt x="31878" y="36081"/>
                    <a:pt x="32704" y="38092"/>
                    <a:pt x="34195" y="39583"/>
                  </a:cubicBezTo>
                  <a:cubicBezTo>
                    <a:pt x="35668" y="41073"/>
                    <a:pt x="37697" y="41900"/>
                    <a:pt x="39780" y="41900"/>
                  </a:cubicBezTo>
                  <a:cubicBezTo>
                    <a:pt x="41881" y="41900"/>
                    <a:pt x="43893" y="41073"/>
                    <a:pt x="45383" y="39583"/>
                  </a:cubicBezTo>
                  <a:cubicBezTo>
                    <a:pt x="46874" y="38092"/>
                    <a:pt x="47700" y="36081"/>
                    <a:pt x="47700" y="33980"/>
                  </a:cubicBezTo>
                  <a:cubicBezTo>
                    <a:pt x="47700" y="33728"/>
                    <a:pt x="47682" y="33477"/>
                    <a:pt x="47646" y="33225"/>
                  </a:cubicBezTo>
                  <a:lnTo>
                    <a:pt x="48490" y="33225"/>
                  </a:lnTo>
                  <a:cubicBezTo>
                    <a:pt x="49658" y="33207"/>
                    <a:pt x="50592" y="32273"/>
                    <a:pt x="50610" y="31106"/>
                  </a:cubicBezTo>
                  <a:lnTo>
                    <a:pt x="50610" y="19468"/>
                  </a:lnTo>
                  <a:cubicBezTo>
                    <a:pt x="50592" y="18319"/>
                    <a:pt x="49658" y="17367"/>
                    <a:pt x="48490" y="17367"/>
                  </a:cubicBezTo>
                  <a:cubicBezTo>
                    <a:pt x="46748" y="17367"/>
                    <a:pt x="45078" y="16685"/>
                    <a:pt x="43839" y="15445"/>
                  </a:cubicBezTo>
                  <a:cubicBezTo>
                    <a:pt x="42600" y="14206"/>
                    <a:pt x="41917" y="12536"/>
                    <a:pt x="41917" y="10794"/>
                  </a:cubicBezTo>
                  <a:cubicBezTo>
                    <a:pt x="41899" y="9627"/>
                    <a:pt x="40966" y="8693"/>
                    <a:pt x="39816" y="8675"/>
                  </a:cubicBezTo>
                  <a:lnTo>
                    <a:pt x="30334" y="8675"/>
                  </a:lnTo>
                  <a:lnTo>
                    <a:pt x="30334" y="2102"/>
                  </a:lnTo>
                  <a:cubicBezTo>
                    <a:pt x="30316" y="934"/>
                    <a:pt x="29382" y="0"/>
                    <a:pt x="28214"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19" name="Google Shape;819;g21e7369f21a_0_1103"/>
            <p:cNvSpPr/>
            <p:nvPr/>
          </p:nvSpPr>
          <p:spPr>
            <a:xfrm>
              <a:off x="4002825" y="2894300"/>
              <a:ext cx="1756425" cy="1388750"/>
            </a:xfrm>
            <a:custGeom>
              <a:rect b="b" l="l" r="r" t="t"/>
              <a:pathLst>
                <a:path extrusionOk="0" h="55550" w="70257">
                  <a:moveTo>
                    <a:pt x="55853" y="7364"/>
                  </a:moveTo>
                  <a:lnTo>
                    <a:pt x="62642" y="10166"/>
                  </a:lnTo>
                  <a:lnTo>
                    <a:pt x="55853" y="12967"/>
                  </a:lnTo>
                  <a:lnTo>
                    <a:pt x="55853" y="7364"/>
                  </a:lnTo>
                  <a:close/>
                  <a:moveTo>
                    <a:pt x="39026" y="18966"/>
                  </a:moveTo>
                  <a:lnTo>
                    <a:pt x="39026" y="27389"/>
                  </a:lnTo>
                  <a:lnTo>
                    <a:pt x="17941" y="27389"/>
                  </a:lnTo>
                  <a:lnTo>
                    <a:pt x="17941" y="18966"/>
                  </a:lnTo>
                  <a:close/>
                  <a:moveTo>
                    <a:pt x="61762" y="31609"/>
                  </a:moveTo>
                  <a:lnTo>
                    <a:pt x="59302" y="45043"/>
                  </a:lnTo>
                  <a:cubicBezTo>
                    <a:pt x="59212" y="45043"/>
                    <a:pt x="59122" y="45007"/>
                    <a:pt x="59032" y="45007"/>
                  </a:cubicBezTo>
                  <a:lnTo>
                    <a:pt x="59014" y="45007"/>
                  </a:lnTo>
                  <a:cubicBezTo>
                    <a:pt x="56590" y="45025"/>
                    <a:pt x="54291" y="46084"/>
                    <a:pt x="52693" y="47934"/>
                  </a:cubicBezTo>
                  <a:cubicBezTo>
                    <a:pt x="51112" y="46084"/>
                    <a:pt x="48813" y="45007"/>
                    <a:pt x="46371" y="45007"/>
                  </a:cubicBezTo>
                  <a:cubicBezTo>
                    <a:pt x="43946" y="45007"/>
                    <a:pt x="41630" y="46084"/>
                    <a:pt x="40049" y="47934"/>
                  </a:cubicBezTo>
                  <a:cubicBezTo>
                    <a:pt x="38469" y="46084"/>
                    <a:pt x="36170" y="45007"/>
                    <a:pt x="33728" y="45007"/>
                  </a:cubicBezTo>
                  <a:cubicBezTo>
                    <a:pt x="31303" y="45007"/>
                    <a:pt x="29004" y="46066"/>
                    <a:pt x="27406" y="47916"/>
                  </a:cubicBezTo>
                  <a:cubicBezTo>
                    <a:pt x="25825" y="46066"/>
                    <a:pt x="23509" y="45007"/>
                    <a:pt x="21084" y="45007"/>
                  </a:cubicBezTo>
                  <a:cubicBezTo>
                    <a:pt x="19432" y="45025"/>
                    <a:pt x="17816" y="45528"/>
                    <a:pt x="16469" y="46462"/>
                  </a:cubicBezTo>
                  <a:lnTo>
                    <a:pt x="7004" y="31609"/>
                  </a:lnTo>
                  <a:close/>
                  <a:moveTo>
                    <a:pt x="53752" y="1"/>
                  </a:moveTo>
                  <a:cubicBezTo>
                    <a:pt x="52603" y="1"/>
                    <a:pt x="51651" y="935"/>
                    <a:pt x="51651" y="2102"/>
                  </a:cubicBezTo>
                  <a:lnTo>
                    <a:pt x="51651" y="27389"/>
                  </a:lnTo>
                  <a:lnTo>
                    <a:pt x="43228" y="27389"/>
                  </a:lnTo>
                  <a:lnTo>
                    <a:pt x="43228" y="16847"/>
                  </a:lnTo>
                  <a:cubicBezTo>
                    <a:pt x="43228" y="15697"/>
                    <a:pt x="42294" y="14745"/>
                    <a:pt x="41127" y="14745"/>
                  </a:cubicBezTo>
                  <a:lnTo>
                    <a:pt x="15822" y="14745"/>
                  </a:lnTo>
                  <a:cubicBezTo>
                    <a:pt x="15265" y="14745"/>
                    <a:pt x="14727" y="14961"/>
                    <a:pt x="14332" y="15356"/>
                  </a:cubicBezTo>
                  <a:cubicBezTo>
                    <a:pt x="13936" y="15751"/>
                    <a:pt x="13721" y="16290"/>
                    <a:pt x="13721" y="16847"/>
                  </a:cubicBezTo>
                  <a:lnTo>
                    <a:pt x="13721" y="27389"/>
                  </a:lnTo>
                  <a:lnTo>
                    <a:pt x="3161" y="27389"/>
                  </a:lnTo>
                  <a:cubicBezTo>
                    <a:pt x="2389" y="27389"/>
                    <a:pt x="1688" y="27802"/>
                    <a:pt x="1311" y="28484"/>
                  </a:cubicBezTo>
                  <a:cubicBezTo>
                    <a:pt x="952" y="29149"/>
                    <a:pt x="970" y="29975"/>
                    <a:pt x="1383" y="30621"/>
                  </a:cubicBezTo>
                  <a:lnTo>
                    <a:pt x="10794" y="45384"/>
                  </a:lnTo>
                  <a:cubicBezTo>
                    <a:pt x="10021" y="45151"/>
                    <a:pt x="9231" y="45025"/>
                    <a:pt x="8441" y="45007"/>
                  </a:cubicBezTo>
                  <a:cubicBezTo>
                    <a:pt x="6196" y="45007"/>
                    <a:pt x="4059" y="45905"/>
                    <a:pt x="2478" y="47485"/>
                  </a:cubicBezTo>
                  <a:cubicBezTo>
                    <a:pt x="898" y="49066"/>
                    <a:pt x="0" y="51203"/>
                    <a:pt x="0" y="53448"/>
                  </a:cubicBezTo>
                  <a:cubicBezTo>
                    <a:pt x="0" y="54615"/>
                    <a:pt x="952" y="55549"/>
                    <a:pt x="2119" y="55549"/>
                  </a:cubicBezTo>
                  <a:cubicBezTo>
                    <a:pt x="3269" y="55549"/>
                    <a:pt x="4220" y="54615"/>
                    <a:pt x="4220" y="53448"/>
                  </a:cubicBezTo>
                  <a:cubicBezTo>
                    <a:pt x="4220" y="52316"/>
                    <a:pt x="4651" y="51257"/>
                    <a:pt x="5460" y="50449"/>
                  </a:cubicBezTo>
                  <a:cubicBezTo>
                    <a:pt x="6250" y="49658"/>
                    <a:pt x="7309" y="49209"/>
                    <a:pt x="8441" y="49209"/>
                  </a:cubicBezTo>
                  <a:cubicBezTo>
                    <a:pt x="9554" y="49209"/>
                    <a:pt x="10632" y="49658"/>
                    <a:pt x="11422" y="50449"/>
                  </a:cubicBezTo>
                  <a:cubicBezTo>
                    <a:pt x="12212" y="51257"/>
                    <a:pt x="12661" y="52316"/>
                    <a:pt x="12643" y="53448"/>
                  </a:cubicBezTo>
                  <a:cubicBezTo>
                    <a:pt x="12661" y="54597"/>
                    <a:pt x="13595" y="55549"/>
                    <a:pt x="14763" y="55549"/>
                  </a:cubicBezTo>
                  <a:cubicBezTo>
                    <a:pt x="15912" y="55549"/>
                    <a:pt x="16864" y="54597"/>
                    <a:pt x="16864" y="53448"/>
                  </a:cubicBezTo>
                  <a:cubicBezTo>
                    <a:pt x="16864" y="52550"/>
                    <a:pt x="17151" y="51670"/>
                    <a:pt x="17708" y="50969"/>
                  </a:cubicBezTo>
                  <a:lnTo>
                    <a:pt x="17708" y="50951"/>
                  </a:lnTo>
                  <a:lnTo>
                    <a:pt x="17726" y="50933"/>
                  </a:lnTo>
                  <a:cubicBezTo>
                    <a:pt x="18515" y="49848"/>
                    <a:pt x="19769" y="49228"/>
                    <a:pt x="21070" y="49228"/>
                  </a:cubicBezTo>
                  <a:cubicBezTo>
                    <a:pt x="21427" y="49228"/>
                    <a:pt x="21788" y="49274"/>
                    <a:pt x="22144" y="49371"/>
                  </a:cubicBezTo>
                  <a:cubicBezTo>
                    <a:pt x="23814" y="49802"/>
                    <a:pt x="25035" y="51203"/>
                    <a:pt x="25233" y="52909"/>
                  </a:cubicBezTo>
                  <a:cubicBezTo>
                    <a:pt x="25233" y="52963"/>
                    <a:pt x="25269" y="53017"/>
                    <a:pt x="25269" y="53071"/>
                  </a:cubicBezTo>
                  <a:cubicBezTo>
                    <a:pt x="25287" y="53125"/>
                    <a:pt x="25269" y="53178"/>
                    <a:pt x="25287" y="53232"/>
                  </a:cubicBezTo>
                  <a:lnTo>
                    <a:pt x="25323" y="53232"/>
                  </a:lnTo>
                  <a:cubicBezTo>
                    <a:pt x="25323" y="53304"/>
                    <a:pt x="25305" y="53376"/>
                    <a:pt x="25305" y="53448"/>
                  </a:cubicBezTo>
                  <a:cubicBezTo>
                    <a:pt x="25305" y="54597"/>
                    <a:pt x="26239" y="55549"/>
                    <a:pt x="27406" y="55549"/>
                  </a:cubicBezTo>
                  <a:cubicBezTo>
                    <a:pt x="28573" y="55549"/>
                    <a:pt x="29507" y="54597"/>
                    <a:pt x="29507" y="53448"/>
                  </a:cubicBezTo>
                  <a:cubicBezTo>
                    <a:pt x="29507" y="52316"/>
                    <a:pt x="29956" y="51257"/>
                    <a:pt x="30746" y="50449"/>
                  </a:cubicBezTo>
                  <a:cubicBezTo>
                    <a:pt x="31537" y="49658"/>
                    <a:pt x="32614" y="49209"/>
                    <a:pt x="33728" y="49209"/>
                  </a:cubicBezTo>
                  <a:cubicBezTo>
                    <a:pt x="34859" y="49209"/>
                    <a:pt x="35919" y="49658"/>
                    <a:pt x="36709" y="50449"/>
                  </a:cubicBezTo>
                  <a:cubicBezTo>
                    <a:pt x="37499" y="51257"/>
                    <a:pt x="37948" y="52316"/>
                    <a:pt x="37948" y="53448"/>
                  </a:cubicBezTo>
                  <a:cubicBezTo>
                    <a:pt x="37948" y="54615"/>
                    <a:pt x="38882" y="55549"/>
                    <a:pt x="40049" y="55549"/>
                  </a:cubicBezTo>
                  <a:cubicBezTo>
                    <a:pt x="41217" y="55549"/>
                    <a:pt x="42168" y="54615"/>
                    <a:pt x="42168" y="53448"/>
                  </a:cubicBezTo>
                  <a:cubicBezTo>
                    <a:pt x="42150" y="52316"/>
                    <a:pt x="42599" y="51257"/>
                    <a:pt x="43390" y="50449"/>
                  </a:cubicBezTo>
                  <a:cubicBezTo>
                    <a:pt x="44180" y="49658"/>
                    <a:pt x="45257" y="49209"/>
                    <a:pt x="46371" y="49209"/>
                  </a:cubicBezTo>
                  <a:cubicBezTo>
                    <a:pt x="47502" y="49209"/>
                    <a:pt x="48580" y="49658"/>
                    <a:pt x="49370" y="50449"/>
                  </a:cubicBezTo>
                  <a:cubicBezTo>
                    <a:pt x="50160" y="51257"/>
                    <a:pt x="50591" y="52316"/>
                    <a:pt x="50591" y="53448"/>
                  </a:cubicBezTo>
                  <a:cubicBezTo>
                    <a:pt x="50591" y="54597"/>
                    <a:pt x="51543" y="55549"/>
                    <a:pt x="52711" y="55549"/>
                  </a:cubicBezTo>
                  <a:cubicBezTo>
                    <a:pt x="53860" y="55549"/>
                    <a:pt x="54812" y="54597"/>
                    <a:pt x="54812" y="53448"/>
                  </a:cubicBezTo>
                  <a:cubicBezTo>
                    <a:pt x="54812" y="51113"/>
                    <a:pt x="56698" y="49227"/>
                    <a:pt x="59032" y="49227"/>
                  </a:cubicBezTo>
                  <a:cubicBezTo>
                    <a:pt x="59535" y="49227"/>
                    <a:pt x="60056" y="49335"/>
                    <a:pt x="60541" y="49533"/>
                  </a:cubicBezTo>
                  <a:cubicBezTo>
                    <a:pt x="60577" y="49551"/>
                    <a:pt x="60595" y="49569"/>
                    <a:pt x="60631" y="49569"/>
                  </a:cubicBezTo>
                  <a:lnTo>
                    <a:pt x="60684" y="49569"/>
                  </a:lnTo>
                  <a:cubicBezTo>
                    <a:pt x="62229" y="50233"/>
                    <a:pt x="63235" y="51760"/>
                    <a:pt x="63235" y="53448"/>
                  </a:cubicBezTo>
                  <a:cubicBezTo>
                    <a:pt x="63235" y="54615"/>
                    <a:pt x="64187" y="55549"/>
                    <a:pt x="65354" y="55549"/>
                  </a:cubicBezTo>
                  <a:cubicBezTo>
                    <a:pt x="66521" y="55549"/>
                    <a:pt x="67455" y="54615"/>
                    <a:pt x="67455" y="53448"/>
                  </a:cubicBezTo>
                  <a:cubicBezTo>
                    <a:pt x="67455" y="50502"/>
                    <a:pt x="65893" y="47773"/>
                    <a:pt x="63378" y="46264"/>
                  </a:cubicBezTo>
                  <a:lnTo>
                    <a:pt x="66360" y="29867"/>
                  </a:lnTo>
                  <a:cubicBezTo>
                    <a:pt x="66485" y="29257"/>
                    <a:pt x="66306" y="28628"/>
                    <a:pt x="65911" y="28143"/>
                  </a:cubicBezTo>
                  <a:cubicBezTo>
                    <a:pt x="65516" y="27676"/>
                    <a:pt x="64923" y="27389"/>
                    <a:pt x="64294" y="27389"/>
                  </a:cubicBezTo>
                  <a:lnTo>
                    <a:pt x="55871" y="27389"/>
                  </a:lnTo>
                  <a:lnTo>
                    <a:pt x="55871" y="17529"/>
                  </a:lnTo>
                  <a:lnTo>
                    <a:pt x="68964" y="12105"/>
                  </a:lnTo>
                  <a:cubicBezTo>
                    <a:pt x="69736" y="11782"/>
                    <a:pt x="70257" y="11010"/>
                    <a:pt x="70257" y="10166"/>
                  </a:cubicBezTo>
                  <a:cubicBezTo>
                    <a:pt x="70257" y="9304"/>
                    <a:pt x="69736" y="8549"/>
                    <a:pt x="68964" y="8226"/>
                  </a:cubicBezTo>
                  <a:lnTo>
                    <a:pt x="68946" y="8208"/>
                  </a:lnTo>
                  <a:lnTo>
                    <a:pt x="55871" y="2802"/>
                  </a:lnTo>
                  <a:lnTo>
                    <a:pt x="55871" y="2102"/>
                  </a:lnTo>
                  <a:cubicBezTo>
                    <a:pt x="55853" y="935"/>
                    <a:pt x="54920" y="1"/>
                    <a:pt x="53752"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20" name="Google Shape;820;g21e7369f21a_0_1103"/>
            <p:cNvSpPr/>
            <p:nvPr/>
          </p:nvSpPr>
          <p:spPr>
            <a:xfrm>
              <a:off x="1859375" y="383575"/>
              <a:ext cx="1581325" cy="948750"/>
            </a:xfrm>
            <a:custGeom>
              <a:rect b="b" l="l" r="r" t="t"/>
              <a:pathLst>
                <a:path extrusionOk="0" h="37950" w="63253">
                  <a:moveTo>
                    <a:pt x="33746" y="4311"/>
                  </a:moveTo>
                  <a:cubicBezTo>
                    <a:pt x="42115" y="4958"/>
                    <a:pt x="49712" y="9430"/>
                    <a:pt x="54363" y="16416"/>
                  </a:cubicBezTo>
                  <a:lnTo>
                    <a:pt x="33746" y="12968"/>
                  </a:lnTo>
                  <a:lnTo>
                    <a:pt x="33746" y="4311"/>
                  </a:lnTo>
                  <a:close/>
                  <a:moveTo>
                    <a:pt x="29525" y="4221"/>
                  </a:moveTo>
                  <a:lnTo>
                    <a:pt x="29525" y="14763"/>
                  </a:lnTo>
                  <a:cubicBezTo>
                    <a:pt x="29525" y="15787"/>
                    <a:pt x="30262" y="16667"/>
                    <a:pt x="31285" y="16829"/>
                  </a:cubicBezTo>
                  <a:lnTo>
                    <a:pt x="56572" y="21049"/>
                  </a:lnTo>
                  <a:cubicBezTo>
                    <a:pt x="56680" y="21067"/>
                    <a:pt x="56788" y="21085"/>
                    <a:pt x="56877" y="21085"/>
                  </a:cubicBezTo>
                  <a:lnTo>
                    <a:pt x="56931" y="21085"/>
                  </a:lnTo>
                  <a:cubicBezTo>
                    <a:pt x="58045" y="23761"/>
                    <a:pt x="58727" y="26617"/>
                    <a:pt x="58943" y="29508"/>
                  </a:cubicBezTo>
                  <a:lnTo>
                    <a:pt x="50215" y="29508"/>
                  </a:lnTo>
                  <a:cubicBezTo>
                    <a:pt x="49784" y="28287"/>
                    <a:pt x="48993" y="27209"/>
                    <a:pt x="47916" y="26455"/>
                  </a:cubicBezTo>
                  <a:cubicBezTo>
                    <a:pt x="46856" y="25701"/>
                    <a:pt x="45581" y="25306"/>
                    <a:pt x="44270" y="25306"/>
                  </a:cubicBezTo>
                  <a:cubicBezTo>
                    <a:pt x="44247" y="25305"/>
                    <a:pt x="44224" y="25305"/>
                    <a:pt x="44201" y="25305"/>
                  </a:cubicBezTo>
                  <a:cubicBezTo>
                    <a:pt x="42664" y="25305"/>
                    <a:pt x="41200" y="25896"/>
                    <a:pt x="40068" y="26940"/>
                  </a:cubicBezTo>
                  <a:cubicBezTo>
                    <a:pt x="38918" y="25880"/>
                    <a:pt x="37410" y="25306"/>
                    <a:pt x="35847" y="25306"/>
                  </a:cubicBezTo>
                  <a:cubicBezTo>
                    <a:pt x="34285" y="25306"/>
                    <a:pt x="32776" y="25880"/>
                    <a:pt x="31627" y="26940"/>
                  </a:cubicBezTo>
                  <a:cubicBezTo>
                    <a:pt x="30477" y="25880"/>
                    <a:pt x="28969" y="25306"/>
                    <a:pt x="27424" y="25306"/>
                  </a:cubicBezTo>
                  <a:cubicBezTo>
                    <a:pt x="25862" y="25306"/>
                    <a:pt x="24353" y="25880"/>
                    <a:pt x="23204" y="26940"/>
                  </a:cubicBezTo>
                  <a:cubicBezTo>
                    <a:pt x="22071" y="25896"/>
                    <a:pt x="20590" y="25305"/>
                    <a:pt x="19052" y="25305"/>
                  </a:cubicBezTo>
                  <a:cubicBezTo>
                    <a:pt x="19029" y="25305"/>
                    <a:pt x="19006" y="25305"/>
                    <a:pt x="18983" y="25306"/>
                  </a:cubicBezTo>
                  <a:cubicBezTo>
                    <a:pt x="17672" y="25306"/>
                    <a:pt x="16415" y="25701"/>
                    <a:pt x="15338" y="26455"/>
                  </a:cubicBezTo>
                  <a:cubicBezTo>
                    <a:pt x="14278" y="27209"/>
                    <a:pt x="13470" y="28287"/>
                    <a:pt x="13039" y="29508"/>
                  </a:cubicBezTo>
                  <a:lnTo>
                    <a:pt x="4221" y="29508"/>
                  </a:lnTo>
                  <a:lnTo>
                    <a:pt x="4221" y="4221"/>
                  </a:lnTo>
                  <a:close/>
                  <a:moveTo>
                    <a:pt x="18976" y="29511"/>
                  </a:moveTo>
                  <a:cubicBezTo>
                    <a:pt x="19525" y="29511"/>
                    <a:pt x="20064" y="29727"/>
                    <a:pt x="20474" y="30137"/>
                  </a:cubicBezTo>
                  <a:cubicBezTo>
                    <a:pt x="21085" y="30729"/>
                    <a:pt x="21264" y="31645"/>
                    <a:pt x="20923" y="32435"/>
                  </a:cubicBezTo>
                  <a:cubicBezTo>
                    <a:pt x="20600" y="33208"/>
                    <a:pt x="19845" y="33729"/>
                    <a:pt x="18983" y="33729"/>
                  </a:cubicBezTo>
                  <a:cubicBezTo>
                    <a:pt x="18427" y="33729"/>
                    <a:pt x="17888" y="33513"/>
                    <a:pt x="17493" y="33118"/>
                  </a:cubicBezTo>
                  <a:cubicBezTo>
                    <a:pt x="17098" y="32723"/>
                    <a:pt x="16864" y="32184"/>
                    <a:pt x="16882" y="31627"/>
                  </a:cubicBezTo>
                  <a:cubicBezTo>
                    <a:pt x="16882" y="30765"/>
                    <a:pt x="17385" y="29993"/>
                    <a:pt x="18175" y="29670"/>
                  </a:cubicBezTo>
                  <a:cubicBezTo>
                    <a:pt x="18435" y="29563"/>
                    <a:pt x="18707" y="29511"/>
                    <a:pt x="18976" y="29511"/>
                  </a:cubicBezTo>
                  <a:close/>
                  <a:moveTo>
                    <a:pt x="27409" y="29511"/>
                  </a:moveTo>
                  <a:cubicBezTo>
                    <a:pt x="27956" y="29511"/>
                    <a:pt x="28499" y="29727"/>
                    <a:pt x="28897" y="30137"/>
                  </a:cubicBezTo>
                  <a:cubicBezTo>
                    <a:pt x="29507" y="30729"/>
                    <a:pt x="29687" y="31645"/>
                    <a:pt x="29364" y="32435"/>
                  </a:cubicBezTo>
                  <a:cubicBezTo>
                    <a:pt x="29041" y="33208"/>
                    <a:pt x="28268" y="33729"/>
                    <a:pt x="27424" y="33729"/>
                  </a:cubicBezTo>
                  <a:cubicBezTo>
                    <a:pt x="26849" y="33729"/>
                    <a:pt x="26311" y="33513"/>
                    <a:pt x="25916" y="33118"/>
                  </a:cubicBezTo>
                  <a:cubicBezTo>
                    <a:pt x="25521" y="32723"/>
                    <a:pt x="25305" y="32184"/>
                    <a:pt x="25305" y="31627"/>
                  </a:cubicBezTo>
                  <a:cubicBezTo>
                    <a:pt x="25305" y="30765"/>
                    <a:pt x="25826" y="29993"/>
                    <a:pt x="26616" y="29670"/>
                  </a:cubicBezTo>
                  <a:cubicBezTo>
                    <a:pt x="26870" y="29563"/>
                    <a:pt x="27140" y="29511"/>
                    <a:pt x="27409" y="29511"/>
                  </a:cubicBezTo>
                  <a:close/>
                  <a:moveTo>
                    <a:pt x="35840" y="29511"/>
                  </a:moveTo>
                  <a:cubicBezTo>
                    <a:pt x="36389" y="29511"/>
                    <a:pt x="36928" y="29727"/>
                    <a:pt x="37338" y="30137"/>
                  </a:cubicBezTo>
                  <a:cubicBezTo>
                    <a:pt x="37948" y="30729"/>
                    <a:pt x="38128" y="31645"/>
                    <a:pt x="37787" y="32435"/>
                  </a:cubicBezTo>
                  <a:cubicBezTo>
                    <a:pt x="37463" y="33208"/>
                    <a:pt x="36691" y="33729"/>
                    <a:pt x="35847" y="33729"/>
                  </a:cubicBezTo>
                  <a:cubicBezTo>
                    <a:pt x="35290" y="33729"/>
                    <a:pt x="34752" y="33513"/>
                    <a:pt x="34356" y="33118"/>
                  </a:cubicBezTo>
                  <a:cubicBezTo>
                    <a:pt x="33961" y="32723"/>
                    <a:pt x="33728" y="32184"/>
                    <a:pt x="33746" y="31627"/>
                  </a:cubicBezTo>
                  <a:cubicBezTo>
                    <a:pt x="33746" y="30765"/>
                    <a:pt x="34249" y="29993"/>
                    <a:pt x="35039" y="29670"/>
                  </a:cubicBezTo>
                  <a:cubicBezTo>
                    <a:pt x="35299" y="29563"/>
                    <a:pt x="35571" y="29511"/>
                    <a:pt x="35840" y="29511"/>
                  </a:cubicBezTo>
                  <a:close/>
                  <a:moveTo>
                    <a:pt x="44272" y="29511"/>
                  </a:moveTo>
                  <a:cubicBezTo>
                    <a:pt x="44820" y="29511"/>
                    <a:pt x="45363" y="29727"/>
                    <a:pt x="45761" y="30137"/>
                  </a:cubicBezTo>
                  <a:cubicBezTo>
                    <a:pt x="46371" y="30729"/>
                    <a:pt x="46551" y="31645"/>
                    <a:pt x="46228" y="32435"/>
                  </a:cubicBezTo>
                  <a:cubicBezTo>
                    <a:pt x="45904" y="33208"/>
                    <a:pt x="45132" y="33729"/>
                    <a:pt x="44270" y="33729"/>
                  </a:cubicBezTo>
                  <a:cubicBezTo>
                    <a:pt x="43713" y="33729"/>
                    <a:pt x="43174" y="33513"/>
                    <a:pt x="42779" y="33118"/>
                  </a:cubicBezTo>
                  <a:cubicBezTo>
                    <a:pt x="42384" y="32723"/>
                    <a:pt x="42169" y="32184"/>
                    <a:pt x="42169" y="31627"/>
                  </a:cubicBezTo>
                  <a:cubicBezTo>
                    <a:pt x="42169" y="30765"/>
                    <a:pt x="42690" y="29993"/>
                    <a:pt x="43480" y="29670"/>
                  </a:cubicBezTo>
                  <a:cubicBezTo>
                    <a:pt x="43734" y="29563"/>
                    <a:pt x="44004" y="29511"/>
                    <a:pt x="44272" y="29511"/>
                  </a:cubicBezTo>
                  <a:close/>
                  <a:moveTo>
                    <a:pt x="2120" y="1"/>
                  </a:moveTo>
                  <a:cubicBezTo>
                    <a:pt x="1563" y="1"/>
                    <a:pt x="1024" y="216"/>
                    <a:pt x="629" y="611"/>
                  </a:cubicBezTo>
                  <a:cubicBezTo>
                    <a:pt x="234" y="1007"/>
                    <a:pt x="0" y="1545"/>
                    <a:pt x="18" y="2120"/>
                  </a:cubicBezTo>
                  <a:lnTo>
                    <a:pt x="18" y="31627"/>
                  </a:lnTo>
                  <a:cubicBezTo>
                    <a:pt x="0" y="32184"/>
                    <a:pt x="234" y="32723"/>
                    <a:pt x="629" y="33118"/>
                  </a:cubicBezTo>
                  <a:cubicBezTo>
                    <a:pt x="1024" y="33513"/>
                    <a:pt x="1563" y="33729"/>
                    <a:pt x="2120" y="33729"/>
                  </a:cubicBezTo>
                  <a:lnTo>
                    <a:pt x="13039" y="33729"/>
                  </a:lnTo>
                  <a:cubicBezTo>
                    <a:pt x="13470" y="34968"/>
                    <a:pt x="14278" y="36027"/>
                    <a:pt x="15338" y="36782"/>
                  </a:cubicBezTo>
                  <a:cubicBezTo>
                    <a:pt x="16397" y="37536"/>
                    <a:pt x="17672" y="37949"/>
                    <a:pt x="18983" y="37949"/>
                  </a:cubicBezTo>
                  <a:cubicBezTo>
                    <a:pt x="20546" y="37949"/>
                    <a:pt x="22054" y="37356"/>
                    <a:pt x="23204" y="36297"/>
                  </a:cubicBezTo>
                  <a:cubicBezTo>
                    <a:pt x="24353" y="37356"/>
                    <a:pt x="25862" y="37949"/>
                    <a:pt x="27424" y="37949"/>
                  </a:cubicBezTo>
                  <a:cubicBezTo>
                    <a:pt x="28969" y="37949"/>
                    <a:pt x="30477" y="37356"/>
                    <a:pt x="31627" y="36297"/>
                  </a:cubicBezTo>
                  <a:cubicBezTo>
                    <a:pt x="32776" y="37356"/>
                    <a:pt x="34285" y="37949"/>
                    <a:pt x="35847" y="37949"/>
                  </a:cubicBezTo>
                  <a:cubicBezTo>
                    <a:pt x="37410" y="37949"/>
                    <a:pt x="38918" y="37356"/>
                    <a:pt x="40068" y="36297"/>
                  </a:cubicBezTo>
                  <a:cubicBezTo>
                    <a:pt x="41217" y="37356"/>
                    <a:pt x="42708" y="37949"/>
                    <a:pt x="44270" y="37949"/>
                  </a:cubicBezTo>
                  <a:cubicBezTo>
                    <a:pt x="45581" y="37949"/>
                    <a:pt x="46856" y="37536"/>
                    <a:pt x="47916" y="36782"/>
                  </a:cubicBezTo>
                  <a:cubicBezTo>
                    <a:pt x="48993" y="36027"/>
                    <a:pt x="49784" y="34968"/>
                    <a:pt x="50215" y="33729"/>
                  </a:cubicBezTo>
                  <a:lnTo>
                    <a:pt x="61134" y="33729"/>
                  </a:lnTo>
                  <a:cubicBezTo>
                    <a:pt x="61708" y="33729"/>
                    <a:pt x="62247" y="33513"/>
                    <a:pt x="62642" y="33118"/>
                  </a:cubicBezTo>
                  <a:cubicBezTo>
                    <a:pt x="63037" y="32723"/>
                    <a:pt x="63253" y="32184"/>
                    <a:pt x="63253" y="31627"/>
                  </a:cubicBezTo>
                  <a:cubicBezTo>
                    <a:pt x="63253" y="23312"/>
                    <a:pt x="59984" y="15338"/>
                    <a:pt x="54148" y="9430"/>
                  </a:cubicBezTo>
                  <a:cubicBezTo>
                    <a:pt x="48293" y="3503"/>
                    <a:pt x="40355" y="145"/>
                    <a:pt x="32058" y="37"/>
                  </a:cubicBezTo>
                  <a:cubicBezTo>
                    <a:pt x="31914" y="1"/>
                    <a:pt x="31770" y="1"/>
                    <a:pt x="31627"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21" name="Google Shape;821;g21e7369f21a_0_1103"/>
            <p:cNvSpPr/>
            <p:nvPr/>
          </p:nvSpPr>
          <p:spPr>
            <a:xfrm>
              <a:off x="4299600" y="2848025"/>
              <a:ext cx="186800" cy="177700"/>
            </a:xfrm>
            <a:custGeom>
              <a:rect b="b" l="l" r="r" t="t"/>
              <a:pathLst>
                <a:path extrusionOk="0" h="7108" w="7472">
                  <a:moveTo>
                    <a:pt x="5314" y="1"/>
                  </a:moveTo>
                  <a:cubicBezTo>
                    <a:pt x="5291" y="1"/>
                    <a:pt x="5267" y="1"/>
                    <a:pt x="5244" y="2"/>
                  </a:cubicBezTo>
                  <a:cubicBezTo>
                    <a:pt x="4687" y="38"/>
                    <a:pt x="4167" y="289"/>
                    <a:pt x="3790" y="702"/>
                  </a:cubicBezTo>
                  <a:cubicBezTo>
                    <a:pt x="2910" y="1672"/>
                    <a:pt x="1976" y="2570"/>
                    <a:pt x="970" y="3396"/>
                  </a:cubicBezTo>
                  <a:cubicBezTo>
                    <a:pt x="90" y="4168"/>
                    <a:pt x="0" y="5515"/>
                    <a:pt x="754" y="6395"/>
                  </a:cubicBezTo>
                  <a:cubicBezTo>
                    <a:pt x="1177" y="6868"/>
                    <a:pt x="1767" y="7108"/>
                    <a:pt x="2362" y="7108"/>
                  </a:cubicBezTo>
                  <a:cubicBezTo>
                    <a:pt x="2853" y="7108"/>
                    <a:pt x="3347" y="6944"/>
                    <a:pt x="3754" y="6611"/>
                  </a:cubicBezTo>
                  <a:cubicBezTo>
                    <a:pt x="4849" y="5641"/>
                    <a:pt x="5909" y="4599"/>
                    <a:pt x="6914" y="3522"/>
                  </a:cubicBezTo>
                  <a:cubicBezTo>
                    <a:pt x="7292" y="3109"/>
                    <a:pt x="7471" y="2570"/>
                    <a:pt x="7435" y="2013"/>
                  </a:cubicBezTo>
                  <a:cubicBezTo>
                    <a:pt x="7417" y="1457"/>
                    <a:pt x="7166" y="936"/>
                    <a:pt x="6735" y="577"/>
                  </a:cubicBezTo>
                  <a:cubicBezTo>
                    <a:pt x="6356" y="198"/>
                    <a:pt x="5846" y="1"/>
                    <a:pt x="5314"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22" name="Google Shape;822;g21e7369f21a_0_1103"/>
            <p:cNvSpPr/>
            <p:nvPr/>
          </p:nvSpPr>
          <p:spPr>
            <a:xfrm>
              <a:off x="4590075" y="2277300"/>
              <a:ext cx="115425" cy="212050"/>
            </a:xfrm>
            <a:custGeom>
              <a:rect b="b" l="l" r="r" t="t"/>
              <a:pathLst>
                <a:path extrusionOk="0" h="8482" w="4617">
                  <a:moveTo>
                    <a:pt x="2626" y="0"/>
                  </a:moveTo>
                  <a:cubicBezTo>
                    <a:pt x="2583" y="0"/>
                    <a:pt x="2540" y="2"/>
                    <a:pt x="2497" y="4"/>
                  </a:cubicBezTo>
                  <a:cubicBezTo>
                    <a:pt x="1312" y="58"/>
                    <a:pt x="378" y="1046"/>
                    <a:pt x="396" y="2249"/>
                  </a:cubicBezTo>
                  <a:cubicBezTo>
                    <a:pt x="396" y="3542"/>
                    <a:pt x="306" y="4836"/>
                    <a:pt x="144" y="6129"/>
                  </a:cubicBezTo>
                  <a:cubicBezTo>
                    <a:pt x="1" y="7278"/>
                    <a:pt x="827" y="8338"/>
                    <a:pt x="1994" y="8481"/>
                  </a:cubicBezTo>
                  <a:lnTo>
                    <a:pt x="2246" y="8481"/>
                  </a:lnTo>
                  <a:cubicBezTo>
                    <a:pt x="2257" y="8482"/>
                    <a:pt x="2269" y="8482"/>
                    <a:pt x="2281" y="8482"/>
                  </a:cubicBezTo>
                  <a:cubicBezTo>
                    <a:pt x="3343" y="8482"/>
                    <a:pt x="4241" y="7680"/>
                    <a:pt x="4365" y="6631"/>
                  </a:cubicBezTo>
                  <a:lnTo>
                    <a:pt x="4347" y="6631"/>
                  </a:lnTo>
                  <a:cubicBezTo>
                    <a:pt x="4527" y="5177"/>
                    <a:pt x="4616" y="3704"/>
                    <a:pt x="4616" y="2249"/>
                  </a:cubicBezTo>
                  <a:lnTo>
                    <a:pt x="4616" y="1998"/>
                  </a:lnTo>
                  <a:cubicBezTo>
                    <a:pt x="4616" y="1441"/>
                    <a:pt x="4383" y="920"/>
                    <a:pt x="3988" y="543"/>
                  </a:cubicBezTo>
                  <a:cubicBezTo>
                    <a:pt x="3623" y="195"/>
                    <a:pt x="3137" y="0"/>
                    <a:pt x="2626"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23" name="Google Shape;823;g21e7369f21a_0_1103"/>
            <p:cNvSpPr/>
            <p:nvPr/>
          </p:nvSpPr>
          <p:spPr>
            <a:xfrm>
              <a:off x="4375475" y="1708725"/>
              <a:ext cx="172875" cy="185275"/>
            </a:xfrm>
            <a:custGeom>
              <a:rect b="b" l="l" r="r" t="t"/>
              <a:pathLst>
                <a:path extrusionOk="0" h="7411" w="6915">
                  <a:moveTo>
                    <a:pt x="2121" y="0"/>
                  </a:moveTo>
                  <a:cubicBezTo>
                    <a:pt x="1619" y="0"/>
                    <a:pt x="1117" y="176"/>
                    <a:pt x="719" y="532"/>
                  </a:cubicBezTo>
                  <a:cubicBezTo>
                    <a:pt x="288" y="909"/>
                    <a:pt x="36" y="1448"/>
                    <a:pt x="18" y="2004"/>
                  </a:cubicBezTo>
                  <a:cubicBezTo>
                    <a:pt x="0" y="2561"/>
                    <a:pt x="198" y="3118"/>
                    <a:pt x="593" y="3531"/>
                  </a:cubicBezTo>
                  <a:cubicBezTo>
                    <a:pt x="1473" y="4501"/>
                    <a:pt x="2281" y="5506"/>
                    <a:pt x="3035" y="6512"/>
                  </a:cubicBezTo>
                  <a:cubicBezTo>
                    <a:pt x="3430" y="7087"/>
                    <a:pt x="4077" y="7410"/>
                    <a:pt x="4759" y="7410"/>
                  </a:cubicBezTo>
                  <a:cubicBezTo>
                    <a:pt x="5190" y="7410"/>
                    <a:pt x="5621" y="7267"/>
                    <a:pt x="5981" y="7033"/>
                  </a:cubicBezTo>
                  <a:cubicBezTo>
                    <a:pt x="6448" y="6692"/>
                    <a:pt x="6753" y="6207"/>
                    <a:pt x="6843" y="5650"/>
                  </a:cubicBezTo>
                  <a:cubicBezTo>
                    <a:pt x="6915" y="5093"/>
                    <a:pt x="6789" y="4519"/>
                    <a:pt x="6448" y="4070"/>
                  </a:cubicBezTo>
                  <a:cubicBezTo>
                    <a:pt x="5586" y="2884"/>
                    <a:pt x="4670" y="1735"/>
                    <a:pt x="3664" y="657"/>
                  </a:cubicBezTo>
                  <a:cubicBezTo>
                    <a:pt x="3246" y="221"/>
                    <a:pt x="2683" y="0"/>
                    <a:pt x="2121"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24" name="Google Shape;824;g21e7369f21a_0_1103"/>
            <p:cNvSpPr/>
            <p:nvPr/>
          </p:nvSpPr>
          <p:spPr>
            <a:xfrm>
              <a:off x="4492200" y="2585100"/>
              <a:ext cx="158075" cy="199250"/>
            </a:xfrm>
            <a:custGeom>
              <a:rect b="b" l="l" r="r" t="t"/>
              <a:pathLst>
                <a:path extrusionOk="0" h="7970" w="6323">
                  <a:moveTo>
                    <a:pt x="4149" y="1"/>
                  </a:moveTo>
                  <a:cubicBezTo>
                    <a:pt x="3857" y="1"/>
                    <a:pt x="3565" y="59"/>
                    <a:pt x="3287" y="174"/>
                  </a:cubicBezTo>
                  <a:cubicBezTo>
                    <a:pt x="2784" y="408"/>
                    <a:pt x="2389" y="839"/>
                    <a:pt x="2192" y="1360"/>
                  </a:cubicBezTo>
                  <a:cubicBezTo>
                    <a:pt x="1725" y="2545"/>
                    <a:pt x="1168" y="3712"/>
                    <a:pt x="557" y="4862"/>
                  </a:cubicBezTo>
                  <a:cubicBezTo>
                    <a:pt x="1" y="5885"/>
                    <a:pt x="378" y="7160"/>
                    <a:pt x="1401" y="7717"/>
                  </a:cubicBezTo>
                  <a:cubicBezTo>
                    <a:pt x="1707" y="7879"/>
                    <a:pt x="2048" y="7969"/>
                    <a:pt x="2407" y="7969"/>
                  </a:cubicBezTo>
                  <a:cubicBezTo>
                    <a:pt x="2423" y="7969"/>
                    <a:pt x="2438" y="7969"/>
                    <a:pt x="2454" y="7969"/>
                  </a:cubicBezTo>
                  <a:cubicBezTo>
                    <a:pt x="3208" y="7969"/>
                    <a:pt x="3905" y="7542"/>
                    <a:pt x="4257" y="6873"/>
                  </a:cubicBezTo>
                  <a:cubicBezTo>
                    <a:pt x="4975" y="5580"/>
                    <a:pt x="5586" y="4251"/>
                    <a:pt x="6125" y="2868"/>
                  </a:cubicBezTo>
                  <a:cubicBezTo>
                    <a:pt x="6322" y="2347"/>
                    <a:pt x="6304" y="1755"/>
                    <a:pt x="6071" y="1252"/>
                  </a:cubicBezTo>
                  <a:cubicBezTo>
                    <a:pt x="5855" y="731"/>
                    <a:pt x="5424" y="336"/>
                    <a:pt x="4904" y="138"/>
                  </a:cubicBezTo>
                  <a:cubicBezTo>
                    <a:pt x="4660" y="46"/>
                    <a:pt x="4405" y="1"/>
                    <a:pt x="4149"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25" name="Google Shape;825;g21e7369f21a_0_1103"/>
            <p:cNvSpPr/>
            <p:nvPr/>
          </p:nvSpPr>
          <p:spPr>
            <a:xfrm>
              <a:off x="4539800" y="1970350"/>
              <a:ext cx="144150" cy="203975"/>
            </a:xfrm>
            <a:custGeom>
              <a:rect b="b" l="l" r="r" t="t"/>
              <a:pathLst>
                <a:path extrusionOk="0" h="8159" w="5766">
                  <a:moveTo>
                    <a:pt x="2163" y="1"/>
                  </a:moveTo>
                  <a:cubicBezTo>
                    <a:pt x="1909" y="1"/>
                    <a:pt x="1651" y="46"/>
                    <a:pt x="1401" y="142"/>
                  </a:cubicBezTo>
                  <a:cubicBezTo>
                    <a:pt x="862" y="340"/>
                    <a:pt x="431" y="753"/>
                    <a:pt x="216" y="1255"/>
                  </a:cubicBezTo>
                  <a:cubicBezTo>
                    <a:pt x="0" y="1776"/>
                    <a:pt x="0" y="2369"/>
                    <a:pt x="216" y="2890"/>
                  </a:cubicBezTo>
                  <a:cubicBezTo>
                    <a:pt x="683" y="4093"/>
                    <a:pt x="1060" y="5332"/>
                    <a:pt x="1383" y="6589"/>
                  </a:cubicBezTo>
                  <a:cubicBezTo>
                    <a:pt x="1649" y="7511"/>
                    <a:pt x="2474" y="8152"/>
                    <a:pt x="3427" y="8152"/>
                  </a:cubicBezTo>
                  <a:cubicBezTo>
                    <a:pt x="3440" y="8152"/>
                    <a:pt x="3453" y="8152"/>
                    <a:pt x="3466" y="8152"/>
                  </a:cubicBezTo>
                  <a:cubicBezTo>
                    <a:pt x="3510" y="8157"/>
                    <a:pt x="3553" y="8159"/>
                    <a:pt x="3597" y="8159"/>
                  </a:cubicBezTo>
                  <a:cubicBezTo>
                    <a:pt x="3716" y="8159"/>
                    <a:pt x="3838" y="8142"/>
                    <a:pt x="3969" y="8116"/>
                  </a:cubicBezTo>
                  <a:cubicBezTo>
                    <a:pt x="5083" y="7811"/>
                    <a:pt x="5765" y="6661"/>
                    <a:pt x="5478" y="5548"/>
                  </a:cubicBezTo>
                  <a:cubicBezTo>
                    <a:pt x="5101" y="4111"/>
                    <a:pt x="4634" y="2674"/>
                    <a:pt x="4131" y="1327"/>
                  </a:cubicBezTo>
                  <a:cubicBezTo>
                    <a:pt x="3800" y="500"/>
                    <a:pt x="3003" y="1"/>
                    <a:pt x="2163"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26" name="Google Shape;826;g21e7369f21a_0_1103"/>
            <p:cNvSpPr/>
            <p:nvPr/>
          </p:nvSpPr>
          <p:spPr>
            <a:xfrm>
              <a:off x="3243575" y="1552650"/>
              <a:ext cx="195800" cy="163100"/>
            </a:xfrm>
            <a:custGeom>
              <a:rect b="b" l="l" r="r" t="t"/>
              <a:pathLst>
                <a:path extrusionOk="0" h="6524" w="7832">
                  <a:moveTo>
                    <a:pt x="5622" y="0"/>
                  </a:moveTo>
                  <a:cubicBezTo>
                    <a:pt x="5257" y="0"/>
                    <a:pt x="4886" y="94"/>
                    <a:pt x="4545" y="291"/>
                  </a:cubicBezTo>
                  <a:cubicBezTo>
                    <a:pt x="3287" y="1046"/>
                    <a:pt x="2066" y="1854"/>
                    <a:pt x="881" y="2734"/>
                  </a:cubicBezTo>
                  <a:cubicBezTo>
                    <a:pt x="432" y="3075"/>
                    <a:pt x="145" y="3578"/>
                    <a:pt x="73" y="4135"/>
                  </a:cubicBezTo>
                  <a:cubicBezTo>
                    <a:pt x="1" y="4673"/>
                    <a:pt x="162" y="5248"/>
                    <a:pt x="504" y="5679"/>
                  </a:cubicBezTo>
                  <a:cubicBezTo>
                    <a:pt x="899" y="6218"/>
                    <a:pt x="1527" y="6523"/>
                    <a:pt x="2192" y="6523"/>
                  </a:cubicBezTo>
                  <a:cubicBezTo>
                    <a:pt x="2641" y="6523"/>
                    <a:pt x="3090" y="6380"/>
                    <a:pt x="3449" y="6110"/>
                  </a:cubicBezTo>
                  <a:cubicBezTo>
                    <a:pt x="4491" y="5302"/>
                    <a:pt x="5568" y="4584"/>
                    <a:pt x="6700" y="3919"/>
                  </a:cubicBezTo>
                  <a:cubicBezTo>
                    <a:pt x="7185" y="3632"/>
                    <a:pt x="7544" y="3183"/>
                    <a:pt x="7687" y="2644"/>
                  </a:cubicBezTo>
                  <a:cubicBezTo>
                    <a:pt x="7831" y="2105"/>
                    <a:pt x="7741" y="1531"/>
                    <a:pt x="7454" y="1046"/>
                  </a:cubicBezTo>
                  <a:cubicBezTo>
                    <a:pt x="7059" y="375"/>
                    <a:pt x="6352" y="0"/>
                    <a:pt x="5622"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27" name="Google Shape;827;g21e7369f21a_0_1103"/>
            <p:cNvSpPr/>
            <p:nvPr/>
          </p:nvSpPr>
          <p:spPr>
            <a:xfrm>
              <a:off x="2914025" y="2335225"/>
              <a:ext cx="121250" cy="208900"/>
            </a:xfrm>
            <a:custGeom>
              <a:rect b="b" l="l" r="r" t="t"/>
              <a:pathLst>
                <a:path extrusionOk="0" h="8356" w="4850">
                  <a:moveTo>
                    <a:pt x="2143" y="0"/>
                  </a:moveTo>
                  <a:cubicBezTo>
                    <a:pt x="2100" y="0"/>
                    <a:pt x="2056" y="2"/>
                    <a:pt x="2012" y="4"/>
                  </a:cubicBezTo>
                  <a:cubicBezTo>
                    <a:pt x="863" y="94"/>
                    <a:pt x="1" y="1100"/>
                    <a:pt x="73" y="2249"/>
                  </a:cubicBezTo>
                  <a:cubicBezTo>
                    <a:pt x="144" y="3722"/>
                    <a:pt x="324" y="5177"/>
                    <a:pt x="611" y="6631"/>
                  </a:cubicBezTo>
                  <a:cubicBezTo>
                    <a:pt x="791" y="7637"/>
                    <a:pt x="1671" y="8355"/>
                    <a:pt x="2677" y="8355"/>
                  </a:cubicBezTo>
                  <a:cubicBezTo>
                    <a:pt x="2802" y="8355"/>
                    <a:pt x="2946" y="8355"/>
                    <a:pt x="3054" y="8319"/>
                  </a:cubicBezTo>
                  <a:cubicBezTo>
                    <a:pt x="3611" y="8212"/>
                    <a:pt x="4113" y="7888"/>
                    <a:pt x="4419" y="7421"/>
                  </a:cubicBezTo>
                  <a:cubicBezTo>
                    <a:pt x="4742" y="6955"/>
                    <a:pt x="4850" y="6380"/>
                    <a:pt x="4742" y="5823"/>
                  </a:cubicBezTo>
                  <a:cubicBezTo>
                    <a:pt x="4509" y="4566"/>
                    <a:pt x="4347" y="3273"/>
                    <a:pt x="4293" y="1998"/>
                  </a:cubicBezTo>
                  <a:cubicBezTo>
                    <a:pt x="4189" y="874"/>
                    <a:pt x="3254" y="0"/>
                    <a:pt x="2143"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28" name="Google Shape;828;g21e7369f21a_0_1103"/>
            <p:cNvSpPr/>
            <p:nvPr/>
          </p:nvSpPr>
          <p:spPr>
            <a:xfrm>
              <a:off x="2923000" y="2028600"/>
              <a:ext cx="136075" cy="205725"/>
            </a:xfrm>
            <a:custGeom>
              <a:rect b="b" l="l" r="r" t="t"/>
              <a:pathLst>
                <a:path extrusionOk="0" h="8229" w="5443">
                  <a:moveTo>
                    <a:pt x="3263" y="1"/>
                  </a:moveTo>
                  <a:cubicBezTo>
                    <a:pt x="2923" y="1"/>
                    <a:pt x="2582" y="81"/>
                    <a:pt x="2282" y="236"/>
                  </a:cubicBezTo>
                  <a:cubicBezTo>
                    <a:pt x="1797" y="506"/>
                    <a:pt x="1420" y="955"/>
                    <a:pt x="1276" y="1476"/>
                  </a:cubicBezTo>
                  <a:cubicBezTo>
                    <a:pt x="809" y="2876"/>
                    <a:pt x="468" y="4295"/>
                    <a:pt x="216" y="5750"/>
                  </a:cubicBezTo>
                  <a:cubicBezTo>
                    <a:pt x="1" y="6881"/>
                    <a:pt x="755" y="7977"/>
                    <a:pt x="1905" y="8192"/>
                  </a:cubicBezTo>
                  <a:cubicBezTo>
                    <a:pt x="2030" y="8228"/>
                    <a:pt x="2156" y="8228"/>
                    <a:pt x="2282" y="8228"/>
                  </a:cubicBezTo>
                  <a:cubicBezTo>
                    <a:pt x="3305" y="8228"/>
                    <a:pt x="4167" y="7510"/>
                    <a:pt x="4347" y="6504"/>
                  </a:cubicBezTo>
                  <a:cubicBezTo>
                    <a:pt x="4598" y="5229"/>
                    <a:pt x="4904" y="3990"/>
                    <a:pt x="5281" y="2751"/>
                  </a:cubicBezTo>
                  <a:cubicBezTo>
                    <a:pt x="5443" y="2212"/>
                    <a:pt x="5389" y="1619"/>
                    <a:pt x="5137" y="1134"/>
                  </a:cubicBezTo>
                  <a:cubicBezTo>
                    <a:pt x="4868" y="632"/>
                    <a:pt x="4419" y="254"/>
                    <a:pt x="3880" y="93"/>
                  </a:cubicBezTo>
                  <a:cubicBezTo>
                    <a:pt x="3682" y="31"/>
                    <a:pt x="3473" y="1"/>
                    <a:pt x="3263"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29" name="Google Shape;829;g21e7369f21a_0_1103"/>
            <p:cNvSpPr/>
            <p:nvPr/>
          </p:nvSpPr>
          <p:spPr>
            <a:xfrm>
              <a:off x="3036150" y="1755200"/>
              <a:ext cx="173325" cy="190425"/>
            </a:xfrm>
            <a:custGeom>
              <a:rect b="b" l="l" r="r" t="t"/>
              <a:pathLst>
                <a:path extrusionOk="0" h="7617" w="6933">
                  <a:moveTo>
                    <a:pt x="4575" y="1"/>
                  </a:moveTo>
                  <a:cubicBezTo>
                    <a:pt x="3948" y="1"/>
                    <a:pt x="3328" y="274"/>
                    <a:pt x="2892" y="792"/>
                  </a:cubicBezTo>
                  <a:cubicBezTo>
                    <a:pt x="2012" y="1923"/>
                    <a:pt x="1168" y="3145"/>
                    <a:pt x="378" y="4402"/>
                  </a:cubicBezTo>
                  <a:cubicBezTo>
                    <a:pt x="1" y="5066"/>
                    <a:pt x="1" y="5874"/>
                    <a:pt x="378" y="6521"/>
                  </a:cubicBezTo>
                  <a:cubicBezTo>
                    <a:pt x="737" y="7185"/>
                    <a:pt x="1436" y="7598"/>
                    <a:pt x="2189" y="7616"/>
                  </a:cubicBezTo>
                  <a:lnTo>
                    <a:pt x="2189" y="7616"/>
                  </a:lnTo>
                  <a:cubicBezTo>
                    <a:pt x="2919" y="7611"/>
                    <a:pt x="3577" y="7217"/>
                    <a:pt x="3952" y="6593"/>
                  </a:cubicBezTo>
                  <a:cubicBezTo>
                    <a:pt x="4634" y="5515"/>
                    <a:pt x="5388" y="4456"/>
                    <a:pt x="6197" y="3432"/>
                  </a:cubicBezTo>
                  <a:cubicBezTo>
                    <a:pt x="6933" y="2534"/>
                    <a:pt x="6807" y="1187"/>
                    <a:pt x="5891" y="451"/>
                  </a:cubicBezTo>
                  <a:cubicBezTo>
                    <a:pt x="5497" y="147"/>
                    <a:pt x="5034" y="1"/>
                    <a:pt x="4575" y="1"/>
                  </a:cubicBezTo>
                  <a:close/>
                  <a:moveTo>
                    <a:pt x="2189" y="7616"/>
                  </a:moveTo>
                  <a:lnTo>
                    <a:pt x="2189" y="7616"/>
                  </a:lnTo>
                  <a:cubicBezTo>
                    <a:pt x="2184" y="7616"/>
                    <a:pt x="2179" y="7617"/>
                    <a:pt x="2174" y="7617"/>
                  </a:cubicBezTo>
                  <a:lnTo>
                    <a:pt x="2192" y="7617"/>
                  </a:lnTo>
                  <a:cubicBezTo>
                    <a:pt x="2191" y="7616"/>
                    <a:pt x="2190" y="7616"/>
                    <a:pt x="2189" y="7616"/>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30" name="Google Shape;830;g21e7369f21a_0_1103"/>
            <p:cNvSpPr/>
            <p:nvPr/>
          </p:nvSpPr>
          <p:spPr>
            <a:xfrm>
              <a:off x="3422725" y="3058400"/>
              <a:ext cx="212400" cy="139450"/>
            </a:xfrm>
            <a:custGeom>
              <a:rect b="b" l="l" r="r" t="t"/>
              <a:pathLst>
                <a:path extrusionOk="0" h="5578" w="8496">
                  <a:moveTo>
                    <a:pt x="2371" y="1"/>
                  </a:moveTo>
                  <a:cubicBezTo>
                    <a:pt x="2111" y="1"/>
                    <a:pt x="1849" y="50"/>
                    <a:pt x="1599" y="153"/>
                  </a:cubicBezTo>
                  <a:cubicBezTo>
                    <a:pt x="1096" y="351"/>
                    <a:pt x="683" y="764"/>
                    <a:pt x="468" y="1267"/>
                  </a:cubicBezTo>
                  <a:cubicBezTo>
                    <a:pt x="1" y="2345"/>
                    <a:pt x="486" y="3584"/>
                    <a:pt x="1563" y="4051"/>
                  </a:cubicBezTo>
                  <a:cubicBezTo>
                    <a:pt x="2910" y="4625"/>
                    <a:pt x="4311" y="5092"/>
                    <a:pt x="5730" y="5487"/>
                  </a:cubicBezTo>
                  <a:cubicBezTo>
                    <a:pt x="5927" y="5559"/>
                    <a:pt x="6125" y="5577"/>
                    <a:pt x="6322" y="5577"/>
                  </a:cubicBezTo>
                  <a:cubicBezTo>
                    <a:pt x="7256" y="5577"/>
                    <a:pt x="8100" y="4949"/>
                    <a:pt x="8352" y="4051"/>
                  </a:cubicBezTo>
                  <a:cubicBezTo>
                    <a:pt x="8495" y="3512"/>
                    <a:pt x="8424" y="2937"/>
                    <a:pt x="8154" y="2434"/>
                  </a:cubicBezTo>
                  <a:cubicBezTo>
                    <a:pt x="7867" y="1949"/>
                    <a:pt x="7418" y="1590"/>
                    <a:pt x="6861" y="1447"/>
                  </a:cubicBezTo>
                  <a:lnTo>
                    <a:pt x="6861" y="1429"/>
                  </a:lnTo>
                  <a:cubicBezTo>
                    <a:pt x="5622" y="1087"/>
                    <a:pt x="4401" y="656"/>
                    <a:pt x="3197" y="171"/>
                  </a:cubicBezTo>
                  <a:cubicBezTo>
                    <a:pt x="2935" y="59"/>
                    <a:pt x="2654" y="1"/>
                    <a:pt x="2371"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31" name="Google Shape;831;g21e7369f21a_0_1103"/>
            <p:cNvSpPr/>
            <p:nvPr/>
          </p:nvSpPr>
          <p:spPr>
            <a:xfrm>
              <a:off x="3731625" y="3120350"/>
              <a:ext cx="211050" cy="108925"/>
            </a:xfrm>
            <a:custGeom>
              <a:rect b="b" l="l" r="r" t="t"/>
              <a:pathLst>
                <a:path extrusionOk="0" h="4357" w="8442">
                  <a:moveTo>
                    <a:pt x="6316" y="0"/>
                  </a:moveTo>
                  <a:cubicBezTo>
                    <a:pt x="6247" y="0"/>
                    <a:pt x="6177" y="3"/>
                    <a:pt x="6107" y="10"/>
                  </a:cubicBezTo>
                  <a:cubicBezTo>
                    <a:pt x="5101" y="100"/>
                    <a:pt x="4131" y="136"/>
                    <a:pt x="3108" y="136"/>
                  </a:cubicBezTo>
                  <a:lnTo>
                    <a:pt x="2228" y="136"/>
                  </a:lnTo>
                  <a:cubicBezTo>
                    <a:pt x="2161" y="130"/>
                    <a:pt x="2095" y="127"/>
                    <a:pt x="2029" y="127"/>
                  </a:cubicBezTo>
                  <a:cubicBezTo>
                    <a:pt x="1526" y="127"/>
                    <a:pt x="1046" y="307"/>
                    <a:pt x="665" y="657"/>
                  </a:cubicBezTo>
                  <a:cubicBezTo>
                    <a:pt x="252" y="1034"/>
                    <a:pt x="19" y="1591"/>
                    <a:pt x="37" y="2165"/>
                  </a:cubicBezTo>
                  <a:cubicBezTo>
                    <a:pt x="1" y="3333"/>
                    <a:pt x="899" y="4302"/>
                    <a:pt x="2066" y="4356"/>
                  </a:cubicBezTo>
                  <a:lnTo>
                    <a:pt x="3108" y="4356"/>
                  </a:lnTo>
                  <a:cubicBezTo>
                    <a:pt x="4239" y="4356"/>
                    <a:pt x="5370" y="4302"/>
                    <a:pt x="6484" y="4195"/>
                  </a:cubicBezTo>
                  <a:cubicBezTo>
                    <a:pt x="7041" y="4141"/>
                    <a:pt x="7561" y="3871"/>
                    <a:pt x="7903" y="3440"/>
                  </a:cubicBezTo>
                  <a:cubicBezTo>
                    <a:pt x="8262" y="3009"/>
                    <a:pt x="8441" y="2471"/>
                    <a:pt x="8388" y="1914"/>
                  </a:cubicBezTo>
                  <a:cubicBezTo>
                    <a:pt x="8334" y="1357"/>
                    <a:pt x="8082" y="836"/>
                    <a:pt x="7651" y="477"/>
                  </a:cubicBezTo>
                  <a:cubicBezTo>
                    <a:pt x="7274" y="163"/>
                    <a:pt x="6801" y="0"/>
                    <a:pt x="6316"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32" name="Google Shape;832;g21e7369f21a_0_1103"/>
            <p:cNvSpPr/>
            <p:nvPr/>
          </p:nvSpPr>
          <p:spPr>
            <a:xfrm>
              <a:off x="4125825" y="1523475"/>
              <a:ext cx="199375" cy="156400"/>
            </a:xfrm>
            <a:custGeom>
              <a:rect b="b" l="l" r="r" t="t"/>
              <a:pathLst>
                <a:path extrusionOk="0" h="6256" w="7975">
                  <a:moveTo>
                    <a:pt x="2173" y="0"/>
                  </a:moveTo>
                  <a:cubicBezTo>
                    <a:pt x="1948" y="0"/>
                    <a:pt x="1723" y="38"/>
                    <a:pt x="1509" y="111"/>
                  </a:cubicBezTo>
                  <a:cubicBezTo>
                    <a:pt x="971" y="291"/>
                    <a:pt x="540" y="668"/>
                    <a:pt x="288" y="1171"/>
                  </a:cubicBezTo>
                  <a:cubicBezTo>
                    <a:pt x="37" y="1674"/>
                    <a:pt x="1" y="2249"/>
                    <a:pt x="180" y="2769"/>
                  </a:cubicBezTo>
                  <a:cubicBezTo>
                    <a:pt x="360" y="3308"/>
                    <a:pt x="755" y="3739"/>
                    <a:pt x="1258" y="3973"/>
                  </a:cubicBezTo>
                  <a:cubicBezTo>
                    <a:pt x="2425" y="4547"/>
                    <a:pt x="3557" y="5194"/>
                    <a:pt x="4634" y="5912"/>
                  </a:cubicBezTo>
                  <a:cubicBezTo>
                    <a:pt x="4954" y="6131"/>
                    <a:pt x="5337" y="6255"/>
                    <a:pt x="5738" y="6255"/>
                  </a:cubicBezTo>
                  <a:cubicBezTo>
                    <a:pt x="5765" y="6255"/>
                    <a:pt x="5793" y="6255"/>
                    <a:pt x="5820" y="6254"/>
                  </a:cubicBezTo>
                  <a:cubicBezTo>
                    <a:pt x="6502" y="6254"/>
                    <a:pt x="7149" y="5912"/>
                    <a:pt x="7544" y="5338"/>
                  </a:cubicBezTo>
                  <a:cubicBezTo>
                    <a:pt x="7849" y="4871"/>
                    <a:pt x="7975" y="4278"/>
                    <a:pt x="7867" y="3739"/>
                  </a:cubicBezTo>
                  <a:cubicBezTo>
                    <a:pt x="7759" y="3183"/>
                    <a:pt x="7418" y="2698"/>
                    <a:pt x="6951" y="2374"/>
                  </a:cubicBezTo>
                  <a:cubicBezTo>
                    <a:pt x="5730" y="1566"/>
                    <a:pt x="4437" y="848"/>
                    <a:pt x="3108" y="237"/>
                  </a:cubicBezTo>
                  <a:cubicBezTo>
                    <a:pt x="2822" y="78"/>
                    <a:pt x="2498" y="0"/>
                    <a:pt x="2173"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33" name="Google Shape;833;g21e7369f21a_0_1103"/>
            <p:cNvSpPr/>
            <p:nvPr/>
          </p:nvSpPr>
          <p:spPr>
            <a:xfrm>
              <a:off x="2989900" y="2635375"/>
              <a:ext cx="163900" cy="196550"/>
            </a:xfrm>
            <a:custGeom>
              <a:rect b="b" l="l" r="r" t="t"/>
              <a:pathLst>
                <a:path extrusionOk="0" h="7862" w="6556">
                  <a:moveTo>
                    <a:pt x="2168" y="0"/>
                  </a:moveTo>
                  <a:cubicBezTo>
                    <a:pt x="1861" y="0"/>
                    <a:pt x="1555" y="63"/>
                    <a:pt x="1276" y="193"/>
                  </a:cubicBezTo>
                  <a:cubicBezTo>
                    <a:pt x="773" y="426"/>
                    <a:pt x="378" y="857"/>
                    <a:pt x="180" y="1396"/>
                  </a:cubicBezTo>
                  <a:cubicBezTo>
                    <a:pt x="1" y="1917"/>
                    <a:pt x="37" y="2509"/>
                    <a:pt x="288" y="3012"/>
                  </a:cubicBezTo>
                  <a:cubicBezTo>
                    <a:pt x="899" y="4341"/>
                    <a:pt x="1599" y="5652"/>
                    <a:pt x="2389" y="6892"/>
                  </a:cubicBezTo>
                  <a:cubicBezTo>
                    <a:pt x="2758" y="7488"/>
                    <a:pt x="3401" y="7862"/>
                    <a:pt x="4117" y="7862"/>
                  </a:cubicBezTo>
                  <a:cubicBezTo>
                    <a:pt x="4134" y="7862"/>
                    <a:pt x="4151" y="7862"/>
                    <a:pt x="4167" y="7861"/>
                  </a:cubicBezTo>
                  <a:cubicBezTo>
                    <a:pt x="4563" y="7861"/>
                    <a:pt x="4958" y="7754"/>
                    <a:pt x="5299" y="7556"/>
                  </a:cubicBezTo>
                  <a:cubicBezTo>
                    <a:pt x="6269" y="6927"/>
                    <a:pt x="6556" y="5634"/>
                    <a:pt x="5927" y="4665"/>
                  </a:cubicBezTo>
                  <a:cubicBezTo>
                    <a:pt x="5245" y="3551"/>
                    <a:pt x="4634" y="2420"/>
                    <a:pt x="4078" y="1234"/>
                  </a:cubicBezTo>
                  <a:cubicBezTo>
                    <a:pt x="3844" y="731"/>
                    <a:pt x="3431" y="318"/>
                    <a:pt x="2892" y="121"/>
                  </a:cubicBezTo>
                  <a:cubicBezTo>
                    <a:pt x="2660" y="41"/>
                    <a:pt x="2414" y="0"/>
                    <a:pt x="2168"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34" name="Google Shape;834;g21e7369f21a_0_1103"/>
            <p:cNvSpPr/>
            <p:nvPr/>
          </p:nvSpPr>
          <p:spPr>
            <a:xfrm>
              <a:off x="4031550" y="3035175"/>
              <a:ext cx="209250" cy="145625"/>
            </a:xfrm>
            <a:custGeom>
              <a:rect b="b" l="l" r="r" t="t"/>
              <a:pathLst>
                <a:path extrusionOk="0" h="5825" w="8370">
                  <a:moveTo>
                    <a:pt x="6176" y="0"/>
                  </a:moveTo>
                  <a:cubicBezTo>
                    <a:pt x="5856" y="0"/>
                    <a:pt x="5538" y="74"/>
                    <a:pt x="5245" y="220"/>
                  </a:cubicBezTo>
                  <a:cubicBezTo>
                    <a:pt x="4077" y="813"/>
                    <a:pt x="2892" y="1316"/>
                    <a:pt x="1653" y="1729"/>
                  </a:cubicBezTo>
                  <a:cubicBezTo>
                    <a:pt x="557" y="2124"/>
                    <a:pt x="0" y="3327"/>
                    <a:pt x="396" y="4423"/>
                  </a:cubicBezTo>
                  <a:cubicBezTo>
                    <a:pt x="661" y="5271"/>
                    <a:pt x="1448" y="5824"/>
                    <a:pt x="2329" y="5824"/>
                  </a:cubicBezTo>
                  <a:cubicBezTo>
                    <a:pt x="2343" y="5824"/>
                    <a:pt x="2357" y="5824"/>
                    <a:pt x="2371" y="5824"/>
                  </a:cubicBezTo>
                  <a:cubicBezTo>
                    <a:pt x="2622" y="5806"/>
                    <a:pt x="2856" y="5788"/>
                    <a:pt x="3089" y="5734"/>
                  </a:cubicBezTo>
                  <a:cubicBezTo>
                    <a:pt x="4472" y="5231"/>
                    <a:pt x="5819" y="4656"/>
                    <a:pt x="7130" y="4010"/>
                  </a:cubicBezTo>
                  <a:cubicBezTo>
                    <a:pt x="7633" y="3758"/>
                    <a:pt x="8010" y="3327"/>
                    <a:pt x="8190" y="2789"/>
                  </a:cubicBezTo>
                  <a:cubicBezTo>
                    <a:pt x="8369" y="2268"/>
                    <a:pt x="8316" y="1675"/>
                    <a:pt x="8064" y="1190"/>
                  </a:cubicBezTo>
                  <a:cubicBezTo>
                    <a:pt x="7813" y="687"/>
                    <a:pt x="7382" y="292"/>
                    <a:pt x="6861" y="113"/>
                  </a:cubicBezTo>
                  <a:cubicBezTo>
                    <a:pt x="6636" y="38"/>
                    <a:pt x="6406" y="0"/>
                    <a:pt x="6176"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35" name="Google Shape;835;g21e7369f21a_0_1103"/>
            <p:cNvSpPr/>
            <p:nvPr/>
          </p:nvSpPr>
          <p:spPr>
            <a:xfrm>
              <a:off x="3827700" y="1440325"/>
              <a:ext cx="214650" cy="120525"/>
            </a:xfrm>
            <a:custGeom>
              <a:rect b="b" l="l" r="r" t="t"/>
              <a:pathLst>
                <a:path extrusionOk="0" h="4821" w="8586">
                  <a:moveTo>
                    <a:pt x="2190" y="1"/>
                  </a:moveTo>
                  <a:cubicBezTo>
                    <a:pt x="1092" y="1"/>
                    <a:pt x="158" y="852"/>
                    <a:pt x="73" y="1947"/>
                  </a:cubicBezTo>
                  <a:cubicBezTo>
                    <a:pt x="1" y="3114"/>
                    <a:pt x="863" y="4120"/>
                    <a:pt x="2012" y="4228"/>
                  </a:cubicBezTo>
                  <a:cubicBezTo>
                    <a:pt x="3305" y="4335"/>
                    <a:pt x="4581" y="4515"/>
                    <a:pt x="5856" y="4784"/>
                  </a:cubicBezTo>
                  <a:cubicBezTo>
                    <a:pt x="5999" y="4820"/>
                    <a:pt x="6161" y="4820"/>
                    <a:pt x="6305" y="4820"/>
                  </a:cubicBezTo>
                  <a:cubicBezTo>
                    <a:pt x="7292" y="4820"/>
                    <a:pt x="8136" y="4138"/>
                    <a:pt x="8334" y="3168"/>
                  </a:cubicBezTo>
                  <a:cubicBezTo>
                    <a:pt x="8585" y="2037"/>
                    <a:pt x="7867" y="905"/>
                    <a:pt x="6736" y="654"/>
                  </a:cubicBezTo>
                  <a:cubicBezTo>
                    <a:pt x="5281" y="348"/>
                    <a:pt x="3826" y="133"/>
                    <a:pt x="2354" y="7"/>
                  </a:cubicBezTo>
                  <a:cubicBezTo>
                    <a:pt x="2299" y="3"/>
                    <a:pt x="2244" y="1"/>
                    <a:pt x="2190"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36" name="Google Shape;836;g21e7369f21a_0_1103"/>
            <p:cNvSpPr/>
            <p:nvPr/>
          </p:nvSpPr>
          <p:spPr>
            <a:xfrm>
              <a:off x="3519700" y="1448375"/>
              <a:ext cx="211950" cy="128175"/>
            </a:xfrm>
            <a:custGeom>
              <a:rect b="b" l="l" r="r" t="t"/>
              <a:pathLst>
                <a:path extrusionOk="0" h="5127" w="8478">
                  <a:moveTo>
                    <a:pt x="6223" y="1"/>
                  </a:moveTo>
                  <a:cubicBezTo>
                    <a:pt x="6114" y="1"/>
                    <a:pt x="6003" y="9"/>
                    <a:pt x="5891" y="26"/>
                  </a:cubicBezTo>
                  <a:cubicBezTo>
                    <a:pt x="4437" y="242"/>
                    <a:pt x="3000" y="565"/>
                    <a:pt x="1599" y="996"/>
                  </a:cubicBezTo>
                  <a:cubicBezTo>
                    <a:pt x="1060" y="1140"/>
                    <a:pt x="593" y="1517"/>
                    <a:pt x="324" y="2002"/>
                  </a:cubicBezTo>
                  <a:cubicBezTo>
                    <a:pt x="55" y="2505"/>
                    <a:pt x="1" y="3080"/>
                    <a:pt x="162" y="3618"/>
                  </a:cubicBezTo>
                  <a:cubicBezTo>
                    <a:pt x="432" y="4516"/>
                    <a:pt x="1258" y="5127"/>
                    <a:pt x="2192" y="5127"/>
                  </a:cubicBezTo>
                  <a:cubicBezTo>
                    <a:pt x="2389" y="5127"/>
                    <a:pt x="2587" y="5091"/>
                    <a:pt x="2785" y="5055"/>
                  </a:cubicBezTo>
                  <a:cubicBezTo>
                    <a:pt x="4024" y="4660"/>
                    <a:pt x="5281" y="4373"/>
                    <a:pt x="6574" y="4157"/>
                  </a:cubicBezTo>
                  <a:cubicBezTo>
                    <a:pt x="7705" y="3978"/>
                    <a:pt x="8478" y="2900"/>
                    <a:pt x="8298" y="1768"/>
                  </a:cubicBezTo>
                  <a:cubicBezTo>
                    <a:pt x="8120" y="731"/>
                    <a:pt x="7239" y="1"/>
                    <a:pt x="6223"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37" name="Google Shape;837;g21e7369f21a_0_1103"/>
            <p:cNvSpPr/>
            <p:nvPr/>
          </p:nvSpPr>
          <p:spPr>
            <a:xfrm>
              <a:off x="3165900" y="2887950"/>
              <a:ext cx="191300" cy="172525"/>
            </a:xfrm>
            <a:custGeom>
              <a:rect b="b" l="l" r="r" t="t"/>
              <a:pathLst>
                <a:path extrusionOk="0" h="6901" w="7652">
                  <a:moveTo>
                    <a:pt x="2328" y="1"/>
                  </a:moveTo>
                  <a:cubicBezTo>
                    <a:pt x="1777" y="1"/>
                    <a:pt x="1224" y="216"/>
                    <a:pt x="809" y="650"/>
                  </a:cubicBezTo>
                  <a:cubicBezTo>
                    <a:pt x="1" y="1476"/>
                    <a:pt x="37" y="2805"/>
                    <a:pt x="863" y="3613"/>
                  </a:cubicBezTo>
                  <a:cubicBezTo>
                    <a:pt x="1923" y="4619"/>
                    <a:pt x="3036" y="5589"/>
                    <a:pt x="4203" y="6487"/>
                  </a:cubicBezTo>
                  <a:cubicBezTo>
                    <a:pt x="4581" y="6738"/>
                    <a:pt x="5012" y="6882"/>
                    <a:pt x="5461" y="6900"/>
                  </a:cubicBezTo>
                  <a:cubicBezTo>
                    <a:pt x="5479" y="6900"/>
                    <a:pt x="5498" y="6900"/>
                    <a:pt x="5516" y="6900"/>
                  </a:cubicBezTo>
                  <a:cubicBezTo>
                    <a:pt x="6160" y="6900"/>
                    <a:pt x="6765" y="6597"/>
                    <a:pt x="7149" y="6056"/>
                  </a:cubicBezTo>
                  <a:cubicBezTo>
                    <a:pt x="7490" y="5625"/>
                    <a:pt x="7652" y="5068"/>
                    <a:pt x="7580" y="4511"/>
                  </a:cubicBezTo>
                  <a:cubicBezTo>
                    <a:pt x="7508" y="3954"/>
                    <a:pt x="7221" y="3451"/>
                    <a:pt x="6772" y="3110"/>
                  </a:cubicBezTo>
                  <a:cubicBezTo>
                    <a:pt x="5730" y="2320"/>
                    <a:pt x="4724" y="1476"/>
                    <a:pt x="3772" y="578"/>
                  </a:cubicBezTo>
                  <a:cubicBezTo>
                    <a:pt x="3371" y="194"/>
                    <a:pt x="2850" y="1"/>
                    <a:pt x="2328"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grpSp>
        <p:nvGrpSpPr>
          <p:cNvPr id="838" name="Google Shape;838;g21e7369f21a_0_1103"/>
          <p:cNvGrpSpPr/>
          <p:nvPr/>
        </p:nvGrpSpPr>
        <p:grpSpPr>
          <a:xfrm>
            <a:off x="1832495" y="3266003"/>
            <a:ext cx="1258244" cy="1443135"/>
            <a:chOff x="2024150" y="270925"/>
            <a:chExt cx="3550350" cy="4072050"/>
          </a:xfrm>
        </p:grpSpPr>
        <p:sp>
          <p:nvSpPr>
            <p:cNvPr id="839" name="Google Shape;839;g21e7369f21a_0_1103"/>
            <p:cNvSpPr/>
            <p:nvPr/>
          </p:nvSpPr>
          <p:spPr>
            <a:xfrm>
              <a:off x="4236600" y="2911075"/>
              <a:ext cx="1337900" cy="1431900"/>
            </a:xfrm>
            <a:custGeom>
              <a:rect b="b" l="l" r="r" t="t"/>
              <a:pathLst>
                <a:path extrusionOk="0" h="57276" w="53516">
                  <a:moveTo>
                    <a:pt x="28946" y="1"/>
                  </a:moveTo>
                  <a:cubicBezTo>
                    <a:pt x="26922" y="1"/>
                    <a:pt x="25662" y="2211"/>
                    <a:pt x="26713" y="3963"/>
                  </a:cubicBezTo>
                  <a:lnTo>
                    <a:pt x="45555" y="35374"/>
                  </a:lnTo>
                  <a:lnTo>
                    <a:pt x="29623" y="35111"/>
                  </a:lnTo>
                  <a:lnTo>
                    <a:pt x="22348" y="49302"/>
                  </a:lnTo>
                  <a:lnTo>
                    <a:pt x="4985" y="20324"/>
                  </a:lnTo>
                  <a:cubicBezTo>
                    <a:pt x="4478" y="19471"/>
                    <a:pt x="3609" y="19053"/>
                    <a:pt x="2741" y="19053"/>
                  </a:cubicBezTo>
                  <a:cubicBezTo>
                    <a:pt x="1813" y="19053"/>
                    <a:pt x="886" y="19531"/>
                    <a:pt x="406" y="20467"/>
                  </a:cubicBezTo>
                  <a:cubicBezTo>
                    <a:pt x="0" y="21278"/>
                    <a:pt x="24" y="22232"/>
                    <a:pt x="501" y="23019"/>
                  </a:cubicBezTo>
                  <a:lnTo>
                    <a:pt x="20297" y="56004"/>
                  </a:lnTo>
                  <a:cubicBezTo>
                    <a:pt x="20804" y="56857"/>
                    <a:pt x="21674" y="57276"/>
                    <a:pt x="22539" y="57276"/>
                  </a:cubicBezTo>
                  <a:cubicBezTo>
                    <a:pt x="23464" y="57276"/>
                    <a:pt x="24384" y="56798"/>
                    <a:pt x="24852" y="55861"/>
                  </a:cubicBezTo>
                  <a:lnTo>
                    <a:pt x="32795" y="40382"/>
                  </a:lnTo>
                  <a:lnTo>
                    <a:pt x="50182" y="40692"/>
                  </a:lnTo>
                  <a:cubicBezTo>
                    <a:pt x="50192" y="40693"/>
                    <a:pt x="50203" y="40693"/>
                    <a:pt x="50214" y="40693"/>
                  </a:cubicBezTo>
                  <a:cubicBezTo>
                    <a:pt x="52246" y="40693"/>
                    <a:pt x="53515" y="38465"/>
                    <a:pt x="52471" y="36733"/>
                  </a:cubicBezTo>
                  <a:lnTo>
                    <a:pt x="31173" y="1268"/>
                  </a:lnTo>
                  <a:cubicBezTo>
                    <a:pt x="30744" y="504"/>
                    <a:pt x="29933" y="27"/>
                    <a:pt x="29074" y="4"/>
                  </a:cubicBezTo>
                  <a:cubicBezTo>
                    <a:pt x="29031" y="2"/>
                    <a:pt x="28988" y="1"/>
                    <a:pt x="28946"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40" name="Google Shape;840;g21e7369f21a_0_1103"/>
            <p:cNvSpPr/>
            <p:nvPr/>
          </p:nvSpPr>
          <p:spPr>
            <a:xfrm>
              <a:off x="2024150" y="2912900"/>
              <a:ext cx="1365775" cy="1429500"/>
            </a:xfrm>
            <a:custGeom>
              <a:rect b="b" l="l" r="r" t="t"/>
              <a:pathLst>
                <a:path extrusionOk="0" h="57180" w="54631">
                  <a:moveTo>
                    <a:pt x="24462" y="0"/>
                  </a:moveTo>
                  <a:cubicBezTo>
                    <a:pt x="24430" y="0"/>
                    <a:pt x="24397" y="1"/>
                    <a:pt x="24365" y="2"/>
                  </a:cubicBezTo>
                  <a:cubicBezTo>
                    <a:pt x="23506" y="50"/>
                    <a:pt x="22695" y="527"/>
                    <a:pt x="22242" y="1266"/>
                  </a:cubicBezTo>
                  <a:lnTo>
                    <a:pt x="1015" y="36613"/>
                  </a:lnTo>
                  <a:cubicBezTo>
                    <a:pt x="1" y="38359"/>
                    <a:pt x="1228" y="40572"/>
                    <a:pt x="3264" y="40572"/>
                  </a:cubicBezTo>
                  <a:cubicBezTo>
                    <a:pt x="3285" y="40572"/>
                    <a:pt x="3307" y="40572"/>
                    <a:pt x="3329" y="40572"/>
                  </a:cubicBezTo>
                  <a:lnTo>
                    <a:pt x="20692" y="40285"/>
                  </a:lnTo>
                  <a:lnTo>
                    <a:pt x="28634" y="55764"/>
                  </a:lnTo>
                  <a:cubicBezTo>
                    <a:pt x="29115" y="56701"/>
                    <a:pt x="30034" y="57179"/>
                    <a:pt x="30956" y="57179"/>
                  </a:cubicBezTo>
                  <a:cubicBezTo>
                    <a:pt x="31818" y="57179"/>
                    <a:pt x="32682" y="56761"/>
                    <a:pt x="33189" y="55908"/>
                  </a:cubicBezTo>
                  <a:lnTo>
                    <a:pt x="54130" y="21062"/>
                  </a:lnTo>
                  <a:cubicBezTo>
                    <a:pt x="54607" y="20275"/>
                    <a:pt x="54631" y="19321"/>
                    <a:pt x="54202" y="18534"/>
                  </a:cubicBezTo>
                  <a:cubicBezTo>
                    <a:pt x="53733" y="17585"/>
                    <a:pt x="52813" y="17107"/>
                    <a:pt x="51888" y="17107"/>
                  </a:cubicBezTo>
                  <a:cubicBezTo>
                    <a:pt x="51023" y="17107"/>
                    <a:pt x="50153" y="17525"/>
                    <a:pt x="49646" y="18367"/>
                  </a:cubicBezTo>
                  <a:lnTo>
                    <a:pt x="31138" y="49206"/>
                  </a:lnTo>
                  <a:lnTo>
                    <a:pt x="23888" y="35015"/>
                  </a:lnTo>
                  <a:lnTo>
                    <a:pt x="7932" y="35277"/>
                  </a:lnTo>
                  <a:lnTo>
                    <a:pt x="7932" y="35277"/>
                  </a:lnTo>
                  <a:lnTo>
                    <a:pt x="26726" y="3985"/>
                  </a:lnTo>
                  <a:cubicBezTo>
                    <a:pt x="27783" y="2224"/>
                    <a:pt x="26504" y="0"/>
                    <a:pt x="24462"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41" name="Google Shape;841;g21e7369f21a_0_1103"/>
            <p:cNvSpPr/>
            <p:nvPr/>
          </p:nvSpPr>
          <p:spPr>
            <a:xfrm>
              <a:off x="2399525" y="270925"/>
              <a:ext cx="2851325" cy="2828525"/>
            </a:xfrm>
            <a:custGeom>
              <a:rect b="b" l="l" r="r" t="t"/>
              <a:pathLst>
                <a:path extrusionOk="0" h="113141" w="114053">
                  <a:moveTo>
                    <a:pt x="43527" y="6177"/>
                  </a:moveTo>
                  <a:lnTo>
                    <a:pt x="54189" y="13022"/>
                  </a:lnTo>
                  <a:lnTo>
                    <a:pt x="55381" y="13809"/>
                  </a:lnTo>
                  <a:cubicBezTo>
                    <a:pt x="55870" y="14119"/>
                    <a:pt x="56436" y="14274"/>
                    <a:pt x="57003" y="14274"/>
                  </a:cubicBezTo>
                  <a:cubicBezTo>
                    <a:pt x="57569" y="14274"/>
                    <a:pt x="58136" y="14119"/>
                    <a:pt x="58625" y="13809"/>
                  </a:cubicBezTo>
                  <a:lnTo>
                    <a:pt x="59817" y="13022"/>
                  </a:lnTo>
                  <a:lnTo>
                    <a:pt x="70502" y="6201"/>
                  </a:lnTo>
                  <a:lnTo>
                    <a:pt x="76322" y="17482"/>
                  </a:lnTo>
                  <a:lnTo>
                    <a:pt x="76966" y="18722"/>
                  </a:lnTo>
                  <a:cubicBezTo>
                    <a:pt x="77504" y="19752"/>
                    <a:pt x="78571" y="20369"/>
                    <a:pt x="79737" y="20369"/>
                  </a:cubicBezTo>
                  <a:cubicBezTo>
                    <a:pt x="79760" y="20369"/>
                    <a:pt x="79782" y="20368"/>
                    <a:pt x="79804" y="20368"/>
                  </a:cubicBezTo>
                  <a:lnTo>
                    <a:pt x="81211" y="20297"/>
                  </a:lnTo>
                  <a:lnTo>
                    <a:pt x="93875" y="19700"/>
                  </a:lnTo>
                  <a:lnTo>
                    <a:pt x="93279" y="32389"/>
                  </a:lnTo>
                  <a:lnTo>
                    <a:pt x="93208" y="33772"/>
                  </a:lnTo>
                  <a:cubicBezTo>
                    <a:pt x="93160" y="34941"/>
                    <a:pt x="93780" y="36038"/>
                    <a:pt x="94853" y="36610"/>
                  </a:cubicBezTo>
                  <a:lnTo>
                    <a:pt x="96117" y="37278"/>
                  </a:lnTo>
                  <a:lnTo>
                    <a:pt x="107375" y="43074"/>
                  </a:lnTo>
                  <a:lnTo>
                    <a:pt x="100530" y="53759"/>
                  </a:lnTo>
                  <a:lnTo>
                    <a:pt x="99743" y="54951"/>
                  </a:lnTo>
                  <a:cubicBezTo>
                    <a:pt x="99123" y="55929"/>
                    <a:pt x="99123" y="57217"/>
                    <a:pt x="99743" y="58195"/>
                  </a:cubicBezTo>
                  <a:lnTo>
                    <a:pt x="100530" y="59387"/>
                  </a:lnTo>
                  <a:lnTo>
                    <a:pt x="107351" y="70049"/>
                  </a:lnTo>
                  <a:lnTo>
                    <a:pt x="96070" y="75868"/>
                  </a:lnTo>
                  <a:lnTo>
                    <a:pt x="94829" y="76536"/>
                  </a:lnTo>
                  <a:cubicBezTo>
                    <a:pt x="93780" y="77061"/>
                    <a:pt x="93160" y="78158"/>
                    <a:pt x="93184" y="79350"/>
                  </a:cubicBezTo>
                  <a:lnTo>
                    <a:pt x="93232" y="80781"/>
                  </a:lnTo>
                  <a:lnTo>
                    <a:pt x="93828" y="93470"/>
                  </a:lnTo>
                  <a:lnTo>
                    <a:pt x="81163" y="92873"/>
                  </a:lnTo>
                  <a:lnTo>
                    <a:pt x="79756" y="92802"/>
                  </a:lnTo>
                  <a:cubicBezTo>
                    <a:pt x="79715" y="92800"/>
                    <a:pt x="79674" y="92799"/>
                    <a:pt x="79633" y="92799"/>
                  </a:cubicBezTo>
                  <a:cubicBezTo>
                    <a:pt x="78531" y="92799"/>
                    <a:pt x="77471" y="93413"/>
                    <a:pt x="76942" y="94448"/>
                  </a:cubicBezTo>
                  <a:lnTo>
                    <a:pt x="76274" y="95688"/>
                  </a:lnTo>
                  <a:lnTo>
                    <a:pt x="70502" y="106921"/>
                  </a:lnTo>
                  <a:lnTo>
                    <a:pt x="59817" y="100052"/>
                  </a:lnTo>
                  <a:lnTo>
                    <a:pt x="58625" y="99289"/>
                  </a:lnTo>
                  <a:cubicBezTo>
                    <a:pt x="58136" y="98967"/>
                    <a:pt x="57569" y="98806"/>
                    <a:pt x="57003" y="98806"/>
                  </a:cubicBezTo>
                  <a:cubicBezTo>
                    <a:pt x="56436" y="98806"/>
                    <a:pt x="55870" y="98967"/>
                    <a:pt x="55381" y="99289"/>
                  </a:cubicBezTo>
                  <a:lnTo>
                    <a:pt x="54189" y="100052"/>
                  </a:lnTo>
                  <a:lnTo>
                    <a:pt x="43527" y="106921"/>
                  </a:lnTo>
                  <a:lnTo>
                    <a:pt x="37708" y="95640"/>
                  </a:lnTo>
                  <a:lnTo>
                    <a:pt x="36158" y="92659"/>
                  </a:lnTo>
                  <a:lnTo>
                    <a:pt x="32819" y="92802"/>
                  </a:lnTo>
                  <a:lnTo>
                    <a:pt x="20154" y="93398"/>
                  </a:lnTo>
                  <a:lnTo>
                    <a:pt x="20154" y="93398"/>
                  </a:lnTo>
                  <a:lnTo>
                    <a:pt x="20750" y="80734"/>
                  </a:lnTo>
                  <a:lnTo>
                    <a:pt x="20798" y="79303"/>
                  </a:lnTo>
                  <a:cubicBezTo>
                    <a:pt x="20870" y="78134"/>
                    <a:pt x="20226" y="77037"/>
                    <a:pt x="19152" y="76512"/>
                  </a:cubicBezTo>
                  <a:lnTo>
                    <a:pt x="17912" y="75844"/>
                  </a:lnTo>
                  <a:lnTo>
                    <a:pt x="6631" y="70025"/>
                  </a:lnTo>
                  <a:lnTo>
                    <a:pt x="13476" y="59364"/>
                  </a:lnTo>
                  <a:lnTo>
                    <a:pt x="14239" y="58171"/>
                  </a:lnTo>
                  <a:cubicBezTo>
                    <a:pt x="14859" y="57193"/>
                    <a:pt x="14859" y="55905"/>
                    <a:pt x="14239" y="54927"/>
                  </a:cubicBezTo>
                  <a:lnTo>
                    <a:pt x="13476" y="53735"/>
                  </a:lnTo>
                  <a:lnTo>
                    <a:pt x="6631" y="43050"/>
                  </a:lnTo>
                  <a:lnTo>
                    <a:pt x="17912" y="37230"/>
                  </a:lnTo>
                  <a:lnTo>
                    <a:pt x="19152" y="36586"/>
                  </a:lnTo>
                  <a:cubicBezTo>
                    <a:pt x="20202" y="36038"/>
                    <a:pt x="20822" y="34941"/>
                    <a:pt x="20798" y="33748"/>
                  </a:cubicBezTo>
                  <a:lnTo>
                    <a:pt x="20750" y="32341"/>
                  </a:lnTo>
                  <a:lnTo>
                    <a:pt x="20154" y="19676"/>
                  </a:lnTo>
                  <a:lnTo>
                    <a:pt x="32819" y="20273"/>
                  </a:lnTo>
                  <a:lnTo>
                    <a:pt x="34226" y="20344"/>
                  </a:lnTo>
                  <a:cubicBezTo>
                    <a:pt x="34267" y="20346"/>
                    <a:pt x="34308" y="20347"/>
                    <a:pt x="34349" y="20347"/>
                  </a:cubicBezTo>
                  <a:cubicBezTo>
                    <a:pt x="35450" y="20347"/>
                    <a:pt x="36511" y="19733"/>
                    <a:pt x="37040" y="18699"/>
                  </a:cubicBezTo>
                  <a:lnTo>
                    <a:pt x="37708" y="17434"/>
                  </a:lnTo>
                  <a:lnTo>
                    <a:pt x="43527" y="6177"/>
                  </a:lnTo>
                  <a:close/>
                  <a:moveTo>
                    <a:pt x="42676" y="1"/>
                  </a:moveTo>
                  <a:cubicBezTo>
                    <a:pt x="41593" y="1"/>
                    <a:pt x="40534" y="588"/>
                    <a:pt x="39998" y="1645"/>
                  </a:cubicBezTo>
                  <a:lnTo>
                    <a:pt x="33057" y="15049"/>
                  </a:lnTo>
                  <a:lnTo>
                    <a:pt x="17960" y="14382"/>
                  </a:lnTo>
                  <a:cubicBezTo>
                    <a:pt x="17906" y="14379"/>
                    <a:pt x="17852" y="14377"/>
                    <a:pt x="17798" y="14377"/>
                  </a:cubicBezTo>
                  <a:cubicBezTo>
                    <a:pt x="16128" y="14377"/>
                    <a:pt x="14742" y="15797"/>
                    <a:pt x="14812" y="17530"/>
                  </a:cubicBezTo>
                  <a:lnTo>
                    <a:pt x="15527" y="32627"/>
                  </a:lnTo>
                  <a:lnTo>
                    <a:pt x="2099" y="39568"/>
                  </a:lnTo>
                  <a:cubicBezTo>
                    <a:pt x="525" y="40379"/>
                    <a:pt x="1" y="42358"/>
                    <a:pt x="955" y="43861"/>
                  </a:cubicBezTo>
                  <a:lnTo>
                    <a:pt x="9087" y="56597"/>
                  </a:lnTo>
                  <a:lnTo>
                    <a:pt x="955" y="69309"/>
                  </a:lnTo>
                  <a:cubicBezTo>
                    <a:pt x="1" y="70812"/>
                    <a:pt x="525" y="72815"/>
                    <a:pt x="2099" y="73602"/>
                  </a:cubicBezTo>
                  <a:lnTo>
                    <a:pt x="15527" y="80567"/>
                  </a:lnTo>
                  <a:lnTo>
                    <a:pt x="14812" y="95640"/>
                  </a:lnTo>
                  <a:cubicBezTo>
                    <a:pt x="14718" y="97377"/>
                    <a:pt x="16125" y="98813"/>
                    <a:pt x="17874" y="98813"/>
                  </a:cubicBezTo>
                  <a:cubicBezTo>
                    <a:pt x="17903" y="98813"/>
                    <a:pt x="17931" y="98813"/>
                    <a:pt x="17960" y="98812"/>
                  </a:cubicBezTo>
                  <a:lnTo>
                    <a:pt x="33057" y="98097"/>
                  </a:lnTo>
                  <a:lnTo>
                    <a:pt x="39998" y="111501"/>
                  </a:lnTo>
                  <a:cubicBezTo>
                    <a:pt x="40537" y="112547"/>
                    <a:pt x="41602" y="113140"/>
                    <a:pt x="42691" y="113140"/>
                  </a:cubicBezTo>
                  <a:cubicBezTo>
                    <a:pt x="43240" y="113140"/>
                    <a:pt x="43795" y="112989"/>
                    <a:pt x="44291" y="112669"/>
                  </a:cubicBezTo>
                  <a:lnTo>
                    <a:pt x="57027" y="104536"/>
                  </a:lnTo>
                  <a:lnTo>
                    <a:pt x="69763" y="112669"/>
                  </a:lnTo>
                  <a:cubicBezTo>
                    <a:pt x="70259" y="112989"/>
                    <a:pt x="70813" y="113140"/>
                    <a:pt x="71362" y="113140"/>
                  </a:cubicBezTo>
                  <a:cubicBezTo>
                    <a:pt x="72451" y="113140"/>
                    <a:pt x="73517" y="112547"/>
                    <a:pt x="74056" y="111501"/>
                  </a:cubicBezTo>
                  <a:lnTo>
                    <a:pt x="80996" y="98097"/>
                  </a:lnTo>
                  <a:lnTo>
                    <a:pt x="96070" y="98812"/>
                  </a:lnTo>
                  <a:cubicBezTo>
                    <a:pt x="96111" y="98814"/>
                    <a:pt x="96153" y="98815"/>
                    <a:pt x="96194" y="98815"/>
                  </a:cubicBezTo>
                  <a:cubicBezTo>
                    <a:pt x="97903" y="98815"/>
                    <a:pt x="99288" y="97387"/>
                    <a:pt x="99242" y="95640"/>
                  </a:cubicBezTo>
                  <a:lnTo>
                    <a:pt x="98526" y="80567"/>
                  </a:lnTo>
                  <a:lnTo>
                    <a:pt x="111930" y="73602"/>
                  </a:lnTo>
                  <a:cubicBezTo>
                    <a:pt x="113528" y="72815"/>
                    <a:pt x="114053" y="70812"/>
                    <a:pt x="113099" y="69309"/>
                  </a:cubicBezTo>
                  <a:lnTo>
                    <a:pt x="104966" y="56597"/>
                  </a:lnTo>
                  <a:lnTo>
                    <a:pt x="113099" y="43861"/>
                  </a:lnTo>
                  <a:cubicBezTo>
                    <a:pt x="114053" y="42358"/>
                    <a:pt x="113528" y="40379"/>
                    <a:pt x="111930" y="39568"/>
                  </a:cubicBezTo>
                  <a:lnTo>
                    <a:pt x="98526" y="32627"/>
                  </a:lnTo>
                  <a:lnTo>
                    <a:pt x="99242" y="17530"/>
                  </a:lnTo>
                  <a:cubicBezTo>
                    <a:pt x="99336" y="15793"/>
                    <a:pt x="97905" y="14357"/>
                    <a:pt x="96155" y="14357"/>
                  </a:cubicBezTo>
                  <a:cubicBezTo>
                    <a:pt x="96127" y="14357"/>
                    <a:pt x="96098" y="14357"/>
                    <a:pt x="96070" y="14358"/>
                  </a:cubicBezTo>
                  <a:lnTo>
                    <a:pt x="80996" y="15049"/>
                  </a:lnTo>
                  <a:lnTo>
                    <a:pt x="74056" y="1645"/>
                  </a:lnTo>
                  <a:cubicBezTo>
                    <a:pt x="73503" y="588"/>
                    <a:pt x="72439" y="1"/>
                    <a:pt x="71347" y="1"/>
                  </a:cubicBezTo>
                  <a:cubicBezTo>
                    <a:pt x="70789" y="1"/>
                    <a:pt x="70223" y="154"/>
                    <a:pt x="69715" y="477"/>
                  </a:cubicBezTo>
                  <a:lnTo>
                    <a:pt x="57003" y="8610"/>
                  </a:lnTo>
                  <a:lnTo>
                    <a:pt x="44291" y="477"/>
                  </a:lnTo>
                  <a:cubicBezTo>
                    <a:pt x="43790" y="154"/>
                    <a:pt x="43230" y="1"/>
                    <a:pt x="42676"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42" name="Google Shape;842;g21e7369f21a_0_1103"/>
            <p:cNvSpPr/>
            <p:nvPr/>
          </p:nvSpPr>
          <p:spPr>
            <a:xfrm>
              <a:off x="2979100" y="812300"/>
              <a:ext cx="1729175" cy="1728000"/>
            </a:xfrm>
            <a:custGeom>
              <a:rect b="b" l="l" r="r" t="t"/>
              <a:pathLst>
                <a:path extrusionOk="0" h="69120" w="69167">
                  <a:moveTo>
                    <a:pt x="34583" y="5200"/>
                  </a:moveTo>
                  <a:cubicBezTo>
                    <a:pt x="50777" y="5200"/>
                    <a:pt x="63919" y="18390"/>
                    <a:pt x="63919" y="34536"/>
                  </a:cubicBezTo>
                  <a:cubicBezTo>
                    <a:pt x="63919" y="50707"/>
                    <a:pt x="50777" y="63872"/>
                    <a:pt x="34583" y="63872"/>
                  </a:cubicBezTo>
                  <a:cubicBezTo>
                    <a:pt x="18436" y="63872"/>
                    <a:pt x="5247" y="50731"/>
                    <a:pt x="5247" y="34536"/>
                  </a:cubicBezTo>
                  <a:cubicBezTo>
                    <a:pt x="5247" y="18390"/>
                    <a:pt x="18389" y="5200"/>
                    <a:pt x="34583" y="5200"/>
                  </a:cubicBezTo>
                  <a:close/>
                  <a:moveTo>
                    <a:pt x="34583" y="1"/>
                  </a:moveTo>
                  <a:cubicBezTo>
                    <a:pt x="15503" y="1"/>
                    <a:pt x="0" y="15456"/>
                    <a:pt x="0" y="34536"/>
                  </a:cubicBezTo>
                  <a:cubicBezTo>
                    <a:pt x="0" y="53617"/>
                    <a:pt x="15527" y="69120"/>
                    <a:pt x="34583" y="69120"/>
                  </a:cubicBezTo>
                  <a:cubicBezTo>
                    <a:pt x="53639" y="69120"/>
                    <a:pt x="69166" y="53664"/>
                    <a:pt x="69166" y="34584"/>
                  </a:cubicBezTo>
                  <a:cubicBezTo>
                    <a:pt x="69166" y="15504"/>
                    <a:pt x="53639" y="1"/>
                    <a:pt x="34583"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43" name="Google Shape;843;g21e7369f21a_0_1103"/>
            <p:cNvSpPr/>
            <p:nvPr/>
          </p:nvSpPr>
          <p:spPr>
            <a:xfrm>
              <a:off x="3378575" y="1247125"/>
              <a:ext cx="927800" cy="856175"/>
            </a:xfrm>
            <a:custGeom>
              <a:rect b="b" l="l" r="r" t="t"/>
              <a:pathLst>
                <a:path extrusionOk="0" h="34247" w="37112">
                  <a:moveTo>
                    <a:pt x="18628" y="8915"/>
                  </a:moveTo>
                  <a:lnTo>
                    <a:pt x="21466" y="14735"/>
                  </a:lnTo>
                  <a:lnTo>
                    <a:pt x="27882" y="15641"/>
                  </a:lnTo>
                  <a:lnTo>
                    <a:pt x="23207" y="20125"/>
                  </a:lnTo>
                  <a:lnTo>
                    <a:pt x="24328" y="26517"/>
                  </a:lnTo>
                  <a:lnTo>
                    <a:pt x="18604" y="23464"/>
                  </a:lnTo>
                  <a:lnTo>
                    <a:pt x="12928" y="26517"/>
                  </a:lnTo>
                  <a:lnTo>
                    <a:pt x="14072" y="20125"/>
                  </a:lnTo>
                  <a:lnTo>
                    <a:pt x="9398" y="15641"/>
                  </a:lnTo>
                  <a:lnTo>
                    <a:pt x="15814" y="14735"/>
                  </a:lnTo>
                  <a:lnTo>
                    <a:pt x="18628" y="8915"/>
                  </a:lnTo>
                  <a:close/>
                  <a:moveTo>
                    <a:pt x="18568" y="1"/>
                  </a:moveTo>
                  <a:cubicBezTo>
                    <a:pt x="17734" y="1"/>
                    <a:pt x="16899" y="436"/>
                    <a:pt x="16481" y="1307"/>
                  </a:cubicBezTo>
                  <a:lnTo>
                    <a:pt x="12260" y="10012"/>
                  </a:lnTo>
                  <a:lnTo>
                    <a:pt x="2696" y="11324"/>
                  </a:lnTo>
                  <a:cubicBezTo>
                    <a:pt x="788" y="11610"/>
                    <a:pt x="1" y="13971"/>
                    <a:pt x="1408" y="15307"/>
                  </a:cubicBezTo>
                  <a:lnTo>
                    <a:pt x="8372" y="22009"/>
                  </a:lnTo>
                  <a:lnTo>
                    <a:pt x="6679" y="31525"/>
                  </a:lnTo>
                  <a:cubicBezTo>
                    <a:pt x="6416" y="33026"/>
                    <a:pt x="7600" y="34246"/>
                    <a:pt x="8952" y="34246"/>
                  </a:cubicBezTo>
                  <a:cubicBezTo>
                    <a:pt x="9319" y="34246"/>
                    <a:pt x="9699" y="34157"/>
                    <a:pt x="10066" y="33958"/>
                  </a:cubicBezTo>
                  <a:lnTo>
                    <a:pt x="18604" y="29403"/>
                  </a:lnTo>
                  <a:lnTo>
                    <a:pt x="27071" y="33958"/>
                  </a:lnTo>
                  <a:cubicBezTo>
                    <a:pt x="27432" y="34157"/>
                    <a:pt x="27808" y="34246"/>
                    <a:pt x="28172" y="34246"/>
                  </a:cubicBezTo>
                  <a:cubicBezTo>
                    <a:pt x="29513" y="34246"/>
                    <a:pt x="30696" y="33026"/>
                    <a:pt x="30434" y="31525"/>
                  </a:cubicBezTo>
                  <a:lnTo>
                    <a:pt x="28740" y="22009"/>
                  </a:lnTo>
                  <a:lnTo>
                    <a:pt x="35729" y="15307"/>
                  </a:lnTo>
                  <a:cubicBezTo>
                    <a:pt x="37112" y="13971"/>
                    <a:pt x="36349" y="11610"/>
                    <a:pt x="34441" y="11324"/>
                  </a:cubicBezTo>
                  <a:lnTo>
                    <a:pt x="24877" y="10012"/>
                  </a:lnTo>
                  <a:lnTo>
                    <a:pt x="20655" y="1307"/>
                  </a:lnTo>
                  <a:cubicBezTo>
                    <a:pt x="20238" y="436"/>
                    <a:pt x="19403" y="1"/>
                    <a:pt x="18568"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sp>
        <p:nvSpPr>
          <p:cNvPr id="844" name="Google Shape;844;g21e7369f21a_0_1103"/>
          <p:cNvSpPr/>
          <p:nvPr/>
        </p:nvSpPr>
        <p:spPr>
          <a:xfrm>
            <a:off x="1724077" y="7244685"/>
            <a:ext cx="1442787" cy="1056422"/>
          </a:xfrm>
          <a:custGeom>
            <a:rect b="b" l="l" r="r" t="t"/>
            <a:pathLst>
              <a:path extrusionOk="0" h="95002" w="129747">
                <a:moveTo>
                  <a:pt x="33988" y="6039"/>
                </a:moveTo>
                <a:cubicBezTo>
                  <a:pt x="42049" y="7184"/>
                  <a:pt x="48465" y="13600"/>
                  <a:pt x="49586" y="21637"/>
                </a:cubicBezTo>
                <a:lnTo>
                  <a:pt x="33988" y="21637"/>
                </a:lnTo>
                <a:lnTo>
                  <a:pt x="33988" y="6039"/>
                </a:lnTo>
                <a:close/>
                <a:moveTo>
                  <a:pt x="31459" y="720"/>
                </a:moveTo>
                <a:cubicBezTo>
                  <a:pt x="30028" y="720"/>
                  <a:pt x="28860" y="1865"/>
                  <a:pt x="28860" y="3296"/>
                </a:cubicBezTo>
                <a:lnTo>
                  <a:pt x="28860" y="24213"/>
                </a:lnTo>
                <a:cubicBezTo>
                  <a:pt x="28836" y="25644"/>
                  <a:pt x="30005" y="26789"/>
                  <a:pt x="31436" y="26789"/>
                </a:cubicBezTo>
                <a:lnTo>
                  <a:pt x="52352" y="26789"/>
                </a:lnTo>
                <a:cubicBezTo>
                  <a:pt x="53783" y="26789"/>
                  <a:pt x="54952" y="25644"/>
                  <a:pt x="54952" y="24213"/>
                </a:cubicBezTo>
                <a:cubicBezTo>
                  <a:pt x="54952" y="11238"/>
                  <a:pt x="44410" y="720"/>
                  <a:pt x="31459" y="720"/>
                </a:cubicBezTo>
                <a:close/>
                <a:moveTo>
                  <a:pt x="20941" y="13981"/>
                </a:moveTo>
                <a:lnTo>
                  <a:pt x="20941" y="32131"/>
                </a:lnTo>
                <a:cubicBezTo>
                  <a:pt x="20941" y="33562"/>
                  <a:pt x="22110" y="34731"/>
                  <a:pt x="23541" y="34731"/>
                </a:cubicBezTo>
                <a:lnTo>
                  <a:pt x="41691" y="34731"/>
                </a:lnTo>
                <a:cubicBezTo>
                  <a:pt x="40427" y="43603"/>
                  <a:pt x="32771" y="50496"/>
                  <a:pt x="23541" y="50496"/>
                </a:cubicBezTo>
                <a:cubicBezTo>
                  <a:pt x="13405" y="50472"/>
                  <a:pt x="5176" y="42244"/>
                  <a:pt x="5176" y="32131"/>
                </a:cubicBezTo>
                <a:cubicBezTo>
                  <a:pt x="5176" y="22901"/>
                  <a:pt x="12021" y="15221"/>
                  <a:pt x="20941" y="13981"/>
                </a:cubicBezTo>
                <a:close/>
                <a:moveTo>
                  <a:pt x="23493" y="8615"/>
                </a:moveTo>
                <a:cubicBezTo>
                  <a:pt x="10543" y="8615"/>
                  <a:pt x="1" y="19157"/>
                  <a:pt x="1" y="32108"/>
                </a:cubicBezTo>
                <a:cubicBezTo>
                  <a:pt x="1" y="45035"/>
                  <a:pt x="10567" y="55600"/>
                  <a:pt x="23493" y="55600"/>
                </a:cubicBezTo>
                <a:cubicBezTo>
                  <a:pt x="23508" y="55600"/>
                  <a:pt x="23523" y="55600"/>
                  <a:pt x="23537" y="55600"/>
                </a:cubicBezTo>
                <a:cubicBezTo>
                  <a:pt x="36492" y="55600"/>
                  <a:pt x="47010" y="45091"/>
                  <a:pt x="47010" y="32131"/>
                </a:cubicBezTo>
                <a:cubicBezTo>
                  <a:pt x="47010" y="30700"/>
                  <a:pt x="45865" y="29532"/>
                  <a:pt x="44434" y="29532"/>
                </a:cubicBezTo>
                <a:lnTo>
                  <a:pt x="26093" y="29532"/>
                </a:lnTo>
                <a:lnTo>
                  <a:pt x="26093" y="11215"/>
                </a:lnTo>
                <a:cubicBezTo>
                  <a:pt x="26093" y="9784"/>
                  <a:pt x="24924" y="8615"/>
                  <a:pt x="23493" y="8615"/>
                </a:cubicBezTo>
                <a:close/>
                <a:moveTo>
                  <a:pt x="127086" y="0"/>
                </a:moveTo>
                <a:cubicBezTo>
                  <a:pt x="127035" y="0"/>
                  <a:pt x="126984" y="2"/>
                  <a:pt x="126932" y="5"/>
                </a:cubicBezTo>
                <a:lnTo>
                  <a:pt x="116367" y="553"/>
                </a:lnTo>
                <a:cubicBezTo>
                  <a:pt x="114936" y="649"/>
                  <a:pt x="113839" y="1841"/>
                  <a:pt x="113934" y="3272"/>
                </a:cubicBezTo>
                <a:cubicBezTo>
                  <a:pt x="114003" y="4659"/>
                  <a:pt x="115170" y="5732"/>
                  <a:pt x="116544" y="5732"/>
                </a:cubicBezTo>
                <a:cubicBezTo>
                  <a:pt x="116588" y="5732"/>
                  <a:pt x="116632" y="5731"/>
                  <a:pt x="116677" y="5729"/>
                </a:cubicBezTo>
                <a:lnTo>
                  <a:pt x="119897" y="5538"/>
                </a:lnTo>
                <a:lnTo>
                  <a:pt x="119897" y="5538"/>
                </a:lnTo>
                <a:cubicBezTo>
                  <a:pt x="96809" y="25668"/>
                  <a:pt x="69358" y="41338"/>
                  <a:pt x="38233" y="52190"/>
                </a:cubicBezTo>
                <a:cubicBezTo>
                  <a:pt x="36897" y="52667"/>
                  <a:pt x="36182" y="54145"/>
                  <a:pt x="36659" y="55481"/>
                </a:cubicBezTo>
                <a:cubicBezTo>
                  <a:pt x="37040" y="56554"/>
                  <a:pt x="38018" y="57198"/>
                  <a:pt x="39092" y="57198"/>
                </a:cubicBezTo>
                <a:cubicBezTo>
                  <a:pt x="39354" y="57198"/>
                  <a:pt x="39664" y="57151"/>
                  <a:pt x="39926" y="57055"/>
                </a:cubicBezTo>
                <a:cubicBezTo>
                  <a:pt x="71767" y="45989"/>
                  <a:pt x="99815" y="29937"/>
                  <a:pt x="123474" y="9259"/>
                </a:cubicBezTo>
                <a:lnTo>
                  <a:pt x="123474" y="9259"/>
                </a:lnTo>
                <a:lnTo>
                  <a:pt x="122997" y="12646"/>
                </a:lnTo>
                <a:cubicBezTo>
                  <a:pt x="122782" y="14029"/>
                  <a:pt x="123760" y="15341"/>
                  <a:pt x="125167" y="15555"/>
                </a:cubicBezTo>
                <a:cubicBezTo>
                  <a:pt x="125311" y="15579"/>
                  <a:pt x="125430" y="15579"/>
                  <a:pt x="125549" y="15579"/>
                </a:cubicBezTo>
                <a:cubicBezTo>
                  <a:pt x="126837" y="15579"/>
                  <a:pt x="127934" y="14673"/>
                  <a:pt x="128125" y="13385"/>
                </a:cubicBezTo>
                <a:lnTo>
                  <a:pt x="129627" y="2938"/>
                </a:lnTo>
                <a:cubicBezTo>
                  <a:pt x="129747" y="2175"/>
                  <a:pt x="129508" y="1388"/>
                  <a:pt x="128984" y="840"/>
                </a:cubicBezTo>
                <a:cubicBezTo>
                  <a:pt x="128472" y="306"/>
                  <a:pt x="127794" y="0"/>
                  <a:pt x="127086" y="0"/>
                </a:cubicBezTo>
                <a:close/>
                <a:moveTo>
                  <a:pt x="51088" y="69696"/>
                </a:moveTo>
                <a:lnTo>
                  <a:pt x="51088" y="89826"/>
                </a:lnTo>
                <a:lnTo>
                  <a:pt x="43051" y="89826"/>
                </a:lnTo>
                <a:lnTo>
                  <a:pt x="43051" y="69696"/>
                </a:lnTo>
                <a:close/>
                <a:moveTo>
                  <a:pt x="75535" y="56459"/>
                </a:moveTo>
                <a:lnTo>
                  <a:pt x="75535" y="89826"/>
                </a:lnTo>
                <a:lnTo>
                  <a:pt x="67497" y="89826"/>
                </a:lnTo>
                <a:lnTo>
                  <a:pt x="67497" y="56459"/>
                </a:lnTo>
                <a:close/>
                <a:moveTo>
                  <a:pt x="100005" y="42626"/>
                </a:moveTo>
                <a:lnTo>
                  <a:pt x="100005" y="89826"/>
                </a:lnTo>
                <a:lnTo>
                  <a:pt x="91992" y="89826"/>
                </a:lnTo>
                <a:lnTo>
                  <a:pt x="91992" y="42626"/>
                </a:lnTo>
                <a:close/>
                <a:moveTo>
                  <a:pt x="124476" y="30176"/>
                </a:moveTo>
                <a:lnTo>
                  <a:pt x="124476" y="89826"/>
                </a:lnTo>
                <a:lnTo>
                  <a:pt x="116462" y="89826"/>
                </a:lnTo>
                <a:lnTo>
                  <a:pt x="116462" y="30176"/>
                </a:lnTo>
                <a:close/>
                <a:moveTo>
                  <a:pt x="40475" y="64544"/>
                </a:moveTo>
                <a:cubicBezTo>
                  <a:pt x="39044" y="64544"/>
                  <a:pt x="37875" y="65713"/>
                  <a:pt x="37875" y="67144"/>
                </a:cubicBezTo>
                <a:lnTo>
                  <a:pt x="37875" y="92425"/>
                </a:lnTo>
                <a:cubicBezTo>
                  <a:pt x="37875" y="93856"/>
                  <a:pt x="39044" y="95001"/>
                  <a:pt x="40475" y="95001"/>
                </a:cubicBezTo>
                <a:lnTo>
                  <a:pt x="53640" y="95001"/>
                </a:lnTo>
                <a:cubicBezTo>
                  <a:pt x="55071" y="95001"/>
                  <a:pt x="56240" y="93856"/>
                  <a:pt x="56240" y="92425"/>
                </a:cubicBezTo>
                <a:lnTo>
                  <a:pt x="56240" y="67144"/>
                </a:lnTo>
                <a:cubicBezTo>
                  <a:pt x="56240" y="65713"/>
                  <a:pt x="55071" y="64544"/>
                  <a:pt x="53640" y="64544"/>
                </a:cubicBezTo>
                <a:close/>
                <a:moveTo>
                  <a:pt x="78111" y="51283"/>
                </a:moveTo>
                <a:lnTo>
                  <a:pt x="64945" y="51307"/>
                </a:lnTo>
                <a:cubicBezTo>
                  <a:pt x="63514" y="51307"/>
                  <a:pt x="62346" y="52476"/>
                  <a:pt x="62346" y="53907"/>
                </a:cubicBezTo>
                <a:lnTo>
                  <a:pt x="62346" y="92401"/>
                </a:lnTo>
                <a:cubicBezTo>
                  <a:pt x="62346" y="93833"/>
                  <a:pt x="63514" y="95001"/>
                  <a:pt x="64945" y="95001"/>
                </a:cubicBezTo>
                <a:lnTo>
                  <a:pt x="78111" y="95001"/>
                </a:lnTo>
                <a:cubicBezTo>
                  <a:pt x="79542" y="95001"/>
                  <a:pt x="80710" y="93833"/>
                  <a:pt x="80710" y="92401"/>
                </a:cubicBezTo>
                <a:lnTo>
                  <a:pt x="80710" y="53859"/>
                </a:lnTo>
                <a:cubicBezTo>
                  <a:pt x="80710" y="52428"/>
                  <a:pt x="79542" y="51283"/>
                  <a:pt x="78111" y="51283"/>
                </a:cubicBezTo>
                <a:close/>
                <a:moveTo>
                  <a:pt x="102605" y="37450"/>
                </a:moveTo>
                <a:lnTo>
                  <a:pt x="89416" y="37474"/>
                </a:lnTo>
                <a:cubicBezTo>
                  <a:pt x="87985" y="37474"/>
                  <a:pt x="86816" y="38643"/>
                  <a:pt x="86816" y="40050"/>
                </a:cubicBezTo>
                <a:lnTo>
                  <a:pt x="86816" y="92401"/>
                </a:lnTo>
                <a:cubicBezTo>
                  <a:pt x="86816" y="93833"/>
                  <a:pt x="87985" y="95001"/>
                  <a:pt x="89416" y="95001"/>
                </a:cubicBezTo>
                <a:lnTo>
                  <a:pt x="102605" y="95001"/>
                </a:lnTo>
                <a:cubicBezTo>
                  <a:pt x="104036" y="95001"/>
                  <a:pt x="105181" y="93833"/>
                  <a:pt x="105181" y="92401"/>
                </a:cubicBezTo>
                <a:lnTo>
                  <a:pt x="105181" y="40026"/>
                </a:lnTo>
                <a:cubicBezTo>
                  <a:pt x="105181" y="38595"/>
                  <a:pt x="104036" y="37450"/>
                  <a:pt x="102605" y="37450"/>
                </a:cubicBezTo>
                <a:close/>
                <a:moveTo>
                  <a:pt x="113862" y="25000"/>
                </a:moveTo>
                <a:cubicBezTo>
                  <a:pt x="112431" y="25000"/>
                  <a:pt x="111263" y="26169"/>
                  <a:pt x="111263" y="27600"/>
                </a:cubicBezTo>
                <a:lnTo>
                  <a:pt x="111263" y="92425"/>
                </a:lnTo>
                <a:cubicBezTo>
                  <a:pt x="111263" y="93856"/>
                  <a:pt x="112431" y="95001"/>
                  <a:pt x="113862" y="95001"/>
                </a:cubicBezTo>
                <a:lnTo>
                  <a:pt x="127028" y="95001"/>
                </a:lnTo>
                <a:cubicBezTo>
                  <a:pt x="128459" y="95001"/>
                  <a:pt x="129627" y="93856"/>
                  <a:pt x="129627" y="92425"/>
                </a:cubicBezTo>
                <a:lnTo>
                  <a:pt x="129627" y="27600"/>
                </a:lnTo>
                <a:cubicBezTo>
                  <a:pt x="129627" y="26169"/>
                  <a:pt x="128483" y="25000"/>
                  <a:pt x="127028" y="2500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8" name="Shape 848"/>
        <p:cNvGrpSpPr/>
        <p:nvPr/>
      </p:nvGrpSpPr>
      <p:grpSpPr>
        <a:xfrm>
          <a:off x="0" y="0"/>
          <a:ext cx="0" cy="0"/>
          <a:chOff x="0" y="0"/>
          <a:chExt cx="0" cy="0"/>
        </a:xfrm>
      </p:grpSpPr>
      <p:sp>
        <p:nvSpPr>
          <p:cNvPr id="849" name="Google Shape;849;g21e7369f21a_0_1156"/>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sz="5800">
                <a:solidFill>
                  <a:srgbClr val="00A54F"/>
                </a:solidFill>
                <a:latin typeface="Roboto Black"/>
                <a:ea typeface="Roboto Black"/>
                <a:cs typeface="Roboto Black"/>
                <a:sym typeface="Roboto Black"/>
              </a:rPr>
              <a:t>The Investment Environment is Conducive</a:t>
            </a:r>
            <a:endParaRPr sz="5800">
              <a:solidFill>
                <a:srgbClr val="00A54F"/>
              </a:solidFill>
              <a:latin typeface="Roboto Black"/>
              <a:ea typeface="Roboto Black"/>
              <a:cs typeface="Roboto Black"/>
              <a:sym typeface="Roboto Black"/>
            </a:endParaRPr>
          </a:p>
        </p:txBody>
      </p:sp>
      <p:sp>
        <p:nvSpPr>
          <p:cNvPr id="850" name="Google Shape;850;g21e7369f21a_0_1156"/>
          <p:cNvSpPr txBox="1"/>
          <p:nvPr/>
        </p:nvSpPr>
        <p:spPr>
          <a:xfrm>
            <a:off x="831211" y="12468600"/>
            <a:ext cx="7422600" cy="584700"/>
          </a:xfrm>
          <a:prstGeom prst="rect">
            <a:avLst/>
          </a:prstGeom>
          <a:noFill/>
          <a:ln>
            <a:noFill/>
          </a:ln>
        </p:spPr>
        <p:txBody>
          <a:bodyPr anchorCtr="0" anchor="t" bIns="121850" lIns="243800" spcFirstLastPara="1" rIns="243800" wrap="square" tIns="12185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dk2"/>
                </a:solidFill>
                <a:latin typeface="Roboto"/>
                <a:ea typeface="Roboto"/>
                <a:cs typeface="Roboto"/>
                <a:sym typeface="Roboto"/>
              </a:rPr>
              <a:t>Source: World Bank, UNCTAD, CBK, KNBS</a:t>
            </a:r>
            <a:endParaRPr b="0" i="0" sz="2200" u="none" cap="none" strike="noStrike">
              <a:solidFill>
                <a:schemeClr val="dk2"/>
              </a:solidFill>
              <a:latin typeface="Roboto"/>
              <a:ea typeface="Roboto"/>
              <a:cs typeface="Roboto"/>
              <a:sym typeface="Roboto"/>
            </a:endParaRPr>
          </a:p>
        </p:txBody>
      </p:sp>
      <p:sp>
        <p:nvSpPr>
          <p:cNvPr id="851" name="Google Shape;851;g21e7369f21a_0_1156"/>
          <p:cNvSpPr txBox="1"/>
          <p:nvPr/>
        </p:nvSpPr>
        <p:spPr>
          <a:xfrm>
            <a:off x="12089405" y="3255523"/>
            <a:ext cx="10114200" cy="1600800"/>
          </a:xfrm>
          <a:prstGeom prst="rect">
            <a:avLst/>
          </a:prstGeom>
          <a:noFill/>
          <a:ln>
            <a:noFill/>
          </a:ln>
        </p:spPr>
        <p:txBody>
          <a:bodyPr anchorCtr="0" anchor="t" bIns="0" lIns="0" spcFirstLastPara="1" rIns="0" wrap="square" tIns="0">
            <a:spAutoFit/>
          </a:bodyPr>
          <a:lstStyle/>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Guaranteed repatriation of capital and profits  </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Constitutional protection against expropriation </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Investment guarantee against non-commercial risks: ICSID, MIGA and ATIA</a:t>
            </a:r>
            <a:endParaRPr b="0" i="0" sz="2600" u="none" cap="none" strike="noStrike">
              <a:solidFill>
                <a:schemeClr val="dk2"/>
              </a:solidFill>
              <a:latin typeface="Roboto"/>
              <a:ea typeface="Roboto"/>
              <a:cs typeface="Roboto"/>
              <a:sym typeface="Roboto"/>
            </a:endParaRPr>
          </a:p>
        </p:txBody>
      </p:sp>
      <p:sp>
        <p:nvSpPr>
          <p:cNvPr id="852" name="Google Shape;852;g21e7369f21a_0_1156"/>
          <p:cNvSpPr txBox="1"/>
          <p:nvPr/>
        </p:nvSpPr>
        <p:spPr>
          <a:xfrm>
            <a:off x="12109923" y="5777333"/>
            <a:ext cx="10114200" cy="1600800"/>
          </a:xfrm>
          <a:prstGeom prst="rect">
            <a:avLst/>
          </a:prstGeom>
          <a:noFill/>
          <a:ln>
            <a:noFill/>
          </a:ln>
        </p:spPr>
        <p:txBody>
          <a:bodyPr anchorCtr="0" anchor="t" bIns="0" lIns="0" spcFirstLastPara="1" rIns="0" wrap="square" tIns="0">
            <a:spAutoFit/>
          </a:bodyPr>
          <a:lstStyle/>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One stop shop facilitation</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Periodic Presidential roundtables with private sector </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Digitization of government services</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Facilitative Industrial zone programs - EPZs  &amp; SEZs</a:t>
            </a:r>
            <a:endParaRPr b="0" i="0" sz="2600" u="none" cap="none" strike="noStrike">
              <a:solidFill>
                <a:schemeClr val="dk2"/>
              </a:solidFill>
              <a:latin typeface="Roboto"/>
              <a:ea typeface="Roboto"/>
              <a:cs typeface="Roboto"/>
              <a:sym typeface="Roboto"/>
            </a:endParaRPr>
          </a:p>
        </p:txBody>
      </p:sp>
      <p:sp>
        <p:nvSpPr>
          <p:cNvPr id="853" name="Google Shape;853;g21e7369f21a_0_1156"/>
          <p:cNvSpPr txBox="1"/>
          <p:nvPr/>
        </p:nvSpPr>
        <p:spPr>
          <a:xfrm>
            <a:off x="12148357" y="8299131"/>
            <a:ext cx="10444800" cy="4002000"/>
          </a:xfrm>
          <a:prstGeom prst="rect">
            <a:avLst/>
          </a:prstGeom>
          <a:noFill/>
          <a:ln>
            <a:noFill/>
          </a:ln>
        </p:spPr>
        <p:txBody>
          <a:bodyPr anchorCtr="0" anchor="t" bIns="0" lIns="0" spcFirstLastPara="1" rIns="0" wrap="square" tIns="0">
            <a:spAutoFit/>
          </a:bodyPr>
          <a:lstStyle/>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Political and macroeconomic stability.</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High labour productivity: a large pool of youthful, trainable and literate workforce</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Globally competitive:</a:t>
            </a:r>
            <a:endParaRPr b="0" i="0" sz="2600" u="none" cap="none" strike="noStrike">
              <a:solidFill>
                <a:schemeClr val="dk2"/>
              </a:solidFill>
              <a:latin typeface="Roboto"/>
              <a:ea typeface="Roboto"/>
              <a:cs typeface="Roboto"/>
              <a:sym typeface="Roboto"/>
            </a:endParaRPr>
          </a:p>
          <a:p>
            <a:pPr indent="-774700" lvl="1" marL="24384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56th in the Ease of Doing Business </a:t>
            </a:r>
            <a:endParaRPr b="0" i="0" sz="2600" u="none" cap="none" strike="noStrike">
              <a:solidFill>
                <a:schemeClr val="dk2"/>
              </a:solidFill>
              <a:latin typeface="Roboto"/>
              <a:ea typeface="Roboto"/>
              <a:cs typeface="Roboto"/>
              <a:sym typeface="Roboto"/>
            </a:endParaRPr>
          </a:p>
          <a:p>
            <a:pPr indent="-774700" lvl="1" marL="24384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1st for five years in a row in financial inclusion </a:t>
            </a:r>
            <a:endParaRPr b="0" i="0" sz="2600" u="none" cap="none" strike="noStrike">
              <a:solidFill>
                <a:schemeClr val="dk2"/>
              </a:solidFill>
              <a:latin typeface="Roboto"/>
              <a:ea typeface="Roboto"/>
              <a:cs typeface="Roboto"/>
              <a:sym typeface="Roboto"/>
            </a:endParaRPr>
          </a:p>
          <a:p>
            <a:pPr indent="-774700" lvl="1" marL="24384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1st globally in protection of minority investors </a:t>
            </a:r>
            <a:endParaRPr b="0" i="0" sz="2600" u="none" cap="none" strike="noStrike">
              <a:solidFill>
                <a:schemeClr val="dk2"/>
              </a:solidFill>
              <a:latin typeface="Roboto"/>
              <a:ea typeface="Roboto"/>
              <a:cs typeface="Roboto"/>
              <a:sym typeface="Roboto"/>
            </a:endParaRPr>
          </a:p>
          <a:p>
            <a:pPr indent="-774700" lvl="1" marL="24384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Nairobi – Africa’s leading business travel destination and hub for impact investors.</a:t>
            </a:r>
            <a:endParaRPr b="0" i="0" sz="2600" u="none" cap="none" strike="noStrike">
              <a:solidFill>
                <a:schemeClr val="dk2"/>
              </a:solidFill>
              <a:latin typeface="Roboto"/>
              <a:ea typeface="Roboto"/>
              <a:cs typeface="Roboto"/>
              <a:sym typeface="Roboto"/>
            </a:endParaRPr>
          </a:p>
          <a:p>
            <a:pPr indent="-774700" lvl="1" marL="24384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2nd in Africa in the logistics performance index </a:t>
            </a:r>
            <a:endParaRPr b="0" i="0" sz="2600" u="none" cap="none" strike="noStrike">
              <a:solidFill>
                <a:schemeClr val="dk2"/>
              </a:solidFill>
              <a:latin typeface="Roboto"/>
              <a:ea typeface="Roboto"/>
              <a:cs typeface="Roboto"/>
              <a:sym typeface="Roboto"/>
            </a:endParaRPr>
          </a:p>
        </p:txBody>
      </p:sp>
      <p:sp>
        <p:nvSpPr>
          <p:cNvPr id="854" name="Google Shape;854;g21e7369f21a_0_1156"/>
          <p:cNvSpPr/>
          <p:nvPr/>
        </p:nvSpPr>
        <p:spPr>
          <a:xfrm rot="-3280680">
            <a:off x="3979001" y="5825048"/>
            <a:ext cx="2927508" cy="2923183"/>
          </a:xfrm>
          <a:prstGeom prst="ellipse">
            <a:avLst/>
          </a:prstGeom>
          <a:solidFill>
            <a:srgbClr val="EDA29B"/>
          </a:solidFill>
          <a:ln>
            <a:noFill/>
          </a:ln>
        </p:spPr>
        <p:txBody>
          <a:bodyPr anchorCtr="0" anchor="ctr"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nvGrpSpPr>
          <p:cNvPr id="855" name="Google Shape;855;g21e7369f21a_0_1156"/>
          <p:cNvGrpSpPr/>
          <p:nvPr/>
        </p:nvGrpSpPr>
        <p:grpSpPr>
          <a:xfrm>
            <a:off x="4596194" y="4969575"/>
            <a:ext cx="6546469" cy="7298584"/>
            <a:chOff x="4184863" y="1520198"/>
            <a:chExt cx="2958454" cy="3298348"/>
          </a:xfrm>
        </p:grpSpPr>
        <p:sp>
          <p:nvSpPr>
            <p:cNvPr id="856" name="Google Shape;856;g21e7369f21a_0_1156"/>
            <p:cNvSpPr/>
            <p:nvPr/>
          </p:nvSpPr>
          <p:spPr>
            <a:xfrm rot="-3280088">
              <a:off x="4136321" y="2563569"/>
              <a:ext cx="3184127" cy="1211606"/>
            </a:xfrm>
            <a:custGeom>
              <a:rect b="b" l="l" r="r" t="t"/>
              <a:pathLst>
                <a:path extrusionOk="0" h="187" w="492">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solidFill>
              <a:srgbClr val="EDA29B"/>
            </a:solidFill>
            <a:ln cap="flat" cmpd="sng" w="9525">
              <a:solidFill>
                <a:srgbClr val="FFFFFF"/>
              </a:solidFill>
              <a:prstDash val="solid"/>
              <a:miter lim="8000"/>
              <a:headEnd len="sm" w="sm" type="none"/>
              <a:tailEnd len="sm" w="sm" type="none"/>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57" name="Google Shape;857;g21e7369f21a_0_1156"/>
            <p:cNvSpPr/>
            <p:nvPr/>
          </p:nvSpPr>
          <p:spPr>
            <a:xfrm rot="-3280088">
              <a:off x="4100923" y="2460157"/>
              <a:ext cx="2729637" cy="1205146"/>
            </a:xfrm>
            <a:custGeom>
              <a:rect b="b" l="l" r="r" t="t"/>
              <a:pathLst>
                <a:path extrusionOk="0" h="194" w="440">
                  <a:moveTo>
                    <a:pt x="262" y="39"/>
                  </a:moveTo>
                  <a:cubicBezTo>
                    <a:pt x="206" y="71"/>
                    <a:pt x="134" y="53"/>
                    <a:pt x="100" y="0"/>
                  </a:cubicBezTo>
                  <a:cubicBezTo>
                    <a:pt x="57" y="25"/>
                    <a:pt x="24" y="60"/>
                    <a:pt x="0" y="99"/>
                  </a:cubicBezTo>
                  <a:cubicBezTo>
                    <a:pt x="47" y="157"/>
                    <a:pt x="120" y="194"/>
                    <a:pt x="201" y="194"/>
                  </a:cubicBezTo>
                  <a:cubicBezTo>
                    <a:pt x="308" y="194"/>
                    <a:pt x="399" y="130"/>
                    <a:pt x="440" y="39"/>
                  </a:cubicBezTo>
                  <a:cubicBezTo>
                    <a:pt x="393" y="37"/>
                    <a:pt x="346" y="24"/>
                    <a:pt x="303" y="0"/>
                  </a:cubicBezTo>
                  <a:cubicBezTo>
                    <a:pt x="292" y="15"/>
                    <a:pt x="279" y="29"/>
                    <a:pt x="262" y="39"/>
                  </a:cubicBezTo>
                  <a:close/>
                </a:path>
              </a:pathLst>
            </a:custGeom>
            <a:solidFill>
              <a:srgbClr val="D83829"/>
            </a:solidFill>
            <a:ln cap="flat" cmpd="sng" w="9525">
              <a:solidFill>
                <a:srgbClr val="FFFFFF"/>
              </a:solidFill>
              <a:prstDash val="solid"/>
              <a:miter lim="8000"/>
              <a:headEnd len="sm" w="sm" type="none"/>
              <a:tailEnd len="sm" w="sm" type="none"/>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58" name="Google Shape;858;g21e7369f21a_0_1156"/>
            <p:cNvSpPr txBox="1"/>
            <p:nvPr/>
          </p:nvSpPr>
          <p:spPr>
            <a:xfrm rot="1307">
              <a:off x="4478343" y="3179220"/>
              <a:ext cx="1578000" cy="563100"/>
            </a:xfrm>
            <a:prstGeom prst="rect">
              <a:avLst/>
            </a:prstGeom>
            <a:no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rgbClr val="FFFFFF"/>
                  </a:solidFill>
                  <a:latin typeface="Roboto"/>
                  <a:ea typeface="Roboto"/>
                  <a:cs typeface="Roboto"/>
                  <a:sym typeface="Roboto"/>
                </a:rPr>
                <a:t>Investment facilitation</a:t>
              </a:r>
              <a:endParaRPr b="0" i="0" sz="2600" u="none" cap="none" strike="noStrike">
                <a:solidFill>
                  <a:srgbClr val="FFFFFF"/>
                </a:solidFill>
                <a:latin typeface="Roboto"/>
                <a:ea typeface="Roboto"/>
                <a:cs typeface="Roboto"/>
                <a:sym typeface="Roboto"/>
              </a:endParaRPr>
            </a:p>
          </p:txBody>
        </p:sp>
      </p:grpSp>
      <p:grpSp>
        <p:nvGrpSpPr>
          <p:cNvPr id="859" name="Google Shape;859;g21e7369f21a_0_1156"/>
          <p:cNvGrpSpPr/>
          <p:nvPr/>
        </p:nvGrpSpPr>
        <p:grpSpPr>
          <a:xfrm>
            <a:off x="1659527" y="1447835"/>
            <a:ext cx="7288026" cy="7131669"/>
            <a:chOff x="2857731" y="-71333"/>
            <a:chExt cx="3293577" cy="3222916"/>
          </a:xfrm>
        </p:grpSpPr>
        <p:sp>
          <p:nvSpPr>
            <p:cNvPr id="860" name="Google Shape;860;g21e7369f21a_0_1156"/>
            <p:cNvSpPr/>
            <p:nvPr/>
          </p:nvSpPr>
          <p:spPr>
            <a:xfrm rot="-3280089">
              <a:off x="3410337" y="297186"/>
              <a:ext cx="2188366" cy="2485879"/>
            </a:xfrm>
            <a:custGeom>
              <a:rect b="b" l="l" r="r" t="t"/>
              <a:pathLst>
                <a:path extrusionOk="0" h="384" w="338">
                  <a:moveTo>
                    <a:pt x="45" y="32"/>
                  </a:moveTo>
                  <a:cubicBezTo>
                    <a:pt x="189" y="32"/>
                    <a:pt x="306" y="148"/>
                    <a:pt x="306" y="292"/>
                  </a:cubicBezTo>
                  <a:cubicBezTo>
                    <a:pt x="306" y="325"/>
                    <a:pt x="300" y="355"/>
                    <a:pt x="289" y="384"/>
                  </a:cubicBezTo>
                  <a:cubicBezTo>
                    <a:pt x="301" y="384"/>
                    <a:pt x="312" y="384"/>
                    <a:pt x="324" y="383"/>
                  </a:cubicBezTo>
                  <a:cubicBezTo>
                    <a:pt x="333" y="354"/>
                    <a:pt x="338" y="324"/>
                    <a:pt x="338" y="292"/>
                  </a:cubicBezTo>
                  <a:cubicBezTo>
                    <a:pt x="338" y="131"/>
                    <a:pt x="207" y="0"/>
                    <a:pt x="45" y="0"/>
                  </a:cubicBezTo>
                  <a:cubicBezTo>
                    <a:pt x="30" y="0"/>
                    <a:pt x="15" y="1"/>
                    <a:pt x="0" y="3"/>
                  </a:cubicBezTo>
                  <a:cubicBezTo>
                    <a:pt x="6" y="13"/>
                    <a:pt x="12" y="23"/>
                    <a:pt x="18" y="33"/>
                  </a:cubicBezTo>
                  <a:cubicBezTo>
                    <a:pt x="27" y="32"/>
                    <a:pt x="36" y="32"/>
                    <a:pt x="45" y="32"/>
                  </a:cubicBezTo>
                  <a:close/>
                </a:path>
              </a:pathLst>
            </a:custGeom>
            <a:solidFill>
              <a:srgbClr val="EDA29B"/>
            </a:solidFill>
            <a:ln cap="flat" cmpd="sng" w="9525">
              <a:solidFill>
                <a:srgbClr val="FFFFFF"/>
              </a:solidFill>
              <a:prstDash val="solid"/>
              <a:miter lim="8000"/>
              <a:headEnd len="sm" w="sm" type="none"/>
              <a:tailEnd len="sm" w="sm" type="none"/>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61" name="Google Shape;861;g21e7369f21a_0_1156"/>
            <p:cNvSpPr/>
            <p:nvPr/>
          </p:nvSpPr>
          <p:spPr>
            <a:xfrm rot="-3280088">
              <a:off x="3667674" y="581521"/>
              <a:ext cx="1790169" cy="2186080"/>
            </a:xfrm>
            <a:custGeom>
              <a:rect b="b" l="l" r="r" t="t"/>
              <a:pathLst>
                <a:path extrusionOk="0" h="352" w="288">
                  <a:moveTo>
                    <a:pt x="27" y="0"/>
                  </a:moveTo>
                  <a:cubicBezTo>
                    <a:pt x="18" y="0"/>
                    <a:pt x="9" y="0"/>
                    <a:pt x="0" y="1"/>
                  </a:cubicBezTo>
                  <a:cubicBezTo>
                    <a:pt x="21" y="43"/>
                    <a:pt x="34" y="90"/>
                    <a:pt x="35" y="140"/>
                  </a:cubicBezTo>
                  <a:cubicBezTo>
                    <a:pt x="74" y="142"/>
                    <a:pt x="111" y="163"/>
                    <a:pt x="132" y="200"/>
                  </a:cubicBezTo>
                  <a:cubicBezTo>
                    <a:pt x="153" y="236"/>
                    <a:pt x="153" y="279"/>
                    <a:pt x="136" y="315"/>
                  </a:cubicBezTo>
                  <a:cubicBezTo>
                    <a:pt x="179" y="339"/>
                    <a:pt x="225" y="351"/>
                    <a:pt x="271" y="352"/>
                  </a:cubicBezTo>
                  <a:cubicBezTo>
                    <a:pt x="282" y="323"/>
                    <a:pt x="288" y="293"/>
                    <a:pt x="288" y="260"/>
                  </a:cubicBezTo>
                  <a:cubicBezTo>
                    <a:pt x="288" y="116"/>
                    <a:pt x="171" y="0"/>
                    <a:pt x="27" y="0"/>
                  </a:cubicBezTo>
                  <a:close/>
                </a:path>
              </a:pathLst>
            </a:custGeom>
            <a:solidFill>
              <a:srgbClr val="B02C20"/>
            </a:solidFill>
            <a:ln cap="flat" cmpd="sng" w="9525">
              <a:solidFill>
                <a:srgbClr val="FFFFFF"/>
              </a:solidFill>
              <a:prstDash val="solid"/>
              <a:miter lim="8000"/>
              <a:headEnd len="sm" w="sm" type="none"/>
              <a:tailEnd len="sm" w="sm" type="none"/>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62" name="Google Shape;862;g21e7369f21a_0_1156"/>
            <p:cNvSpPr txBox="1"/>
            <p:nvPr/>
          </p:nvSpPr>
          <p:spPr>
            <a:xfrm>
              <a:off x="4002125" y="1153125"/>
              <a:ext cx="1578000" cy="563100"/>
            </a:xfrm>
            <a:prstGeom prst="rect">
              <a:avLst/>
            </a:prstGeom>
            <a:no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rgbClr val="FFFFFF"/>
                  </a:solidFill>
                  <a:latin typeface="Roboto"/>
                  <a:ea typeface="Roboto"/>
                  <a:cs typeface="Roboto"/>
                  <a:sym typeface="Roboto"/>
                </a:rPr>
                <a:t>Economic liberalization</a:t>
              </a:r>
              <a:endParaRPr b="0" i="0" sz="2600" u="none" cap="none" strike="noStrike">
                <a:solidFill>
                  <a:srgbClr val="FFFFFF"/>
                </a:solidFill>
                <a:latin typeface="Roboto"/>
                <a:ea typeface="Roboto"/>
                <a:cs typeface="Roboto"/>
                <a:sym typeface="Roboto"/>
              </a:endParaRPr>
            </a:p>
          </p:txBody>
        </p:sp>
      </p:grpSp>
      <p:grpSp>
        <p:nvGrpSpPr>
          <p:cNvPr id="863" name="Google Shape;863;g21e7369f21a_0_1156"/>
          <p:cNvGrpSpPr/>
          <p:nvPr/>
        </p:nvGrpSpPr>
        <p:grpSpPr>
          <a:xfrm>
            <a:off x="-327227" y="5333521"/>
            <a:ext cx="7577586" cy="6908976"/>
            <a:chOff x="1959887" y="1684672"/>
            <a:chExt cx="3424433" cy="3122278"/>
          </a:xfrm>
        </p:grpSpPr>
        <p:sp>
          <p:nvSpPr>
            <p:cNvPr id="864" name="Google Shape;864;g21e7369f21a_0_1156"/>
            <p:cNvSpPr/>
            <p:nvPr/>
          </p:nvSpPr>
          <p:spPr>
            <a:xfrm rot="-3280088">
              <a:off x="2859669" y="1740600"/>
              <a:ext cx="1624870" cy="3045726"/>
            </a:xfrm>
            <a:custGeom>
              <a:rect b="b" l="l" r="r" t="t"/>
              <a:pathLst>
                <a:path extrusionOk="0" h="470" w="251">
                  <a:moveTo>
                    <a:pt x="32" y="286"/>
                  </a:moveTo>
                  <a:cubicBezTo>
                    <a:pt x="32" y="157"/>
                    <a:pt x="127" y="49"/>
                    <a:pt x="251" y="29"/>
                  </a:cubicBezTo>
                  <a:cubicBezTo>
                    <a:pt x="245" y="19"/>
                    <a:pt x="239" y="9"/>
                    <a:pt x="233" y="0"/>
                  </a:cubicBezTo>
                  <a:cubicBezTo>
                    <a:pt x="100" y="28"/>
                    <a:pt x="0" y="145"/>
                    <a:pt x="0" y="286"/>
                  </a:cubicBezTo>
                  <a:cubicBezTo>
                    <a:pt x="0" y="356"/>
                    <a:pt x="25" y="420"/>
                    <a:pt x="65" y="470"/>
                  </a:cubicBezTo>
                  <a:cubicBezTo>
                    <a:pt x="70" y="460"/>
                    <a:pt x="76" y="450"/>
                    <a:pt x="82" y="440"/>
                  </a:cubicBezTo>
                  <a:cubicBezTo>
                    <a:pt x="51" y="397"/>
                    <a:pt x="32" y="344"/>
                    <a:pt x="32" y="286"/>
                  </a:cubicBezTo>
                  <a:close/>
                </a:path>
              </a:pathLst>
            </a:custGeom>
            <a:solidFill>
              <a:srgbClr val="EDA29B"/>
            </a:solidFill>
            <a:ln cap="flat" cmpd="sng" w="9525">
              <a:solidFill>
                <a:srgbClr val="FFFFFF"/>
              </a:solidFill>
              <a:prstDash val="solid"/>
              <a:miter lim="8000"/>
              <a:headEnd len="sm" w="sm" type="none"/>
              <a:tailEnd len="sm" w="sm" type="none"/>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65" name="Google Shape;865;g21e7369f21a_0_1156"/>
            <p:cNvSpPr/>
            <p:nvPr/>
          </p:nvSpPr>
          <p:spPr>
            <a:xfrm rot="-3280090">
              <a:off x="3037225" y="1789647"/>
              <a:ext cx="1575644" cy="2550423"/>
            </a:xfrm>
            <a:custGeom>
              <a:rect b="b" l="l" r="r" t="t"/>
              <a:pathLst>
                <a:path extrusionOk="0" h="411" w="254">
                  <a:moveTo>
                    <a:pt x="152" y="311"/>
                  </a:moveTo>
                  <a:cubicBezTo>
                    <a:pt x="124" y="254"/>
                    <a:pt x="145" y="185"/>
                    <a:pt x="200" y="153"/>
                  </a:cubicBezTo>
                  <a:cubicBezTo>
                    <a:pt x="217" y="143"/>
                    <a:pt x="236" y="137"/>
                    <a:pt x="254" y="136"/>
                  </a:cubicBezTo>
                  <a:cubicBezTo>
                    <a:pt x="253" y="87"/>
                    <a:pt x="241" y="41"/>
                    <a:pt x="219" y="0"/>
                  </a:cubicBezTo>
                  <a:cubicBezTo>
                    <a:pt x="95" y="20"/>
                    <a:pt x="0" y="128"/>
                    <a:pt x="0" y="257"/>
                  </a:cubicBezTo>
                  <a:cubicBezTo>
                    <a:pt x="0" y="315"/>
                    <a:pt x="19" y="368"/>
                    <a:pt x="50" y="411"/>
                  </a:cubicBezTo>
                  <a:cubicBezTo>
                    <a:pt x="75" y="371"/>
                    <a:pt x="110" y="337"/>
                    <a:pt x="152" y="311"/>
                  </a:cubicBezTo>
                  <a:close/>
                </a:path>
              </a:pathLst>
            </a:custGeom>
            <a:solidFill>
              <a:srgbClr val="802017"/>
            </a:solidFill>
            <a:ln cap="flat" cmpd="sng" w="9525">
              <a:solidFill>
                <a:srgbClr val="FFFFFF"/>
              </a:solidFill>
              <a:prstDash val="solid"/>
              <a:miter lim="8000"/>
              <a:headEnd len="sm" w="sm" type="none"/>
              <a:tailEnd len="sm" w="sm" type="none"/>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66" name="Google Shape;866;g21e7369f21a_0_1156"/>
            <p:cNvSpPr txBox="1"/>
            <p:nvPr/>
          </p:nvSpPr>
          <p:spPr>
            <a:xfrm flipH="1" rot="121605">
              <a:off x="3085416" y="3179332"/>
              <a:ext cx="1577787" cy="563148"/>
            </a:xfrm>
            <a:prstGeom prst="rect">
              <a:avLst/>
            </a:prstGeom>
            <a:no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rgbClr val="FFFFFF"/>
                  </a:solidFill>
                  <a:latin typeface="Roboto"/>
                  <a:ea typeface="Roboto"/>
                  <a:cs typeface="Roboto"/>
                  <a:sym typeface="Roboto"/>
                </a:rPr>
                <a:t>Investment attractiveness</a:t>
              </a:r>
              <a:endParaRPr b="0" i="0" sz="2600" u="none" cap="none" strike="noStrike">
                <a:solidFill>
                  <a:srgbClr val="FFFFFF"/>
                </a:solidFill>
                <a:latin typeface="Roboto"/>
                <a:ea typeface="Roboto"/>
                <a:cs typeface="Roboto"/>
                <a:sym typeface="Roboto"/>
              </a:endParaRPr>
            </a:p>
          </p:txBody>
        </p:sp>
      </p:grpSp>
      <p:grpSp>
        <p:nvGrpSpPr>
          <p:cNvPr id="867" name="Google Shape;867;g21e7369f21a_0_1156"/>
          <p:cNvGrpSpPr/>
          <p:nvPr/>
        </p:nvGrpSpPr>
        <p:grpSpPr>
          <a:xfrm>
            <a:off x="10817118" y="3493804"/>
            <a:ext cx="1164803" cy="1222233"/>
            <a:chOff x="1230625" y="2035900"/>
            <a:chExt cx="436812" cy="458349"/>
          </a:xfrm>
        </p:grpSpPr>
        <p:sp>
          <p:nvSpPr>
            <p:cNvPr id="868" name="Google Shape;868;g21e7369f21a_0_1156"/>
            <p:cNvSpPr/>
            <p:nvPr/>
          </p:nvSpPr>
          <p:spPr>
            <a:xfrm>
              <a:off x="1230637" y="2035900"/>
              <a:ext cx="436800" cy="436800"/>
            </a:xfrm>
            <a:prstGeom prst="ellipse">
              <a:avLst/>
            </a:prstGeom>
            <a:noFill/>
            <a:ln cap="flat" cmpd="sng" w="38100">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69" name="Google Shape;869;g21e7369f21a_0_1156"/>
            <p:cNvSpPr txBox="1"/>
            <p:nvPr/>
          </p:nvSpPr>
          <p:spPr>
            <a:xfrm>
              <a:off x="1230625" y="2118049"/>
              <a:ext cx="436800" cy="376200"/>
            </a:xfrm>
            <a:prstGeom prst="rect">
              <a:avLst/>
            </a:prstGeom>
            <a:noFill/>
            <a:ln>
              <a:noFill/>
            </a:ln>
          </p:spPr>
          <p:txBody>
            <a:bodyPr anchorCtr="0" anchor="ctr" bIns="243800" lIns="243800" spcFirstLastPara="1" rIns="243800" wrap="square" tIns="243800">
              <a:noAutofit/>
            </a:bodyPr>
            <a:lstStyle/>
            <a:p>
              <a:pPr indent="0" lvl="0" marL="0" marR="0" rtl="0" algn="ctr">
                <a:lnSpc>
                  <a:spcPct val="115000"/>
                </a:lnSpc>
                <a:spcBef>
                  <a:spcPts val="0"/>
                </a:spcBef>
                <a:spcAft>
                  <a:spcPts val="4200"/>
                </a:spcAft>
                <a:buClr>
                  <a:srgbClr val="000000"/>
                </a:buClr>
                <a:buSzPts val="4200"/>
                <a:buFont typeface="Arial"/>
                <a:buNone/>
              </a:pPr>
              <a:r>
                <a:rPr b="1" i="0" lang="en-US" sz="4200" u="none" cap="none" strike="noStrike">
                  <a:solidFill>
                    <a:srgbClr val="00A54F"/>
                  </a:solidFill>
                  <a:latin typeface="Roboto"/>
                  <a:ea typeface="Roboto"/>
                  <a:cs typeface="Roboto"/>
                  <a:sym typeface="Roboto"/>
                </a:rPr>
                <a:t>1</a:t>
              </a:r>
              <a:endParaRPr b="1" i="0" sz="4200" u="none" cap="none" strike="noStrike">
                <a:solidFill>
                  <a:srgbClr val="00A54F"/>
                </a:solidFill>
                <a:latin typeface="Roboto"/>
                <a:ea typeface="Roboto"/>
                <a:cs typeface="Roboto"/>
                <a:sym typeface="Roboto"/>
              </a:endParaRPr>
            </a:p>
          </p:txBody>
        </p:sp>
      </p:grpSp>
      <p:grpSp>
        <p:nvGrpSpPr>
          <p:cNvPr id="870" name="Google Shape;870;g21e7369f21a_0_1156"/>
          <p:cNvGrpSpPr/>
          <p:nvPr/>
        </p:nvGrpSpPr>
        <p:grpSpPr>
          <a:xfrm>
            <a:off x="10817118" y="6018137"/>
            <a:ext cx="1164803" cy="1222233"/>
            <a:chOff x="1230625" y="2035900"/>
            <a:chExt cx="436812" cy="458349"/>
          </a:xfrm>
        </p:grpSpPr>
        <p:sp>
          <p:nvSpPr>
            <p:cNvPr id="871" name="Google Shape;871;g21e7369f21a_0_1156"/>
            <p:cNvSpPr/>
            <p:nvPr/>
          </p:nvSpPr>
          <p:spPr>
            <a:xfrm>
              <a:off x="1230637" y="2035900"/>
              <a:ext cx="436800" cy="436800"/>
            </a:xfrm>
            <a:prstGeom prst="ellipse">
              <a:avLst/>
            </a:prstGeom>
            <a:noFill/>
            <a:ln cap="flat" cmpd="sng" w="38100">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72" name="Google Shape;872;g21e7369f21a_0_1156"/>
            <p:cNvSpPr txBox="1"/>
            <p:nvPr/>
          </p:nvSpPr>
          <p:spPr>
            <a:xfrm>
              <a:off x="1230625" y="2118049"/>
              <a:ext cx="436800" cy="376200"/>
            </a:xfrm>
            <a:prstGeom prst="rect">
              <a:avLst/>
            </a:prstGeom>
            <a:noFill/>
            <a:ln>
              <a:noFill/>
            </a:ln>
          </p:spPr>
          <p:txBody>
            <a:bodyPr anchorCtr="0" anchor="ctr" bIns="243800" lIns="243800" spcFirstLastPara="1" rIns="243800" wrap="square" tIns="243800">
              <a:noAutofit/>
            </a:bodyPr>
            <a:lstStyle/>
            <a:p>
              <a:pPr indent="0" lvl="0" marL="0" marR="0" rtl="0" algn="ctr">
                <a:lnSpc>
                  <a:spcPct val="115000"/>
                </a:lnSpc>
                <a:spcBef>
                  <a:spcPts val="0"/>
                </a:spcBef>
                <a:spcAft>
                  <a:spcPts val="4200"/>
                </a:spcAft>
                <a:buClr>
                  <a:srgbClr val="000000"/>
                </a:buClr>
                <a:buSzPts val="4200"/>
                <a:buFont typeface="Arial"/>
                <a:buNone/>
              </a:pPr>
              <a:r>
                <a:rPr b="1" i="0" lang="en-US" sz="4200" u="none" cap="none" strike="noStrike">
                  <a:solidFill>
                    <a:srgbClr val="00A54F"/>
                  </a:solidFill>
                  <a:latin typeface="Roboto"/>
                  <a:ea typeface="Roboto"/>
                  <a:cs typeface="Roboto"/>
                  <a:sym typeface="Roboto"/>
                </a:rPr>
                <a:t>2</a:t>
              </a:r>
              <a:endParaRPr b="1" i="0" sz="4200" u="none" cap="none" strike="noStrike">
                <a:solidFill>
                  <a:srgbClr val="00A54F"/>
                </a:solidFill>
                <a:latin typeface="Roboto"/>
                <a:ea typeface="Roboto"/>
                <a:cs typeface="Roboto"/>
                <a:sym typeface="Roboto"/>
              </a:endParaRPr>
            </a:p>
          </p:txBody>
        </p:sp>
      </p:grpSp>
      <p:grpSp>
        <p:nvGrpSpPr>
          <p:cNvPr id="873" name="Google Shape;873;g21e7369f21a_0_1156"/>
          <p:cNvGrpSpPr/>
          <p:nvPr/>
        </p:nvGrpSpPr>
        <p:grpSpPr>
          <a:xfrm>
            <a:off x="10817118" y="8299004"/>
            <a:ext cx="1164803" cy="1222233"/>
            <a:chOff x="1230625" y="2035900"/>
            <a:chExt cx="436812" cy="458349"/>
          </a:xfrm>
        </p:grpSpPr>
        <p:sp>
          <p:nvSpPr>
            <p:cNvPr id="874" name="Google Shape;874;g21e7369f21a_0_1156"/>
            <p:cNvSpPr/>
            <p:nvPr/>
          </p:nvSpPr>
          <p:spPr>
            <a:xfrm>
              <a:off x="1230637" y="2035900"/>
              <a:ext cx="436800" cy="436800"/>
            </a:xfrm>
            <a:prstGeom prst="ellipse">
              <a:avLst/>
            </a:prstGeom>
            <a:noFill/>
            <a:ln cap="flat" cmpd="sng" w="38100">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75" name="Google Shape;875;g21e7369f21a_0_1156"/>
            <p:cNvSpPr txBox="1"/>
            <p:nvPr/>
          </p:nvSpPr>
          <p:spPr>
            <a:xfrm>
              <a:off x="1230625" y="2118049"/>
              <a:ext cx="436800" cy="376200"/>
            </a:xfrm>
            <a:prstGeom prst="rect">
              <a:avLst/>
            </a:prstGeom>
            <a:noFill/>
            <a:ln>
              <a:noFill/>
            </a:ln>
          </p:spPr>
          <p:txBody>
            <a:bodyPr anchorCtr="0" anchor="ctr" bIns="243800" lIns="243800" spcFirstLastPara="1" rIns="243800" wrap="square" tIns="243800">
              <a:noAutofit/>
            </a:bodyPr>
            <a:lstStyle/>
            <a:p>
              <a:pPr indent="0" lvl="0" marL="0" marR="0" rtl="0" algn="ctr">
                <a:lnSpc>
                  <a:spcPct val="115000"/>
                </a:lnSpc>
                <a:spcBef>
                  <a:spcPts val="0"/>
                </a:spcBef>
                <a:spcAft>
                  <a:spcPts val="4200"/>
                </a:spcAft>
                <a:buClr>
                  <a:srgbClr val="000000"/>
                </a:buClr>
                <a:buSzPts val="4200"/>
                <a:buFont typeface="Arial"/>
                <a:buNone/>
              </a:pPr>
              <a:r>
                <a:rPr b="1" i="0" lang="en-US" sz="4200" u="none" cap="none" strike="noStrike">
                  <a:solidFill>
                    <a:srgbClr val="00A54F"/>
                  </a:solidFill>
                  <a:latin typeface="Roboto"/>
                  <a:ea typeface="Roboto"/>
                  <a:cs typeface="Roboto"/>
                  <a:sym typeface="Roboto"/>
                </a:rPr>
                <a:t>3</a:t>
              </a:r>
              <a:endParaRPr b="1" i="0" sz="4200" u="none" cap="none" strike="noStrike">
                <a:solidFill>
                  <a:srgbClr val="00A54F"/>
                </a:solidFill>
                <a:latin typeface="Roboto"/>
                <a:ea typeface="Roboto"/>
                <a:cs typeface="Roboto"/>
                <a:sym typeface="Roboto"/>
              </a:endParaRPr>
            </a:p>
          </p:txBody>
        </p:sp>
      </p:grpSp>
      <p:cxnSp>
        <p:nvCxnSpPr>
          <p:cNvPr id="876" name="Google Shape;876;g21e7369f21a_0_1156"/>
          <p:cNvCxnSpPr/>
          <p:nvPr/>
        </p:nvCxnSpPr>
        <p:spPr>
          <a:xfrm rot="10800000">
            <a:off x="10817467" y="5376200"/>
            <a:ext cx="12573600" cy="0"/>
          </a:xfrm>
          <a:prstGeom prst="straightConnector1">
            <a:avLst/>
          </a:prstGeom>
          <a:noFill/>
          <a:ln cap="flat" cmpd="sng" w="9525">
            <a:solidFill>
              <a:srgbClr val="D9D9D9"/>
            </a:solidFill>
            <a:prstDash val="solid"/>
            <a:round/>
            <a:headEnd len="sm" w="sm" type="none"/>
            <a:tailEnd len="sm" w="sm" type="none"/>
          </a:ln>
        </p:spPr>
      </p:cxnSp>
      <p:cxnSp>
        <p:nvCxnSpPr>
          <p:cNvPr id="877" name="Google Shape;877;g21e7369f21a_0_1156"/>
          <p:cNvCxnSpPr/>
          <p:nvPr/>
        </p:nvCxnSpPr>
        <p:spPr>
          <a:xfrm rot="10800000">
            <a:off x="10817467" y="7916200"/>
            <a:ext cx="12573600" cy="0"/>
          </a:xfrm>
          <a:prstGeom prst="straightConnector1">
            <a:avLst/>
          </a:prstGeom>
          <a:noFill/>
          <a:ln cap="flat" cmpd="sng" w="9525">
            <a:solidFill>
              <a:srgbClr val="D9D9D9"/>
            </a:solidFill>
            <a:prstDash val="solid"/>
            <a:round/>
            <a:headEnd len="sm" w="sm" type="none"/>
            <a:tailEnd len="sm" w="sm" type="none"/>
          </a:ln>
        </p:spPr>
      </p:cxnSp>
      <p:sp>
        <p:nvSpPr>
          <p:cNvPr id="878" name="Google Shape;878;g21e7369f21a_0_1156"/>
          <p:cNvSpPr/>
          <p:nvPr/>
        </p:nvSpPr>
        <p:spPr>
          <a:xfrm>
            <a:off x="7346968" y="6857976"/>
            <a:ext cx="1044693" cy="1291867"/>
          </a:xfrm>
          <a:custGeom>
            <a:rect b="b" l="l" r="r" t="t"/>
            <a:pathLst>
              <a:path extrusionOk="0" h="163424" w="132156">
                <a:moveTo>
                  <a:pt x="82308" y="7514"/>
                </a:moveTo>
                <a:cubicBezTo>
                  <a:pt x="82952" y="7514"/>
                  <a:pt x="83548" y="7776"/>
                  <a:pt x="83977" y="8229"/>
                </a:cubicBezTo>
                <a:cubicBezTo>
                  <a:pt x="84431" y="8682"/>
                  <a:pt x="84669" y="9303"/>
                  <a:pt x="84645" y="9923"/>
                </a:cubicBezTo>
                <a:lnTo>
                  <a:pt x="84645" y="11425"/>
                </a:lnTo>
                <a:cubicBezTo>
                  <a:pt x="85957" y="11902"/>
                  <a:pt x="87054" y="12761"/>
                  <a:pt x="87841" y="13882"/>
                </a:cubicBezTo>
                <a:cubicBezTo>
                  <a:pt x="88604" y="15027"/>
                  <a:pt x="89034" y="16362"/>
                  <a:pt x="89034" y="17746"/>
                </a:cubicBezTo>
                <a:lnTo>
                  <a:pt x="89034" y="20655"/>
                </a:lnTo>
                <a:cubicBezTo>
                  <a:pt x="89058" y="21276"/>
                  <a:pt x="88819" y="21919"/>
                  <a:pt x="88366" y="22349"/>
                </a:cubicBezTo>
                <a:cubicBezTo>
                  <a:pt x="87913" y="22802"/>
                  <a:pt x="87316" y="23064"/>
                  <a:pt x="86696" y="23064"/>
                </a:cubicBezTo>
                <a:cubicBezTo>
                  <a:pt x="86076" y="23064"/>
                  <a:pt x="85480" y="22802"/>
                  <a:pt x="85027" y="22349"/>
                </a:cubicBezTo>
                <a:cubicBezTo>
                  <a:pt x="84574" y="21919"/>
                  <a:pt x="84335" y="21276"/>
                  <a:pt x="84383" y="20655"/>
                </a:cubicBezTo>
                <a:lnTo>
                  <a:pt x="84383" y="17746"/>
                </a:lnTo>
                <a:cubicBezTo>
                  <a:pt x="84383" y="16601"/>
                  <a:pt x="83453" y="15671"/>
                  <a:pt x="82308" y="15671"/>
                </a:cubicBezTo>
                <a:cubicBezTo>
                  <a:pt x="81187" y="15671"/>
                  <a:pt x="80257" y="16601"/>
                  <a:pt x="80257" y="17746"/>
                </a:cubicBezTo>
                <a:lnTo>
                  <a:pt x="80257" y="23017"/>
                </a:lnTo>
                <a:cubicBezTo>
                  <a:pt x="80257" y="24138"/>
                  <a:pt x="81187" y="25068"/>
                  <a:pt x="82308" y="25068"/>
                </a:cubicBezTo>
                <a:cubicBezTo>
                  <a:pt x="84097" y="25068"/>
                  <a:pt x="85814" y="25783"/>
                  <a:pt x="87054" y="27047"/>
                </a:cubicBezTo>
                <a:cubicBezTo>
                  <a:pt x="88318" y="28288"/>
                  <a:pt x="89034" y="29981"/>
                  <a:pt x="89034" y="31770"/>
                </a:cubicBezTo>
                <a:lnTo>
                  <a:pt x="89034" y="37017"/>
                </a:lnTo>
                <a:cubicBezTo>
                  <a:pt x="89034" y="38400"/>
                  <a:pt x="88604" y="39712"/>
                  <a:pt x="87841" y="40833"/>
                </a:cubicBezTo>
                <a:cubicBezTo>
                  <a:pt x="87054" y="41954"/>
                  <a:pt x="85957" y="42812"/>
                  <a:pt x="84669" y="43289"/>
                </a:cubicBezTo>
                <a:lnTo>
                  <a:pt x="84669" y="44768"/>
                </a:lnTo>
                <a:cubicBezTo>
                  <a:pt x="84693" y="45388"/>
                  <a:pt x="84454" y="46032"/>
                  <a:pt x="84025" y="46462"/>
                </a:cubicBezTo>
                <a:cubicBezTo>
                  <a:pt x="83572" y="46915"/>
                  <a:pt x="82976" y="47201"/>
                  <a:pt x="82356" y="47201"/>
                </a:cubicBezTo>
                <a:cubicBezTo>
                  <a:pt x="81712" y="47201"/>
                  <a:pt x="81115" y="46915"/>
                  <a:pt x="80686" y="46462"/>
                </a:cubicBezTo>
                <a:cubicBezTo>
                  <a:pt x="80233" y="46032"/>
                  <a:pt x="79994" y="45388"/>
                  <a:pt x="80018" y="44768"/>
                </a:cubicBezTo>
                <a:lnTo>
                  <a:pt x="80018" y="43289"/>
                </a:lnTo>
                <a:cubicBezTo>
                  <a:pt x="78730" y="42812"/>
                  <a:pt x="77633" y="41954"/>
                  <a:pt x="76798" y="40809"/>
                </a:cubicBezTo>
                <a:cubicBezTo>
                  <a:pt x="76035" y="39712"/>
                  <a:pt x="75606" y="38376"/>
                  <a:pt x="75606" y="36993"/>
                </a:cubicBezTo>
                <a:lnTo>
                  <a:pt x="75606" y="34083"/>
                </a:lnTo>
                <a:cubicBezTo>
                  <a:pt x="75606" y="32795"/>
                  <a:pt x="76655" y="31746"/>
                  <a:pt x="77943" y="31746"/>
                </a:cubicBezTo>
                <a:cubicBezTo>
                  <a:pt x="79207" y="31746"/>
                  <a:pt x="80257" y="32795"/>
                  <a:pt x="80257" y="34083"/>
                </a:cubicBezTo>
                <a:lnTo>
                  <a:pt x="80257" y="36993"/>
                </a:lnTo>
                <a:cubicBezTo>
                  <a:pt x="80257" y="38138"/>
                  <a:pt x="81187" y="39044"/>
                  <a:pt x="82308" y="39044"/>
                </a:cubicBezTo>
                <a:cubicBezTo>
                  <a:pt x="83453" y="39044"/>
                  <a:pt x="84383" y="38138"/>
                  <a:pt x="84383" y="36993"/>
                </a:cubicBezTo>
                <a:lnTo>
                  <a:pt x="84383" y="31746"/>
                </a:lnTo>
                <a:cubicBezTo>
                  <a:pt x="84335" y="30625"/>
                  <a:pt x="83453" y="29695"/>
                  <a:pt x="82308" y="29695"/>
                </a:cubicBezTo>
                <a:cubicBezTo>
                  <a:pt x="80519" y="29695"/>
                  <a:pt x="78826" y="28979"/>
                  <a:pt x="77585" y="27715"/>
                </a:cubicBezTo>
                <a:cubicBezTo>
                  <a:pt x="76321" y="26475"/>
                  <a:pt x="75606" y="24782"/>
                  <a:pt x="75606" y="22993"/>
                </a:cubicBezTo>
                <a:lnTo>
                  <a:pt x="75606" y="17746"/>
                </a:lnTo>
                <a:cubicBezTo>
                  <a:pt x="75606" y="16362"/>
                  <a:pt x="76035" y="15027"/>
                  <a:pt x="76798" y="13882"/>
                </a:cubicBezTo>
                <a:cubicBezTo>
                  <a:pt x="77609" y="12761"/>
                  <a:pt x="78706" y="11902"/>
                  <a:pt x="79994" y="11425"/>
                </a:cubicBezTo>
                <a:lnTo>
                  <a:pt x="79994" y="9923"/>
                </a:lnTo>
                <a:cubicBezTo>
                  <a:pt x="79971" y="9303"/>
                  <a:pt x="80209" y="8682"/>
                  <a:pt x="80638" y="8229"/>
                </a:cubicBezTo>
                <a:cubicBezTo>
                  <a:pt x="81091" y="7776"/>
                  <a:pt x="81688" y="7514"/>
                  <a:pt x="82308" y="7514"/>
                </a:cubicBezTo>
                <a:close/>
                <a:moveTo>
                  <a:pt x="82356" y="1"/>
                </a:moveTo>
                <a:cubicBezTo>
                  <a:pt x="72839" y="1"/>
                  <a:pt x="64039" y="4914"/>
                  <a:pt x="58911" y="12928"/>
                </a:cubicBezTo>
                <a:cubicBezTo>
                  <a:pt x="53926" y="21037"/>
                  <a:pt x="53497" y="31126"/>
                  <a:pt x="57790" y="39617"/>
                </a:cubicBezTo>
                <a:cubicBezTo>
                  <a:pt x="62083" y="48107"/>
                  <a:pt x="70430" y="53784"/>
                  <a:pt x="79899" y="54595"/>
                </a:cubicBezTo>
                <a:lnTo>
                  <a:pt x="79899" y="81736"/>
                </a:lnTo>
                <a:lnTo>
                  <a:pt x="77347" y="79113"/>
                </a:lnTo>
                <a:cubicBezTo>
                  <a:pt x="78778" y="73937"/>
                  <a:pt x="78325" y="69549"/>
                  <a:pt x="75988" y="66067"/>
                </a:cubicBezTo>
                <a:cubicBezTo>
                  <a:pt x="72720" y="61082"/>
                  <a:pt x="65947" y="58244"/>
                  <a:pt x="55357" y="57385"/>
                </a:cubicBezTo>
                <a:cubicBezTo>
                  <a:pt x="55303" y="57381"/>
                  <a:pt x="55249" y="57379"/>
                  <a:pt x="55194" y="57379"/>
                </a:cubicBezTo>
                <a:cubicBezTo>
                  <a:pt x="54598" y="57379"/>
                  <a:pt x="53981" y="57616"/>
                  <a:pt x="53544" y="58053"/>
                </a:cubicBezTo>
                <a:cubicBezTo>
                  <a:pt x="53067" y="58530"/>
                  <a:pt x="52829" y="59174"/>
                  <a:pt x="52853" y="59866"/>
                </a:cubicBezTo>
                <a:cubicBezTo>
                  <a:pt x="53497" y="70479"/>
                  <a:pt x="56144" y="77300"/>
                  <a:pt x="61033" y="80735"/>
                </a:cubicBezTo>
                <a:cubicBezTo>
                  <a:pt x="63255" y="82246"/>
                  <a:pt x="65917" y="83076"/>
                  <a:pt x="68596" y="83076"/>
                </a:cubicBezTo>
                <a:cubicBezTo>
                  <a:pt x="68707" y="83076"/>
                  <a:pt x="68817" y="83075"/>
                  <a:pt x="68928" y="83072"/>
                </a:cubicBezTo>
                <a:cubicBezTo>
                  <a:pt x="70669" y="83072"/>
                  <a:pt x="72386" y="82834"/>
                  <a:pt x="74056" y="82428"/>
                </a:cubicBezTo>
                <a:lnTo>
                  <a:pt x="79994" y="88510"/>
                </a:lnTo>
                <a:lnTo>
                  <a:pt x="79994" y="96142"/>
                </a:lnTo>
                <a:cubicBezTo>
                  <a:pt x="78969" y="95927"/>
                  <a:pt x="77967" y="95832"/>
                  <a:pt x="76942" y="95832"/>
                </a:cubicBezTo>
                <a:cubicBezTo>
                  <a:pt x="73698" y="95832"/>
                  <a:pt x="70550" y="96810"/>
                  <a:pt x="67831" y="98623"/>
                </a:cubicBezTo>
                <a:cubicBezTo>
                  <a:pt x="65112" y="100411"/>
                  <a:pt x="62989" y="102963"/>
                  <a:pt x="61749" y="105992"/>
                </a:cubicBezTo>
                <a:cubicBezTo>
                  <a:pt x="59602" y="104514"/>
                  <a:pt x="57098" y="103774"/>
                  <a:pt x="54498" y="103774"/>
                </a:cubicBezTo>
                <a:cubicBezTo>
                  <a:pt x="52209" y="103774"/>
                  <a:pt x="49943" y="104394"/>
                  <a:pt x="47940" y="105563"/>
                </a:cubicBezTo>
                <a:cubicBezTo>
                  <a:pt x="45960" y="106732"/>
                  <a:pt x="44314" y="108401"/>
                  <a:pt x="43169" y="110405"/>
                </a:cubicBezTo>
                <a:cubicBezTo>
                  <a:pt x="47105" y="110834"/>
                  <a:pt x="50992" y="111502"/>
                  <a:pt x="54808" y="112432"/>
                </a:cubicBezTo>
                <a:cubicBezTo>
                  <a:pt x="56621" y="112814"/>
                  <a:pt x="58458" y="113028"/>
                  <a:pt x="60342" y="113100"/>
                </a:cubicBezTo>
                <a:cubicBezTo>
                  <a:pt x="64253" y="112957"/>
                  <a:pt x="68117" y="112456"/>
                  <a:pt x="71933" y="111573"/>
                </a:cubicBezTo>
                <a:lnTo>
                  <a:pt x="72028" y="111573"/>
                </a:lnTo>
                <a:cubicBezTo>
                  <a:pt x="76059" y="110691"/>
                  <a:pt x="80114" y="110142"/>
                  <a:pt x="84216" y="110023"/>
                </a:cubicBezTo>
                <a:lnTo>
                  <a:pt x="84645" y="110023"/>
                </a:lnTo>
                <a:cubicBezTo>
                  <a:pt x="87626" y="110095"/>
                  <a:pt x="90417" y="111573"/>
                  <a:pt x="92087" y="114030"/>
                </a:cubicBezTo>
                <a:cubicBezTo>
                  <a:pt x="93756" y="116487"/>
                  <a:pt x="94138" y="119611"/>
                  <a:pt x="93136" y="122401"/>
                </a:cubicBezTo>
                <a:cubicBezTo>
                  <a:pt x="92087" y="125216"/>
                  <a:pt x="89773" y="127362"/>
                  <a:pt x="86911" y="128126"/>
                </a:cubicBezTo>
                <a:lnTo>
                  <a:pt x="72625" y="131775"/>
                </a:lnTo>
                <a:lnTo>
                  <a:pt x="73793" y="132013"/>
                </a:lnTo>
                <a:cubicBezTo>
                  <a:pt x="76393" y="132609"/>
                  <a:pt x="79040" y="132991"/>
                  <a:pt x="81712" y="133110"/>
                </a:cubicBezTo>
                <a:cubicBezTo>
                  <a:pt x="82308" y="133110"/>
                  <a:pt x="82952" y="133039"/>
                  <a:pt x="83548" y="132967"/>
                </a:cubicBezTo>
                <a:lnTo>
                  <a:pt x="123140" y="116510"/>
                </a:lnTo>
                <a:cubicBezTo>
                  <a:pt x="122138" y="113291"/>
                  <a:pt x="120182" y="110476"/>
                  <a:pt x="117487" y="108473"/>
                </a:cubicBezTo>
                <a:cubicBezTo>
                  <a:pt x="114816" y="106493"/>
                  <a:pt x="111572" y="105420"/>
                  <a:pt x="108233" y="105396"/>
                </a:cubicBezTo>
                <a:cubicBezTo>
                  <a:pt x="107875" y="105396"/>
                  <a:pt x="107518" y="105396"/>
                  <a:pt x="107160" y="105420"/>
                </a:cubicBezTo>
                <a:cubicBezTo>
                  <a:pt x="105204" y="102725"/>
                  <a:pt x="102342" y="100888"/>
                  <a:pt x="99099" y="100221"/>
                </a:cubicBezTo>
                <a:cubicBezTo>
                  <a:pt x="98246" y="100051"/>
                  <a:pt x="97385" y="99968"/>
                  <a:pt x="96527" y="99968"/>
                </a:cubicBezTo>
                <a:cubicBezTo>
                  <a:pt x="94123" y="99968"/>
                  <a:pt x="91746" y="100624"/>
                  <a:pt x="89654" y="101890"/>
                </a:cubicBezTo>
                <a:cubicBezTo>
                  <a:pt x="88270" y="100221"/>
                  <a:pt x="86577" y="98861"/>
                  <a:pt x="84669" y="97835"/>
                </a:cubicBezTo>
                <a:lnTo>
                  <a:pt x="84669" y="73985"/>
                </a:lnTo>
                <a:lnTo>
                  <a:pt x="91705" y="70097"/>
                </a:lnTo>
                <a:cubicBezTo>
                  <a:pt x="94424" y="71815"/>
                  <a:pt x="97524" y="72792"/>
                  <a:pt x="100720" y="72888"/>
                </a:cubicBezTo>
                <a:cubicBezTo>
                  <a:pt x="102056" y="72888"/>
                  <a:pt x="103392" y="72673"/>
                  <a:pt x="104679" y="72268"/>
                </a:cubicBezTo>
                <a:cubicBezTo>
                  <a:pt x="110332" y="70384"/>
                  <a:pt x="114864" y="64636"/>
                  <a:pt x="118513" y="54642"/>
                </a:cubicBezTo>
                <a:cubicBezTo>
                  <a:pt x="118751" y="53998"/>
                  <a:pt x="118680" y="53307"/>
                  <a:pt x="118370" y="52710"/>
                </a:cubicBezTo>
                <a:cubicBezTo>
                  <a:pt x="118036" y="52114"/>
                  <a:pt x="117463" y="51685"/>
                  <a:pt x="116819" y="51542"/>
                </a:cubicBezTo>
                <a:cubicBezTo>
                  <a:pt x="112961" y="50708"/>
                  <a:pt x="109524" y="50290"/>
                  <a:pt x="106494" y="50290"/>
                </a:cubicBezTo>
                <a:cubicBezTo>
                  <a:pt x="101377" y="50290"/>
                  <a:pt x="97419" y="51482"/>
                  <a:pt x="94543" y="53879"/>
                </a:cubicBezTo>
                <a:cubicBezTo>
                  <a:pt x="91323" y="56526"/>
                  <a:pt x="89630" y="60605"/>
                  <a:pt x="89463" y="65971"/>
                </a:cubicBezTo>
                <a:lnTo>
                  <a:pt x="84669" y="68619"/>
                </a:lnTo>
                <a:lnTo>
                  <a:pt x="84669" y="54666"/>
                </a:lnTo>
                <a:cubicBezTo>
                  <a:pt x="94161" y="53879"/>
                  <a:pt x="102509" y="48203"/>
                  <a:pt x="106802" y="39712"/>
                </a:cubicBezTo>
                <a:cubicBezTo>
                  <a:pt x="111071" y="31221"/>
                  <a:pt x="110642" y="21109"/>
                  <a:pt x="105657" y="13023"/>
                </a:cubicBezTo>
                <a:cubicBezTo>
                  <a:pt x="100673" y="4914"/>
                  <a:pt x="91848" y="1"/>
                  <a:pt x="82356" y="1"/>
                </a:cubicBezTo>
                <a:close/>
                <a:moveTo>
                  <a:pt x="84550" y="114745"/>
                </a:moveTo>
                <a:cubicBezTo>
                  <a:pt x="80614" y="114841"/>
                  <a:pt x="76679" y="115342"/>
                  <a:pt x="72863" y="116248"/>
                </a:cubicBezTo>
                <a:cubicBezTo>
                  <a:pt x="68847" y="117045"/>
                  <a:pt x="64714" y="117842"/>
                  <a:pt x="60386" y="117842"/>
                </a:cubicBezTo>
                <a:cubicBezTo>
                  <a:pt x="58236" y="117842"/>
                  <a:pt x="56039" y="117645"/>
                  <a:pt x="53783" y="117154"/>
                </a:cubicBezTo>
                <a:cubicBezTo>
                  <a:pt x="49082" y="116137"/>
                  <a:pt x="44304" y="115099"/>
                  <a:pt x="39663" y="115099"/>
                </a:cubicBezTo>
                <a:cubicBezTo>
                  <a:pt x="34298" y="115099"/>
                  <a:pt x="29115" y="116486"/>
                  <a:pt x="24447" y="120899"/>
                </a:cubicBezTo>
                <a:cubicBezTo>
                  <a:pt x="21823" y="123355"/>
                  <a:pt x="18723" y="126027"/>
                  <a:pt x="15455" y="128793"/>
                </a:cubicBezTo>
                <a:lnTo>
                  <a:pt x="14549" y="129557"/>
                </a:lnTo>
                <a:lnTo>
                  <a:pt x="29909" y="151451"/>
                </a:lnTo>
                <a:cubicBezTo>
                  <a:pt x="32599" y="149539"/>
                  <a:pt x="35662" y="147927"/>
                  <a:pt x="38765" y="147927"/>
                </a:cubicBezTo>
                <a:cubicBezTo>
                  <a:pt x="40035" y="147927"/>
                  <a:pt x="41312" y="148197"/>
                  <a:pt x="42573" y="148828"/>
                </a:cubicBezTo>
                <a:cubicBezTo>
                  <a:pt x="49443" y="152263"/>
                  <a:pt x="61062" y="154406"/>
                  <a:pt x="71524" y="154406"/>
                </a:cubicBezTo>
                <a:cubicBezTo>
                  <a:pt x="78934" y="154406"/>
                  <a:pt x="85763" y="153331"/>
                  <a:pt x="89916" y="150879"/>
                </a:cubicBezTo>
                <a:lnTo>
                  <a:pt x="129746" y="127362"/>
                </a:lnTo>
                <a:cubicBezTo>
                  <a:pt x="131511" y="126265"/>
                  <a:pt x="132155" y="124047"/>
                  <a:pt x="131273" y="122211"/>
                </a:cubicBezTo>
                <a:cubicBezTo>
                  <a:pt x="130594" y="120799"/>
                  <a:pt x="129192" y="119963"/>
                  <a:pt x="127720" y="119963"/>
                </a:cubicBezTo>
                <a:cubicBezTo>
                  <a:pt x="127227" y="119963"/>
                  <a:pt x="126725" y="120057"/>
                  <a:pt x="126240" y="120255"/>
                </a:cubicBezTo>
                <a:lnTo>
                  <a:pt x="85146" y="137356"/>
                </a:lnTo>
                <a:cubicBezTo>
                  <a:pt x="85003" y="137403"/>
                  <a:pt x="84860" y="137475"/>
                  <a:pt x="84693" y="137499"/>
                </a:cubicBezTo>
                <a:cubicBezTo>
                  <a:pt x="83744" y="137687"/>
                  <a:pt x="82770" y="137768"/>
                  <a:pt x="81762" y="137768"/>
                </a:cubicBezTo>
                <a:cubicBezTo>
                  <a:pt x="79071" y="137768"/>
                  <a:pt x="76150" y="137193"/>
                  <a:pt x="72887" y="136569"/>
                </a:cubicBezTo>
                <a:cubicBezTo>
                  <a:pt x="68958" y="135654"/>
                  <a:pt x="64918" y="135184"/>
                  <a:pt x="60857" y="135184"/>
                </a:cubicBezTo>
                <a:cubicBezTo>
                  <a:pt x="59939" y="135184"/>
                  <a:pt x="59019" y="135208"/>
                  <a:pt x="58100" y="135257"/>
                </a:cubicBezTo>
                <a:cubicBezTo>
                  <a:pt x="58022" y="135264"/>
                  <a:pt x="57945" y="135268"/>
                  <a:pt x="57869" y="135268"/>
                </a:cubicBezTo>
                <a:cubicBezTo>
                  <a:pt x="56747" y="135268"/>
                  <a:pt x="55773" y="134465"/>
                  <a:pt x="55572" y="133349"/>
                </a:cubicBezTo>
                <a:cubicBezTo>
                  <a:pt x="55357" y="132156"/>
                  <a:pt x="56096" y="130988"/>
                  <a:pt x="57289" y="130701"/>
                </a:cubicBezTo>
                <a:lnTo>
                  <a:pt x="85695" y="123451"/>
                </a:lnTo>
                <a:cubicBezTo>
                  <a:pt x="86720" y="123188"/>
                  <a:pt x="87650" y="122497"/>
                  <a:pt x="88247" y="121567"/>
                </a:cubicBezTo>
                <a:cubicBezTo>
                  <a:pt x="88819" y="120660"/>
                  <a:pt x="89058" y="119539"/>
                  <a:pt x="88843" y="118466"/>
                </a:cubicBezTo>
                <a:cubicBezTo>
                  <a:pt x="88700" y="117441"/>
                  <a:pt x="88199" y="116510"/>
                  <a:pt x="87388" y="115819"/>
                </a:cubicBezTo>
                <a:cubicBezTo>
                  <a:pt x="86601" y="115127"/>
                  <a:pt x="85599" y="114745"/>
                  <a:pt x="84550" y="114745"/>
                </a:cubicBezTo>
                <a:close/>
                <a:moveTo>
                  <a:pt x="8133" y="128913"/>
                </a:moveTo>
                <a:cubicBezTo>
                  <a:pt x="8014" y="128913"/>
                  <a:pt x="7871" y="128960"/>
                  <a:pt x="7776" y="129032"/>
                </a:cubicBezTo>
                <a:lnTo>
                  <a:pt x="310" y="134279"/>
                </a:lnTo>
                <a:cubicBezTo>
                  <a:pt x="143" y="134398"/>
                  <a:pt x="72" y="134541"/>
                  <a:pt x="24" y="134684"/>
                </a:cubicBezTo>
                <a:cubicBezTo>
                  <a:pt x="0" y="134875"/>
                  <a:pt x="24" y="135018"/>
                  <a:pt x="120" y="135161"/>
                </a:cubicBezTo>
                <a:lnTo>
                  <a:pt x="19748" y="163162"/>
                </a:lnTo>
                <a:cubicBezTo>
                  <a:pt x="19852" y="163325"/>
                  <a:pt x="20038" y="163423"/>
                  <a:pt x="20239" y="163423"/>
                </a:cubicBezTo>
                <a:cubicBezTo>
                  <a:pt x="20361" y="163423"/>
                  <a:pt x="20489" y="163386"/>
                  <a:pt x="20607" y="163305"/>
                </a:cubicBezTo>
                <a:lnTo>
                  <a:pt x="28096" y="158058"/>
                </a:lnTo>
                <a:cubicBezTo>
                  <a:pt x="28358" y="157891"/>
                  <a:pt x="28454" y="157509"/>
                  <a:pt x="28239" y="157199"/>
                </a:cubicBezTo>
                <a:lnTo>
                  <a:pt x="8682" y="129175"/>
                </a:lnTo>
                <a:cubicBezTo>
                  <a:pt x="8563" y="129032"/>
                  <a:pt x="8419" y="128936"/>
                  <a:pt x="8253" y="128913"/>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nvGrpSpPr>
          <p:cNvPr id="879" name="Google Shape;879;g21e7369f21a_0_1156"/>
          <p:cNvGrpSpPr/>
          <p:nvPr/>
        </p:nvGrpSpPr>
        <p:grpSpPr>
          <a:xfrm>
            <a:off x="2238975" y="6947172"/>
            <a:ext cx="1164717" cy="1113501"/>
            <a:chOff x="1816375" y="421750"/>
            <a:chExt cx="3986025" cy="3810750"/>
          </a:xfrm>
        </p:grpSpPr>
        <p:sp>
          <p:nvSpPr>
            <p:cNvPr id="880" name="Google Shape;880;g21e7369f21a_0_1156"/>
            <p:cNvSpPr/>
            <p:nvPr/>
          </p:nvSpPr>
          <p:spPr>
            <a:xfrm>
              <a:off x="1816375" y="421750"/>
              <a:ext cx="1761975" cy="1757225"/>
            </a:xfrm>
            <a:custGeom>
              <a:rect b="b" l="l" r="r" t="t"/>
              <a:pathLst>
                <a:path extrusionOk="0" h="70289" w="70479">
                  <a:moveTo>
                    <a:pt x="37231" y="11497"/>
                  </a:moveTo>
                  <a:cubicBezTo>
                    <a:pt x="37756" y="11497"/>
                    <a:pt x="38257" y="11998"/>
                    <a:pt x="38257" y="12499"/>
                  </a:cubicBezTo>
                  <a:lnTo>
                    <a:pt x="38257" y="16863"/>
                  </a:lnTo>
                  <a:cubicBezTo>
                    <a:pt x="43599" y="17030"/>
                    <a:pt x="48083" y="21204"/>
                    <a:pt x="48608" y="26380"/>
                  </a:cubicBezTo>
                  <a:cubicBezTo>
                    <a:pt x="48608" y="26880"/>
                    <a:pt x="48274" y="27381"/>
                    <a:pt x="47582" y="27381"/>
                  </a:cubicBezTo>
                  <a:lnTo>
                    <a:pt x="43599" y="27381"/>
                  </a:lnTo>
                  <a:cubicBezTo>
                    <a:pt x="43075" y="27381"/>
                    <a:pt x="42741" y="27071"/>
                    <a:pt x="42574" y="26546"/>
                  </a:cubicBezTo>
                  <a:cubicBezTo>
                    <a:pt x="42240" y="24376"/>
                    <a:pt x="40236" y="22563"/>
                    <a:pt x="37899" y="22563"/>
                  </a:cubicBezTo>
                  <a:lnTo>
                    <a:pt x="32557" y="22563"/>
                  </a:lnTo>
                  <a:cubicBezTo>
                    <a:pt x="30052" y="22563"/>
                    <a:pt x="27739" y="24567"/>
                    <a:pt x="27739" y="27071"/>
                  </a:cubicBezTo>
                  <a:cubicBezTo>
                    <a:pt x="27548" y="29742"/>
                    <a:pt x="29718" y="32056"/>
                    <a:pt x="32557" y="32056"/>
                  </a:cubicBezTo>
                  <a:lnTo>
                    <a:pt x="37756" y="32056"/>
                  </a:lnTo>
                  <a:cubicBezTo>
                    <a:pt x="43599" y="32056"/>
                    <a:pt x="48608" y="36898"/>
                    <a:pt x="48608" y="42741"/>
                  </a:cubicBezTo>
                  <a:cubicBezTo>
                    <a:pt x="48608" y="48417"/>
                    <a:pt x="43909" y="53092"/>
                    <a:pt x="38257" y="53259"/>
                  </a:cubicBezTo>
                  <a:lnTo>
                    <a:pt x="38257" y="57624"/>
                  </a:lnTo>
                  <a:cubicBezTo>
                    <a:pt x="38257" y="58124"/>
                    <a:pt x="37756" y="58625"/>
                    <a:pt x="37231" y="58625"/>
                  </a:cubicBezTo>
                  <a:lnTo>
                    <a:pt x="33248" y="58625"/>
                  </a:lnTo>
                  <a:cubicBezTo>
                    <a:pt x="32747" y="58625"/>
                    <a:pt x="32223" y="58124"/>
                    <a:pt x="32223" y="57624"/>
                  </a:cubicBezTo>
                  <a:lnTo>
                    <a:pt x="32223" y="53259"/>
                  </a:lnTo>
                  <a:cubicBezTo>
                    <a:pt x="26904" y="53092"/>
                    <a:pt x="22396" y="48918"/>
                    <a:pt x="21872" y="43767"/>
                  </a:cubicBezTo>
                  <a:cubicBezTo>
                    <a:pt x="21872" y="43242"/>
                    <a:pt x="22206" y="42741"/>
                    <a:pt x="22897" y="42741"/>
                  </a:cubicBezTo>
                  <a:lnTo>
                    <a:pt x="26904" y="42741"/>
                  </a:lnTo>
                  <a:cubicBezTo>
                    <a:pt x="27405" y="42741"/>
                    <a:pt x="27739" y="43075"/>
                    <a:pt x="27906" y="43576"/>
                  </a:cubicBezTo>
                  <a:cubicBezTo>
                    <a:pt x="28240" y="45746"/>
                    <a:pt x="30243" y="47583"/>
                    <a:pt x="32580" y="47583"/>
                  </a:cubicBezTo>
                  <a:lnTo>
                    <a:pt x="37923" y="47583"/>
                  </a:lnTo>
                  <a:cubicBezTo>
                    <a:pt x="40427" y="47583"/>
                    <a:pt x="42741" y="45579"/>
                    <a:pt x="42741" y="43075"/>
                  </a:cubicBezTo>
                  <a:cubicBezTo>
                    <a:pt x="42931" y="40380"/>
                    <a:pt x="40761" y="38066"/>
                    <a:pt x="37923" y="38066"/>
                  </a:cubicBezTo>
                  <a:lnTo>
                    <a:pt x="32580" y="38066"/>
                  </a:lnTo>
                  <a:cubicBezTo>
                    <a:pt x="26737" y="38066"/>
                    <a:pt x="21729" y="33225"/>
                    <a:pt x="21729" y="27381"/>
                  </a:cubicBezTo>
                  <a:cubicBezTo>
                    <a:pt x="21895" y="21705"/>
                    <a:pt x="26546" y="17054"/>
                    <a:pt x="32223" y="16863"/>
                  </a:cubicBezTo>
                  <a:lnTo>
                    <a:pt x="32223" y="12499"/>
                  </a:lnTo>
                  <a:cubicBezTo>
                    <a:pt x="32223" y="11998"/>
                    <a:pt x="32747" y="11497"/>
                    <a:pt x="33248" y="11497"/>
                  </a:cubicBezTo>
                  <a:close/>
                  <a:moveTo>
                    <a:pt x="35252" y="1"/>
                  </a:moveTo>
                  <a:cubicBezTo>
                    <a:pt x="15885" y="1"/>
                    <a:pt x="1" y="15695"/>
                    <a:pt x="1" y="35228"/>
                  </a:cubicBezTo>
                  <a:cubicBezTo>
                    <a:pt x="1" y="54762"/>
                    <a:pt x="15694" y="70288"/>
                    <a:pt x="35252" y="70288"/>
                  </a:cubicBezTo>
                  <a:cubicBezTo>
                    <a:pt x="54618" y="70288"/>
                    <a:pt x="70479" y="54618"/>
                    <a:pt x="70479" y="35037"/>
                  </a:cubicBezTo>
                  <a:cubicBezTo>
                    <a:pt x="70479" y="15480"/>
                    <a:pt x="54594" y="1"/>
                    <a:pt x="35252"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81" name="Google Shape;881;g21e7369f21a_0_1156"/>
            <p:cNvSpPr/>
            <p:nvPr/>
          </p:nvSpPr>
          <p:spPr>
            <a:xfrm>
              <a:off x="2025075" y="464300"/>
              <a:ext cx="3777325" cy="2465950"/>
            </a:xfrm>
            <a:custGeom>
              <a:rect b="b" l="l" r="r" t="t"/>
              <a:pathLst>
                <a:path extrusionOk="0" h="98638" w="151093">
                  <a:moveTo>
                    <a:pt x="133722" y="0"/>
                  </a:moveTo>
                  <a:cubicBezTo>
                    <a:pt x="132999" y="0"/>
                    <a:pt x="132269" y="114"/>
                    <a:pt x="131559" y="350"/>
                  </a:cubicBezTo>
                  <a:lnTo>
                    <a:pt x="102533" y="10033"/>
                  </a:lnTo>
                  <a:cubicBezTo>
                    <a:pt x="98860" y="11202"/>
                    <a:pt x="97024" y="15042"/>
                    <a:pt x="98169" y="18715"/>
                  </a:cubicBezTo>
                  <a:cubicBezTo>
                    <a:pt x="99101" y="21644"/>
                    <a:pt x="101732" y="23406"/>
                    <a:pt x="104623" y="23406"/>
                  </a:cubicBezTo>
                  <a:cubicBezTo>
                    <a:pt x="105356" y="23406"/>
                    <a:pt x="106107" y="23292"/>
                    <a:pt x="106850" y="23056"/>
                  </a:cubicBezTo>
                  <a:lnTo>
                    <a:pt x="120039" y="18691"/>
                  </a:lnTo>
                  <a:lnTo>
                    <a:pt x="120039" y="18691"/>
                  </a:lnTo>
                  <a:cubicBezTo>
                    <a:pt x="97668" y="59237"/>
                    <a:pt x="54928" y="84447"/>
                    <a:pt x="6869" y="84781"/>
                  </a:cubicBezTo>
                  <a:cubicBezTo>
                    <a:pt x="3006" y="84781"/>
                    <a:pt x="0" y="87929"/>
                    <a:pt x="0" y="91793"/>
                  </a:cubicBezTo>
                  <a:cubicBezTo>
                    <a:pt x="0" y="95633"/>
                    <a:pt x="3173" y="98638"/>
                    <a:pt x="6869" y="98638"/>
                  </a:cubicBezTo>
                  <a:cubicBezTo>
                    <a:pt x="60461" y="98137"/>
                    <a:pt x="107685" y="69922"/>
                    <a:pt x="132394" y="24534"/>
                  </a:cubicBezTo>
                  <a:lnTo>
                    <a:pt x="136901" y="38058"/>
                  </a:lnTo>
                  <a:cubicBezTo>
                    <a:pt x="137927" y="40896"/>
                    <a:pt x="140574" y="42732"/>
                    <a:pt x="143413" y="42732"/>
                  </a:cubicBezTo>
                  <a:cubicBezTo>
                    <a:pt x="144057" y="42732"/>
                    <a:pt x="144891" y="42565"/>
                    <a:pt x="145583" y="42422"/>
                  </a:cubicBezTo>
                  <a:cubicBezTo>
                    <a:pt x="149232" y="41254"/>
                    <a:pt x="151092" y="37390"/>
                    <a:pt x="149924" y="33741"/>
                  </a:cubicBezTo>
                  <a:lnTo>
                    <a:pt x="140241" y="4691"/>
                  </a:lnTo>
                  <a:cubicBezTo>
                    <a:pt x="139308" y="1761"/>
                    <a:pt x="136571" y="0"/>
                    <a:pt x="133722" y="0"/>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82" name="Google Shape;882;g21e7369f21a_0_1156"/>
            <p:cNvSpPr/>
            <p:nvPr/>
          </p:nvSpPr>
          <p:spPr>
            <a:xfrm>
              <a:off x="2045950" y="3385175"/>
              <a:ext cx="684525" cy="842550"/>
            </a:xfrm>
            <a:custGeom>
              <a:rect b="b" l="l" r="r" t="t"/>
              <a:pathLst>
                <a:path extrusionOk="0" h="33702" w="27381">
                  <a:moveTo>
                    <a:pt x="5009" y="1"/>
                  </a:moveTo>
                  <a:cubicBezTo>
                    <a:pt x="2338" y="1"/>
                    <a:pt x="0" y="2171"/>
                    <a:pt x="0" y="5009"/>
                  </a:cubicBezTo>
                  <a:lnTo>
                    <a:pt x="0" y="28693"/>
                  </a:lnTo>
                  <a:cubicBezTo>
                    <a:pt x="0" y="31388"/>
                    <a:pt x="2171" y="33701"/>
                    <a:pt x="5009" y="33701"/>
                  </a:cubicBezTo>
                  <a:lnTo>
                    <a:pt x="22372" y="33701"/>
                  </a:lnTo>
                  <a:cubicBezTo>
                    <a:pt x="25043" y="33701"/>
                    <a:pt x="27380" y="31531"/>
                    <a:pt x="27380" y="28693"/>
                  </a:cubicBezTo>
                  <a:lnTo>
                    <a:pt x="27380" y="5009"/>
                  </a:lnTo>
                  <a:cubicBezTo>
                    <a:pt x="27380" y="2171"/>
                    <a:pt x="25234" y="1"/>
                    <a:pt x="22539"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83" name="Google Shape;883;g21e7369f21a_0_1156"/>
            <p:cNvSpPr/>
            <p:nvPr/>
          </p:nvSpPr>
          <p:spPr>
            <a:xfrm>
              <a:off x="3042900" y="3201525"/>
              <a:ext cx="685125" cy="1027400"/>
            </a:xfrm>
            <a:custGeom>
              <a:rect b="b" l="l" r="r" t="t"/>
              <a:pathLst>
                <a:path extrusionOk="0" h="41096" w="27405">
                  <a:moveTo>
                    <a:pt x="5009" y="1"/>
                  </a:moveTo>
                  <a:cubicBezTo>
                    <a:pt x="2337" y="1"/>
                    <a:pt x="0" y="2171"/>
                    <a:pt x="0" y="5009"/>
                  </a:cubicBezTo>
                  <a:lnTo>
                    <a:pt x="0" y="36086"/>
                  </a:lnTo>
                  <a:cubicBezTo>
                    <a:pt x="0" y="38758"/>
                    <a:pt x="2194" y="41095"/>
                    <a:pt x="5009" y="41095"/>
                  </a:cubicBezTo>
                  <a:lnTo>
                    <a:pt x="22372" y="41095"/>
                  </a:lnTo>
                  <a:cubicBezTo>
                    <a:pt x="25067" y="41095"/>
                    <a:pt x="27380" y="38901"/>
                    <a:pt x="27380" y="36086"/>
                  </a:cubicBezTo>
                  <a:lnTo>
                    <a:pt x="27380" y="5009"/>
                  </a:lnTo>
                  <a:cubicBezTo>
                    <a:pt x="27404" y="2338"/>
                    <a:pt x="25234" y="1"/>
                    <a:pt x="22562"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84" name="Google Shape;884;g21e7369f21a_0_1156"/>
            <p:cNvSpPr/>
            <p:nvPr/>
          </p:nvSpPr>
          <p:spPr>
            <a:xfrm>
              <a:off x="4041025" y="2842575"/>
              <a:ext cx="688700" cy="1389925"/>
            </a:xfrm>
            <a:custGeom>
              <a:rect b="b" l="l" r="r" t="t"/>
              <a:pathLst>
                <a:path extrusionOk="0" h="55597" w="27548">
                  <a:moveTo>
                    <a:pt x="5009" y="1"/>
                  </a:moveTo>
                  <a:cubicBezTo>
                    <a:pt x="2338" y="1"/>
                    <a:pt x="1" y="2171"/>
                    <a:pt x="1" y="5009"/>
                  </a:cubicBezTo>
                  <a:lnTo>
                    <a:pt x="1" y="50588"/>
                  </a:lnTo>
                  <a:cubicBezTo>
                    <a:pt x="1" y="53259"/>
                    <a:pt x="2195" y="55596"/>
                    <a:pt x="5009" y="55596"/>
                  </a:cubicBezTo>
                  <a:lnTo>
                    <a:pt x="22372" y="55596"/>
                  </a:lnTo>
                  <a:cubicBezTo>
                    <a:pt x="25043" y="55596"/>
                    <a:pt x="27381" y="53426"/>
                    <a:pt x="27381" y="50588"/>
                  </a:cubicBezTo>
                  <a:lnTo>
                    <a:pt x="27381" y="4842"/>
                  </a:lnTo>
                  <a:cubicBezTo>
                    <a:pt x="27548" y="2171"/>
                    <a:pt x="25210" y="1"/>
                    <a:pt x="22539"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85" name="Google Shape;885;g21e7369f21a_0_1156"/>
            <p:cNvSpPr/>
            <p:nvPr/>
          </p:nvSpPr>
          <p:spPr>
            <a:xfrm>
              <a:off x="5042750" y="2116325"/>
              <a:ext cx="684525" cy="2116175"/>
            </a:xfrm>
            <a:custGeom>
              <a:rect b="b" l="l" r="r" t="t"/>
              <a:pathLst>
                <a:path extrusionOk="0" h="84647" w="27381">
                  <a:moveTo>
                    <a:pt x="5009" y="1"/>
                  </a:moveTo>
                  <a:cubicBezTo>
                    <a:pt x="2337" y="1"/>
                    <a:pt x="0" y="2171"/>
                    <a:pt x="0" y="5009"/>
                  </a:cubicBezTo>
                  <a:lnTo>
                    <a:pt x="0" y="79638"/>
                  </a:lnTo>
                  <a:cubicBezTo>
                    <a:pt x="0" y="82309"/>
                    <a:pt x="2170" y="84646"/>
                    <a:pt x="5009" y="84646"/>
                  </a:cubicBezTo>
                  <a:lnTo>
                    <a:pt x="22372" y="84646"/>
                  </a:lnTo>
                  <a:cubicBezTo>
                    <a:pt x="25043" y="84646"/>
                    <a:pt x="27380" y="82476"/>
                    <a:pt x="27380" y="79638"/>
                  </a:cubicBezTo>
                  <a:lnTo>
                    <a:pt x="27380" y="4843"/>
                  </a:lnTo>
                  <a:cubicBezTo>
                    <a:pt x="27380" y="2171"/>
                    <a:pt x="25043" y="1"/>
                    <a:pt x="22372"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grpSp>
        <p:nvGrpSpPr>
          <p:cNvPr id="886" name="Google Shape;886;g21e7369f21a_0_1156"/>
          <p:cNvGrpSpPr/>
          <p:nvPr/>
        </p:nvGrpSpPr>
        <p:grpSpPr>
          <a:xfrm>
            <a:off x="3670627" y="4504339"/>
            <a:ext cx="925647" cy="902842"/>
            <a:chOff x="1926700" y="499125"/>
            <a:chExt cx="3744525" cy="3652275"/>
          </a:xfrm>
        </p:grpSpPr>
        <p:sp>
          <p:nvSpPr>
            <p:cNvPr id="887" name="Google Shape;887;g21e7369f21a_0_1156"/>
            <p:cNvSpPr/>
            <p:nvPr/>
          </p:nvSpPr>
          <p:spPr>
            <a:xfrm>
              <a:off x="1926700" y="2077275"/>
              <a:ext cx="2159075" cy="2074125"/>
            </a:xfrm>
            <a:custGeom>
              <a:rect b="b" l="l" r="r" t="t"/>
              <a:pathLst>
                <a:path extrusionOk="0" h="82965" w="86363">
                  <a:moveTo>
                    <a:pt x="51120" y="1"/>
                  </a:moveTo>
                  <a:cubicBezTo>
                    <a:pt x="46425" y="1"/>
                    <a:pt x="41726" y="1825"/>
                    <a:pt x="38065" y="5474"/>
                  </a:cubicBezTo>
                  <a:lnTo>
                    <a:pt x="7298" y="36241"/>
                  </a:lnTo>
                  <a:cubicBezTo>
                    <a:pt x="0" y="43540"/>
                    <a:pt x="0" y="55012"/>
                    <a:pt x="7298" y="62334"/>
                  </a:cubicBezTo>
                  <a:lnTo>
                    <a:pt x="22443" y="77479"/>
                  </a:lnTo>
                  <a:cubicBezTo>
                    <a:pt x="25854" y="81128"/>
                    <a:pt x="30552" y="82964"/>
                    <a:pt x="35513" y="82964"/>
                  </a:cubicBezTo>
                  <a:cubicBezTo>
                    <a:pt x="40188" y="82964"/>
                    <a:pt x="44910" y="81128"/>
                    <a:pt x="48536" y="77479"/>
                  </a:cubicBezTo>
                  <a:lnTo>
                    <a:pt x="79064" y="46974"/>
                  </a:lnTo>
                  <a:cubicBezTo>
                    <a:pt x="86362" y="39676"/>
                    <a:pt x="86362" y="28180"/>
                    <a:pt x="79064" y="20882"/>
                  </a:cubicBezTo>
                  <a:cubicBezTo>
                    <a:pt x="77621" y="19320"/>
                    <a:pt x="75659" y="18538"/>
                    <a:pt x="73668" y="18538"/>
                  </a:cubicBezTo>
                  <a:cubicBezTo>
                    <a:pt x="71676" y="18538"/>
                    <a:pt x="69655" y="19320"/>
                    <a:pt x="68093" y="20882"/>
                  </a:cubicBezTo>
                  <a:cubicBezTo>
                    <a:pt x="64969" y="23768"/>
                    <a:pt x="64969" y="28729"/>
                    <a:pt x="68093" y="31853"/>
                  </a:cubicBezTo>
                  <a:cubicBezTo>
                    <a:pt x="69142" y="32902"/>
                    <a:pt x="69142" y="34715"/>
                    <a:pt x="68093" y="35764"/>
                  </a:cubicBezTo>
                  <a:lnTo>
                    <a:pt x="37326" y="66532"/>
                  </a:lnTo>
                  <a:cubicBezTo>
                    <a:pt x="36801" y="67056"/>
                    <a:pt x="36086" y="67319"/>
                    <a:pt x="35370" y="67319"/>
                  </a:cubicBezTo>
                  <a:cubicBezTo>
                    <a:pt x="34655" y="67319"/>
                    <a:pt x="33939" y="67056"/>
                    <a:pt x="33415" y="66532"/>
                  </a:cubicBezTo>
                  <a:lnTo>
                    <a:pt x="18270" y="51386"/>
                  </a:lnTo>
                  <a:cubicBezTo>
                    <a:pt x="17244" y="50337"/>
                    <a:pt x="17244" y="48524"/>
                    <a:pt x="18270" y="47475"/>
                  </a:cubicBezTo>
                  <a:lnTo>
                    <a:pt x="49275" y="16446"/>
                  </a:lnTo>
                  <a:cubicBezTo>
                    <a:pt x="49800" y="15921"/>
                    <a:pt x="50515" y="15659"/>
                    <a:pt x="51231" y="15659"/>
                  </a:cubicBezTo>
                  <a:cubicBezTo>
                    <a:pt x="51946" y="15659"/>
                    <a:pt x="52662" y="15921"/>
                    <a:pt x="53186" y="16446"/>
                  </a:cubicBezTo>
                  <a:cubicBezTo>
                    <a:pt x="54601" y="17977"/>
                    <a:pt x="56514" y="18700"/>
                    <a:pt x="58464" y="18700"/>
                  </a:cubicBezTo>
                  <a:cubicBezTo>
                    <a:pt x="60494" y="18700"/>
                    <a:pt x="62564" y="17917"/>
                    <a:pt x="64158" y="16446"/>
                  </a:cubicBezTo>
                  <a:cubicBezTo>
                    <a:pt x="67282" y="13560"/>
                    <a:pt x="67282" y="8599"/>
                    <a:pt x="64158" y="5474"/>
                  </a:cubicBezTo>
                  <a:cubicBezTo>
                    <a:pt x="60509" y="1825"/>
                    <a:pt x="55816" y="1"/>
                    <a:pt x="51120"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88" name="Google Shape;888;g21e7369f21a_0_1156"/>
            <p:cNvSpPr/>
            <p:nvPr/>
          </p:nvSpPr>
          <p:spPr>
            <a:xfrm>
              <a:off x="3510950" y="499125"/>
              <a:ext cx="2160275" cy="2067400"/>
            </a:xfrm>
            <a:custGeom>
              <a:rect b="b" l="l" r="r" t="t"/>
              <a:pathLst>
                <a:path extrusionOk="0" h="82696" w="86411">
                  <a:moveTo>
                    <a:pt x="50921" y="1"/>
                  </a:moveTo>
                  <a:cubicBezTo>
                    <a:pt x="46223" y="1"/>
                    <a:pt x="41524" y="1831"/>
                    <a:pt x="37875" y="5492"/>
                  </a:cubicBezTo>
                  <a:lnTo>
                    <a:pt x="7323" y="36021"/>
                  </a:lnTo>
                  <a:cubicBezTo>
                    <a:pt x="1" y="43319"/>
                    <a:pt x="1" y="54791"/>
                    <a:pt x="7323" y="62089"/>
                  </a:cubicBezTo>
                  <a:cubicBezTo>
                    <a:pt x="8737" y="63632"/>
                    <a:pt x="10650" y="64362"/>
                    <a:pt x="12601" y="64362"/>
                  </a:cubicBezTo>
                  <a:cubicBezTo>
                    <a:pt x="14631" y="64362"/>
                    <a:pt x="16701" y="63573"/>
                    <a:pt x="18294" y="62089"/>
                  </a:cubicBezTo>
                  <a:cubicBezTo>
                    <a:pt x="21418" y="59203"/>
                    <a:pt x="21418" y="54266"/>
                    <a:pt x="18294" y="51118"/>
                  </a:cubicBezTo>
                  <a:cubicBezTo>
                    <a:pt x="17244" y="50092"/>
                    <a:pt x="17244" y="48256"/>
                    <a:pt x="18294" y="47230"/>
                  </a:cubicBezTo>
                  <a:lnTo>
                    <a:pt x="48822" y="16416"/>
                  </a:lnTo>
                  <a:cubicBezTo>
                    <a:pt x="49347" y="15903"/>
                    <a:pt x="50062" y="15646"/>
                    <a:pt x="50778" y="15646"/>
                  </a:cubicBezTo>
                  <a:cubicBezTo>
                    <a:pt x="51493" y="15646"/>
                    <a:pt x="52209" y="15903"/>
                    <a:pt x="52734" y="16416"/>
                  </a:cubicBezTo>
                  <a:lnTo>
                    <a:pt x="67879" y="31561"/>
                  </a:lnTo>
                  <a:cubicBezTo>
                    <a:pt x="68904" y="32610"/>
                    <a:pt x="68904" y="34423"/>
                    <a:pt x="67879" y="35472"/>
                  </a:cubicBezTo>
                  <a:lnTo>
                    <a:pt x="37064" y="66239"/>
                  </a:lnTo>
                  <a:cubicBezTo>
                    <a:pt x="36551" y="66764"/>
                    <a:pt x="35836" y="67026"/>
                    <a:pt x="35120" y="67026"/>
                  </a:cubicBezTo>
                  <a:cubicBezTo>
                    <a:pt x="34405" y="67026"/>
                    <a:pt x="33689" y="66764"/>
                    <a:pt x="33176" y="66239"/>
                  </a:cubicBezTo>
                  <a:cubicBezTo>
                    <a:pt x="31750" y="64708"/>
                    <a:pt x="29837" y="63984"/>
                    <a:pt x="27889" y="63984"/>
                  </a:cubicBezTo>
                  <a:cubicBezTo>
                    <a:pt x="25863" y="63984"/>
                    <a:pt x="23798" y="64768"/>
                    <a:pt x="22205" y="66239"/>
                  </a:cubicBezTo>
                  <a:cubicBezTo>
                    <a:pt x="19057" y="69125"/>
                    <a:pt x="19057" y="74086"/>
                    <a:pt x="22205" y="77210"/>
                  </a:cubicBezTo>
                  <a:cubicBezTo>
                    <a:pt x="25592" y="80883"/>
                    <a:pt x="30314" y="82696"/>
                    <a:pt x="35251" y="82696"/>
                  </a:cubicBezTo>
                  <a:cubicBezTo>
                    <a:pt x="40212" y="82696"/>
                    <a:pt x="44911" y="80883"/>
                    <a:pt x="48560" y="77210"/>
                  </a:cubicBezTo>
                  <a:lnTo>
                    <a:pt x="79112" y="46706"/>
                  </a:lnTo>
                  <a:cubicBezTo>
                    <a:pt x="86410" y="39407"/>
                    <a:pt x="86410" y="27935"/>
                    <a:pt x="79112" y="20613"/>
                  </a:cubicBezTo>
                  <a:lnTo>
                    <a:pt x="63967" y="5492"/>
                  </a:lnTo>
                  <a:cubicBezTo>
                    <a:pt x="60318" y="1831"/>
                    <a:pt x="55620" y="1"/>
                    <a:pt x="50921"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89" name="Google Shape;889;g21e7369f21a_0_1156"/>
            <p:cNvSpPr/>
            <p:nvPr/>
          </p:nvSpPr>
          <p:spPr>
            <a:xfrm>
              <a:off x="2338100" y="953625"/>
              <a:ext cx="665450" cy="621925"/>
            </a:xfrm>
            <a:custGeom>
              <a:rect b="b" l="l" r="r" t="t"/>
              <a:pathLst>
                <a:path extrusionOk="0" h="24877" w="26618">
                  <a:moveTo>
                    <a:pt x="8656" y="1"/>
                  </a:moveTo>
                  <a:cubicBezTo>
                    <a:pt x="6733" y="1"/>
                    <a:pt x="4843" y="716"/>
                    <a:pt x="3412" y="2147"/>
                  </a:cubicBezTo>
                  <a:cubicBezTo>
                    <a:pt x="1" y="5033"/>
                    <a:pt x="1" y="9994"/>
                    <a:pt x="2863" y="13118"/>
                  </a:cubicBezTo>
                  <a:lnTo>
                    <a:pt x="12260" y="22515"/>
                  </a:lnTo>
                  <a:cubicBezTo>
                    <a:pt x="13572" y="24089"/>
                    <a:pt x="15647" y="24877"/>
                    <a:pt x="17746" y="24877"/>
                  </a:cubicBezTo>
                  <a:cubicBezTo>
                    <a:pt x="19821" y="24877"/>
                    <a:pt x="21919" y="23827"/>
                    <a:pt x="23494" y="22253"/>
                  </a:cubicBezTo>
                  <a:cubicBezTo>
                    <a:pt x="26618" y="19343"/>
                    <a:pt x="26618" y="14406"/>
                    <a:pt x="23494" y="11282"/>
                  </a:cubicBezTo>
                  <a:lnTo>
                    <a:pt x="14096" y="2147"/>
                  </a:lnTo>
                  <a:cubicBezTo>
                    <a:pt x="12534" y="716"/>
                    <a:pt x="10579" y="1"/>
                    <a:pt x="8656"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90" name="Google Shape;890;g21e7369f21a_0_1156"/>
            <p:cNvSpPr/>
            <p:nvPr/>
          </p:nvSpPr>
          <p:spPr>
            <a:xfrm>
              <a:off x="3049450" y="635975"/>
              <a:ext cx="423950" cy="717775"/>
            </a:xfrm>
            <a:custGeom>
              <a:rect b="b" l="l" r="r" t="t"/>
              <a:pathLst>
                <a:path extrusionOk="0" h="28711" w="16958">
                  <a:moveTo>
                    <a:pt x="7827" y="0"/>
                  </a:moveTo>
                  <a:cubicBezTo>
                    <a:pt x="7651" y="0"/>
                    <a:pt x="7475" y="6"/>
                    <a:pt x="7299" y="18"/>
                  </a:cubicBezTo>
                  <a:cubicBezTo>
                    <a:pt x="3125" y="280"/>
                    <a:pt x="0" y="3906"/>
                    <a:pt x="263" y="8366"/>
                  </a:cubicBezTo>
                  <a:lnTo>
                    <a:pt x="1312" y="21412"/>
                  </a:lnTo>
                  <a:cubicBezTo>
                    <a:pt x="1813" y="25323"/>
                    <a:pt x="4937" y="28448"/>
                    <a:pt x="9111" y="28448"/>
                  </a:cubicBezTo>
                  <a:cubicBezTo>
                    <a:pt x="9374" y="28448"/>
                    <a:pt x="9660" y="28448"/>
                    <a:pt x="9636" y="28710"/>
                  </a:cubicBezTo>
                  <a:cubicBezTo>
                    <a:pt x="13810" y="28185"/>
                    <a:pt x="16958" y="24536"/>
                    <a:pt x="16672" y="20100"/>
                  </a:cubicBezTo>
                  <a:lnTo>
                    <a:pt x="15646" y="7054"/>
                  </a:lnTo>
                  <a:cubicBezTo>
                    <a:pt x="15395" y="3057"/>
                    <a:pt x="11797" y="0"/>
                    <a:pt x="7827" y="0"/>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91" name="Google Shape;891;g21e7369f21a_0_1156"/>
            <p:cNvSpPr/>
            <p:nvPr/>
          </p:nvSpPr>
          <p:spPr>
            <a:xfrm>
              <a:off x="2025075" y="1646625"/>
              <a:ext cx="738200" cy="417850"/>
            </a:xfrm>
            <a:custGeom>
              <a:rect b="b" l="l" r="r" t="t"/>
              <a:pathLst>
                <a:path extrusionOk="0" h="16714" w="29528">
                  <a:moveTo>
                    <a:pt x="8370" y="1"/>
                  </a:moveTo>
                  <a:cubicBezTo>
                    <a:pt x="4420" y="1"/>
                    <a:pt x="1052" y="3057"/>
                    <a:pt x="549" y="7054"/>
                  </a:cubicBezTo>
                  <a:cubicBezTo>
                    <a:pt x="0" y="11491"/>
                    <a:pt x="3411" y="15116"/>
                    <a:pt x="7585" y="15664"/>
                  </a:cubicBezTo>
                  <a:lnTo>
                    <a:pt x="20631" y="16714"/>
                  </a:lnTo>
                  <a:lnTo>
                    <a:pt x="21418" y="16714"/>
                  </a:lnTo>
                  <a:cubicBezTo>
                    <a:pt x="25592" y="16714"/>
                    <a:pt x="28692" y="13566"/>
                    <a:pt x="28979" y="9678"/>
                  </a:cubicBezTo>
                  <a:cubicBezTo>
                    <a:pt x="29527" y="5218"/>
                    <a:pt x="26379" y="1330"/>
                    <a:pt x="21943" y="1044"/>
                  </a:cubicBezTo>
                  <a:lnTo>
                    <a:pt x="8897" y="19"/>
                  </a:lnTo>
                  <a:cubicBezTo>
                    <a:pt x="8720" y="6"/>
                    <a:pt x="8545" y="1"/>
                    <a:pt x="8370"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92" name="Google Shape;892;g21e7369f21a_0_1156"/>
            <p:cNvSpPr/>
            <p:nvPr/>
          </p:nvSpPr>
          <p:spPr>
            <a:xfrm>
              <a:off x="4600900" y="3085625"/>
              <a:ext cx="658900" cy="615600"/>
            </a:xfrm>
            <a:custGeom>
              <a:rect b="b" l="l" r="r" t="t"/>
              <a:pathLst>
                <a:path extrusionOk="0" h="24624" w="26356">
                  <a:moveTo>
                    <a:pt x="8477" y="1"/>
                  </a:moveTo>
                  <a:cubicBezTo>
                    <a:pt x="6588" y="1"/>
                    <a:pt x="4696" y="716"/>
                    <a:pt x="3125" y="2156"/>
                  </a:cubicBezTo>
                  <a:cubicBezTo>
                    <a:pt x="1" y="5066"/>
                    <a:pt x="1" y="10003"/>
                    <a:pt x="2863" y="13127"/>
                  </a:cubicBezTo>
                  <a:lnTo>
                    <a:pt x="12260" y="22262"/>
                  </a:lnTo>
                  <a:cubicBezTo>
                    <a:pt x="13572" y="23836"/>
                    <a:pt x="15647" y="24623"/>
                    <a:pt x="17746" y="24623"/>
                  </a:cubicBezTo>
                  <a:cubicBezTo>
                    <a:pt x="19821" y="24623"/>
                    <a:pt x="21919" y="23836"/>
                    <a:pt x="23231" y="22262"/>
                  </a:cubicBezTo>
                  <a:cubicBezTo>
                    <a:pt x="26356" y="19376"/>
                    <a:pt x="26356" y="14415"/>
                    <a:pt x="23231" y="11291"/>
                  </a:cubicBezTo>
                  <a:lnTo>
                    <a:pt x="13834" y="2156"/>
                  </a:lnTo>
                  <a:cubicBezTo>
                    <a:pt x="12269" y="722"/>
                    <a:pt x="10374" y="1"/>
                    <a:pt x="8477"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93" name="Google Shape;893;g21e7369f21a_0_1156"/>
            <p:cNvSpPr/>
            <p:nvPr/>
          </p:nvSpPr>
          <p:spPr>
            <a:xfrm>
              <a:off x="4111975" y="3301475"/>
              <a:ext cx="437675" cy="725900"/>
            </a:xfrm>
            <a:custGeom>
              <a:rect b="b" l="l" r="r" t="t"/>
              <a:pathLst>
                <a:path extrusionOk="0" h="29036" w="17507">
                  <a:moveTo>
                    <a:pt x="8541" y="0"/>
                  </a:moveTo>
                  <a:cubicBezTo>
                    <a:pt x="8227" y="0"/>
                    <a:pt x="7908" y="19"/>
                    <a:pt x="7585" y="57"/>
                  </a:cubicBezTo>
                  <a:cubicBezTo>
                    <a:pt x="3173" y="582"/>
                    <a:pt x="1" y="4493"/>
                    <a:pt x="549" y="8667"/>
                  </a:cubicBezTo>
                  <a:lnTo>
                    <a:pt x="1575" y="21737"/>
                  </a:lnTo>
                  <a:cubicBezTo>
                    <a:pt x="2100" y="25649"/>
                    <a:pt x="5224" y="28773"/>
                    <a:pt x="9398" y="28773"/>
                  </a:cubicBezTo>
                  <a:cubicBezTo>
                    <a:pt x="9660" y="28773"/>
                    <a:pt x="9899" y="28773"/>
                    <a:pt x="10209" y="29036"/>
                  </a:cubicBezTo>
                  <a:cubicBezTo>
                    <a:pt x="14382" y="28511"/>
                    <a:pt x="17507" y="24862"/>
                    <a:pt x="17245" y="20426"/>
                  </a:cubicBezTo>
                  <a:lnTo>
                    <a:pt x="16195" y="7356"/>
                  </a:lnTo>
                  <a:lnTo>
                    <a:pt x="16195" y="7093"/>
                  </a:lnTo>
                  <a:cubicBezTo>
                    <a:pt x="15687" y="3004"/>
                    <a:pt x="12515" y="0"/>
                    <a:pt x="8541" y="0"/>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94" name="Google Shape;894;g21e7369f21a_0_1156"/>
            <p:cNvSpPr/>
            <p:nvPr/>
          </p:nvSpPr>
          <p:spPr>
            <a:xfrm>
              <a:off x="4835850" y="2585725"/>
              <a:ext cx="731025" cy="417875"/>
            </a:xfrm>
            <a:custGeom>
              <a:rect b="b" l="l" r="r" t="t"/>
              <a:pathLst>
                <a:path extrusionOk="0" h="16715" w="29241">
                  <a:moveTo>
                    <a:pt x="8084" y="1"/>
                  </a:moveTo>
                  <a:cubicBezTo>
                    <a:pt x="4135" y="1"/>
                    <a:pt x="788" y="3058"/>
                    <a:pt x="262" y="7055"/>
                  </a:cubicBezTo>
                  <a:cubicBezTo>
                    <a:pt x="0" y="11229"/>
                    <a:pt x="3124" y="15116"/>
                    <a:pt x="7298" y="15665"/>
                  </a:cubicBezTo>
                  <a:lnTo>
                    <a:pt x="20368" y="16714"/>
                  </a:lnTo>
                  <a:lnTo>
                    <a:pt x="21131" y="16714"/>
                  </a:lnTo>
                  <a:cubicBezTo>
                    <a:pt x="25305" y="16714"/>
                    <a:pt x="28716" y="13566"/>
                    <a:pt x="28716" y="9392"/>
                  </a:cubicBezTo>
                  <a:cubicBezTo>
                    <a:pt x="29241" y="5218"/>
                    <a:pt x="26116" y="1307"/>
                    <a:pt x="21656" y="1045"/>
                  </a:cubicBezTo>
                  <a:lnTo>
                    <a:pt x="8610" y="19"/>
                  </a:lnTo>
                  <a:cubicBezTo>
                    <a:pt x="8433" y="7"/>
                    <a:pt x="8258" y="1"/>
                    <a:pt x="8084"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8" name="Shape 898"/>
        <p:cNvGrpSpPr/>
        <p:nvPr/>
      </p:nvGrpSpPr>
      <p:grpSpPr>
        <a:xfrm>
          <a:off x="0" y="0"/>
          <a:ext cx="0" cy="0"/>
          <a:chOff x="0" y="0"/>
          <a:chExt cx="0" cy="0"/>
        </a:xfrm>
      </p:grpSpPr>
      <p:sp>
        <p:nvSpPr>
          <p:cNvPr id="899" name="Google Shape;899;g21e7369f21a_0_1205"/>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sz="5800">
                <a:solidFill>
                  <a:srgbClr val="00A54F"/>
                </a:solidFill>
                <a:latin typeface="Roboto Black"/>
                <a:ea typeface="Roboto Black"/>
                <a:cs typeface="Roboto Black"/>
                <a:sym typeface="Roboto Black"/>
              </a:rPr>
              <a:t>Wide Market Access &amp; Good Trade Relations</a:t>
            </a:r>
            <a:endParaRPr sz="5800">
              <a:solidFill>
                <a:srgbClr val="00A54F"/>
              </a:solidFill>
              <a:latin typeface="Roboto Black"/>
              <a:ea typeface="Roboto Black"/>
              <a:cs typeface="Roboto Black"/>
              <a:sym typeface="Roboto Black"/>
            </a:endParaRPr>
          </a:p>
        </p:txBody>
      </p:sp>
      <p:pic>
        <p:nvPicPr>
          <p:cNvPr id="900" name="Google Shape;900;g21e7369f21a_0_1205" title="Points scored"/>
          <p:cNvPicPr preferRelativeResize="0"/>
          <p:nvPr/>
        </p:nvPicPr>
        <p:blipFill rotWithShape="1">
          <a:blip r:embed="rId3">
            <a:alphaModFix/>
          </a:blip>
          <a:srcRect b="0" l="0" r="0" t="0"/>
          <a:stretch/>
        </p:blipFill>
        <p:spPr>
          <a:xfrm>
            <a:off x="11461192" y="4012997"/>
            <a:ext cx="11026398" cy="6818001"/>
          </a:xfrm>
          <a:prstGeom prst="rect">
            <a:avLst/>
          </a:prstGeom>
          <a:noFill/>
          <a:ln>
            <a:noFill/>
          </a:ln>
        </p:spPr>
      </p:pic>
      <p:sp>
        <p:nvSpPr>
          <p:cNvPr id="901" name="Google Shape;901;g21e7369f21a_0_1205"/>
          <p:cNvSpPr/>
          <p:nvPr/>
        </p:nvSpPr>
        <p:spPr>
          <a:xfrm>
            <a:off x="885859" y="7309733"/>
            <a:ext cx="8863200" cy="864000"/>
          </a:xfrm>
          <a:prstGeom prst="rect">
            <a:avLst/>
          </a:prstGeom>
          <a:solidFill>
            <a:srgbClr val="FFFFFF"/>
          </a:solidFill>
          <a:ln>
            <a:noFill/>
          </a:ln>
        </p:spPr>
        <p:txBody>
          <a:bodyPr anchorCtr="0" anchor="t" bIns="121850" lIns="243800" spcFirstLastPara="1" rIns="243800" wrap="square" tIns="121850">
            <a:noAutofit/>
          </a:bodyPr>
          <a:lstStyle/>
          <a:p>
            <a:pPr indent="0" lvl="0" marL="0" marR="0" rtl="0" algn="ctr">
              <a:lnSpc>
                <a:spcPct val="100000"/>
              </a:lnSpc>
              <a:spcBef>
                <a:spcPts val="0"/>
              </a:spcBef>
              <a:spcAft>
                <a:spcPts val="0"/>
              </a:spcAft>
              <a:buClr>
                <a:srgbClr val="000000"/>
              </a:buClr>
              <a:buSzPts val="3800"/>
              <a:buFont typeface="Arial"/>
              <a:buNone/>
            </a:pPr>
            <a:r>
              <a:rPr b="0" i="0" lang="en-US" sz="3800" u="none" cap="none" strike="noStrike">
                <a:solidFill>
                  <a:srgbClr val="B02C20"/>
                </a:solidFill>
                <a:latin typeface="Roboto"/>
                <a:ea typeface="Roboto"/>
                <a:cs typeface="Roboto"/>
                <a:sym typeface="Roboto"/>
              </a:rPr>
              <a:t>Preferential Trade Agreements </a:t>
            </a:r>
            <a:endParaRPr b="0" i="0" sz="3800" u="none" cap="none" strike="noStrike">
              <a:solidFill>
                <a:srgbClr val="B02C20"/>
              </a:solidFill>
              <a:latin typeface="Roboto"/>
              <a:ea typeface="Roboto"/>
              <a:cs typeface="Roboto"/>
              <a:sym typeface="Roboto"/>
            </a:endParaRPr>
          </a:p>
        </p:txBody>
      </p:sp>
      <p:sp>
        <p:nvSpPr>
          <p:cNvPr id="902" name="Google Shape;902;g21e7369f21a_0_1205"/>
          <p:cNvSpPr/>
          <p:nvPr/>
        </p:nvSpPr>
        <p:spPr>
          <a:xfrm>
            <a:off x="5099459" y="4278576"/>
            <a:ext cx="3240000" cy="1198200"/>
          </a:xfrm>
          <a:prstGeom prst="rect">
            <a:avLst/>
          </a:prstGeom>
          <a:noFill/>
          <a:ln>
            <a:noFill/>
          </a:ln>
        </p:spPr>
        <p:txBody>
          <a:bodyPr anchorCtr="0" anchor="t" bIns="121850" lIns="243800" spcFirstLastPara="1" rIns="243800" wrap="square" tIns="121850">
            <a:noAutofit/>
          </a:bodyPr>
          <a:lstStyle/>
          <a:p>
            <a:pPr indent="0" lvl="0" marL="0" marR="0" rtl="0" algn="ctr">
              <a:lnSpc>
                <a:spcPct val="100000"/>
              </a:lnSpc>
              <a:spcBef>
                <a:spcPts val="0"/>
              </a:spcBef>
              <a:spcAft>
                <a:spcPts val="0"/>
              </a:spcAft>
              <a:buClr>
                <a:srgbClr val="000000"/>
              </a:buClr>
              <a:buSzPts val="3800"/>
              <a:buFont typeface="Arial"/>
              <a:buNone/>
            </a:pPr>
            <a:r>
              <a:rPr b="0" i="0" lang="en-US" sz="3800" u="none" cap="none" strike="noStrike">
                <a:solidFill>
                  <a:srgbClr val="00A54F"/>
                </a:solidFill>
                <a:latin typeface="Roboto"/>
                <a:ea typeface="Roboto"/>
                <a:cs typeface="Roboto"/>
                <a:sym typeface="Roboto"/>
              </a:rPr>
              <a:t>US$ 6.09 Bn</a:t>
            </a:r>
            <a:endParaRPr b="0" i="0" sz="3800" u="none" cap="none" strike="noStrike">
              <a:solidFill>
                <a:srgbClr val="00A54F"/>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chemeClr val="dk2"/>
                </a:solidFill>
                <a:latin typeface="Roboto"/>
                <a:ea typeface="Roboto"/>
                <a:cs typeface="Roboto"/>
                <a:sym typeface="Roboto"/>
              </a:rPr>
              <a:t>Total Exports</a:t>
            </a:r>
            <a:endParaRPr b="0" i="0" sz="2600" u="none" cap="none" strike="noStrike">
              <a:solidFill>
                <a:schemeClr val="dk2"/>
              </a:solidFill>
              <a:latin typeface="Roboto"/>
              <a:ea typeface="Roboto"/>
              <a:cs typeface="Roboto"/>
              <a:sym typeface="Roboto"/>
            </a:endParaRPr>
          </a:p>
        </p:txBody>
      </p:sp>
      <p:sp>
        <p:nvSpPr>
          <p:cNvPr id="903" name="Google Shape;903;g21e7369f21a_0_1205"/>
          <p:cNvSpPr/>
          <p:nvPr/>
        </p:nvSpPr>
        <p:spPr>
          <a:xfrm>
            <a:off x="1163792" y="4278576"/>
            <a:ext cx="3640200" cy="1062600"/>
          </a:xfrm>
          <a:prstGeom prst="rect">
            <a:avLst/>
          </a:prstGeom>
          <a:noFill/>
          <a:ln>
            <a:noFill/>
          </a:ln>
        </p:spPr>
        <p:txBody>
          <a:bodyPr anchorCtr="0" anchor="t" bIns="121850" lIns="243800" spcFirstLastPara="1" rIns="243800" wrap="square" tIns="121850">
            <a:noAutofit/>
          </a:bodyPr>
          <a:lstStyle/>
          <a:p>
            <a:pPr indent="0" lvl="0" marL="0" marR="0" rtl="0" algn="ctr">
              <a:lnSpc>
                <a:spcPct val="100000"/>
              </a:lnSpc>
              <a:spcBef>
                <a:spcPts val="0"/>
              </a:spcBef>
              <a:spcAft>
                <a:spcPts val="0"/>
              </a:spcAft>
              <a:buClr>
                <a:schemeClr val="dk1"/>
              </a:buClr>
              <a:buSzPts val="3800"/>
              <a:buFont typeface="Arial"/>
              <a:buNone/>
            </a:pPr>
            <a:r>
              <a:rPr b="0" i="0" lang="en-US" sz="3800" u="none" cap="none" strike="noStrike">
                <a:solidFill>
                  <a:srgbClr val="00A54F"/>
                </a:solidFill>
                <a:latin typeface="Roboto"/>
                <a:ea typeface="Roboto"/>
                <a:cs typeface="Roboto"/>
                <a:sym typeface="Roboto"/>
              </a:rPr>
              <a:t>US$ 17.43 Bn</a:t>
            </a:r>
            <a:endParaRPr b="0" i="0" sz="3800" u="none" cap="none" strike="noStrike">
              <a:solidFill>
                <a:srgbClr val="00A54F"/>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chemeClr val="dk2"/>
                </a:solidFill>
                <a:latin typeface="Roboto"/>
                <a:ea typeface="Roboto"/>
                <a:cs typeface="Roboto"/>
                <a:sym typeface="Roboto"/>
              </a:rPr>
              <a:t>Total Imports</a:t>
            </a:r>
            <a:endParaRPr b="0" i="0" sz="2600" u="none" cap="none" strike="noStrike">
              <a:solidFill>
                <a:schemeClr val="dk2"/>
              </a:solidFill>
              <a:latin typeface="Roboto"/>
              <a:ea typeface="Roboto"/>
              <a:cs typeface="Roboto"/>
              <a:sym typeface="Roboto"/>
            </a:endParaRPr>
          </a:p>
        </p:txBody>
      </p:sp>
      <p:sp>
        <p:nvSpPr>
          <p:cNvPr id="904" name="Google Shape;904;g21e7369f21a_0_1205"/>
          <p:cNvSpPr/>
          <p:nvPr/>
        </p:nvSpPr>
        <p:spPr>
          <a:xfrm>
            <a:off x="1889659" y="11596883"/>
            <a:ext cx="3640200" cy="10626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chemeClr val="dk2"/>
                </a:solidFill>
                <a:latin typeface="Roboto"/>
                <a:ea typeface="Roboto"/>
                <a:cs typeface="Roboto"/>
                <a:sym typeface="Roboto"/>
              </a:rPr>
              <a:t>Kenya’s untapped export potential</a:t>
            </a:r>
            <a:endParaRPr b="0" i="0" sz="3000" u="none" cap="none" strike="noStrike">
              <a:solidFill>
                <a:schemeClr val="dk2"/>
              </a:solidFill>
              <a:latin typeface="Roboto"/>
              <a:ea typeface="Roboto"/>
              <a:cs typeface="Roboto"/>
              <a:sym typeface="Roboto"/>
            </a:endParaRPr>
          </a:p>
        </p:txBody>
      </p:sp>
      <p:sp>
        <p:nvSpPr>
          <p:cNvPr id="905" name="Google Shape;905;g21e7369f21a_0_1205"/>
          <p:cNvSpPr/>
          <p:nvPr/>
        </p:nvSpPr>
        <p:spPr>
          <a:xfrm>
            <a:off x="5244725" y="11696083"/>
            <a:ext cx="5106600" cy="8640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00A54F"/>
                </a:solidFill>
                <a:latin typeface="Roboto"/>
                <a:ea typeface="Roboto"/>
                <a:cs typeface="Roboto"/>
                <a:sym typeface="Roboto"/>
              </a:rPr>
              <a:t>~ US$ 4.1 Bn (ITC)</a:t>
            </a:r>
            <a:endParaRPr b="0" i="0" sz="3800" u="none" cap="none" strike="noStrike">
              <a:solidFill>
                <a:srgbClr val="00A54F"/>
              </a:solidFill>
              <a:latin typeface="Roboto"/>
              <a:ea typeface="Roboto"/>
              <a:cs typeface="Roboto"/>
              <a:sym typeface="Roboto"/>
            </a:endParaRPr>
          </a:p>
        </p:txBody>
      </p:sp>
      <p:pic>
        <p:nvPicPr>
          <p:cNvPr id="906" name="Google Shape;906;g21e7369f21a_0_1205"/>
          <p:cNvPicPr preferRelativeResize="0"/>
          <p:nvPr/>
        </p:nvPicPr>
        <p:blipFill rotWithShape="1">
          <a:blip r:embed="rId4">
            <a:alphaModFix/>
          </a:blip>
          <a:srcRect b="0" l="0" r="0" t="0"/>
          <a:stretch/>
        </p:blipFill>
        <p:spPr>
          <a:xfrm>
            <a:off x="2708240" y="9545621"/>
            <a:ext cx="2127702" cy="1198400"/>
          </a:xfrm>
          <a:prstGeom prst="rect">
            <a:avLst/>
          </a:prstGeom>
          <a:noFill/>
          <a:ln>
            <a:noFill/>
          </a:ln>
        </p:spPr>
      </p:pic>
      <p:pic>
        <p:nvPicPr>
          <p:cNvPr id="907" name="Google Shape;907;g21e7369f21a_0_1205"/>
          <p:cNvPicPr preferRelativeResize="0"/>
          <p:nvPr/>
        </p:nvPicPr>
        <p:blipFill rotWithShape="1">
          <a:blip r:embed="rId5">
            <a:alphaModFix/>
          </a:blip>
          <a:srcRect b="0" l="0" r="0" t="0"/>
          <a:stretch/>
        </p:blipFill>
        <p:spPr>
          <a:xfrm>
            <a:off x="885853" y="9655517"/>
            <a:ext cx="1509053" cy="978608"/>
          </a:xfrm>
          <a:prstGeom prst="rect">
            <a:avLst/>
          </a:prstGeom>
          <a:noFill/>
          <a:ln>
            <a:noFill/>
          </a:ln>
        </p:spPr>
      </p:pic>
      <p:pic>
        <p:nvPicPr>
          <p:cNvPr id="908" name="Google Shape;908;g21e7369f21a_0_1205"/>
          <p:cNvPicPr preferRelativeResize="0"/>
          <p:nvPr/>
        </p:nvPicPr>
        <p:blipFill rotWithShape="1">
          <a:blip r:embed="rId6">
            <a:alphaModFix/>
          </a:blip>
          <a:srcRect b="0" l="0" r="0" t="0"/>
          <a:stretch/>
        </p:blipFill>
        <p:spPr>
          <a:xfrm>
            <a:off x="5131584" y="9643459"/>
            <a:ext cx="1787249" cy="1002727"/>
          </a:xfrm>
          <a:prstGeom prst="rect">
            <a:avLst/>
          </a:prstGeom>
          <a:noFill/>
          <a:ln>
            <a:noFill/>
          </a:ln>
        </p:spPr>
      </p:pic>
      <p:pic>
        <p:nvPicPr>
          <p:cNvPr id="909" name="Google Shape;909;g21e7369f21a_0_1205"/>
          <p:cNvPicPr preferRelativeResize="0"/>
          <p:nvPr/>
        </p:nvPicPr>
        <p:blipFill rotWithShape="1">
          <a:blip r:embed="rId7">
            <a:alphaModFix/>
          </a:blip>
          <a:srcRect b="5444" l="20015" r="14249" t="5453"/>
          <a:stretch/>
        </p:blipFill>
        <p:spPr>
          <a:xfrm>
            <a:off x="7038517" y="9610904"/>
            <a:ext cx="1132544" cy="1067835"/>
          </a:xfrm>
          <a:prstGeom prst="rect">
            <a:avLst/>
          </a:prstGeom>
          <a:noFill/>
          <a:ln>
            <a:noFill/>
          </a:ln>
        </p:spPr>
      </p:pic>
      <p:pic>
        <p:nvPicPr>
          <p:cNvPr id="910" name="Google Shape;910;g21e7369f21a_0_1205"/>
          <p:cNvPicPr preferRelativeResize="0"/>
          <p:nvPr/>
        </p:nvPicPr>
        <p:blipFill rotWithShape="1">
          <a:blip r:embed="rId8">
            <a:alphaModFix/>
          </a:blip>
          <a:srcRect b="5390" l="2450" r="59898" t="3700"/>
          <a:stretch/>
        </p:blipFill>
        <p:spPr>
          <a:xfrm>
            <a:off x="8616155" y="9575301"/>
            <a:ext cx="1132527" cy="1139039"/>
          </a:xfrm>
          <a:prstGeom prst="rect">
            <a:avLst/>
          </a:prstGeom>
          <a:noFill/>
          <a:ln>
            <a:noFill/>
          </a:ln>
        </p:spPr>
      </p:pic>
      <p:grpSp>
        <p:nvGrpSpPr>
          <p:cNvPr id="911" name="Google Shape;911;g21e7369f21a_0_1205"/>
          <p:cNvGrpSpPr/>
          <p:nvPr/>
        </p:nvGrpSpPr>
        <p:grpSpPr>
          <a:xfrm>
            <a:off x="2480885" y="3009405"/>
            <a:ext cx="998760" cy="1132810"/>
            <a:chOff x="1455650" y="408650"/>
            <a:chExt cx="4305000" cy="4882800"/>
          </a:xfrm>
        </p:grpSpPr>
        <p:sp>
          <p:nvSpPr>
            <p:cNvPr id="912" name="Google Shape;912;g21e7369f21a_0_1205"/>
            <p:cNvSpPr/>
            <p:nvPr/>
          </p:nvSpPr>
          <p:spPr>
            <a:xfrm>
              <a:off x="1455650" y="1599275"/>
              <a:ext cx="2349275" cy="1627500"/>
            </a:xfrm>
            <a:custGeom>
              <a:rect b="b" l="l" r="r" t="t"/>
              <a:pathLst>
                <a:path extrusionOk="0" h="65100" w="93971">
                  <a:moveTo>
                    <a:pt x="4381" y="1"/>
                  </a:moveTo>
                  <a:cubicBezTo>
                    <a:pt x="2140" y="1"/>
                    <a:pt x="189" y="1783"/>
                    <a:pt x="96" y="4131"/>
                  </a:cubicBezTo>
                  <a:cubicBezTo>
                    <a:pt x="0" y="6563"/>
                    <a:pt x="1813" y="8615"/>
                    <a:pt x="4246" y="8710"/>
                  </a:cubicBezTo>
                  <a:cubicBezTo>
                    <a:pt x="34488" y="10046"/>
                    <a:pt x="60843" y="26956"/>
                    <a:pt x="73960" y="53000"/>
                  </a:cubicBezTo>
                  <a:lnTo>
                    <a:pt x="65780" y="49924"/>
                  </a:lnTo>
                  <a:cubicBezTo>
                    <a:pt x="65265" y="49749"/>
                    <a:pt x="64745" y="49664"/>
                    <a:pt x="64238" y="49664"/>
                  </a:cubicBezTo>
                  <a:cubicBezTo>
                    <a:pt x="62464" y="49664"/>
                    <a:pt x="60848" y="50695"/>
                    <a:pt x="60199" y="52476"/>
                  </a:cubicBezTo>
                  <a:cubicBezTo>
                    <a:pt x="59364" y="54741"/>
                    <a:pt x="60461" y="57198"/>
                    <a:pt x="62727" y="58033"/>
                  </a:cubicBezTo>
                  <a:lnTo>
                    <a:pt x="80805" y="64830"/>
                  </a:lnTo>
                  <a:cubicBezTo>
                    <a:pt x="81292" y="65012"/>
                    <a:pt x="81799" y="65099"/>
                    <a:pt x="82301" y="65099"/>
                  </a:cubicBezTo>
                  <a:cubicBezTo>
                    <a:pt x="84035" y="65099"/>
                    <a:pt x="85715" y="64059"/>
                    <a:pt x="86363" y="62302"/>
                  </a:cubicBezTo>
                  <a:lnTo>
                    <a:pt x="93160" y="44223"/>
                  </a:lnTo>
                  <a:cubicBezTo>
                    <a:pt x="93971" y="41934"/>
                    <a:pt x="92898" y="39501"/>
                    <a:pt x="90632" y="38666"/>
                  </a:cubicBezTo>
                  <a:cubicBezTo>
                    <a:pt x="90226" y="38547"/>
                    <a:pt x="89678" y="38428"/>
                    <a:pt x="89272" y="38380"/>
                  </a:cubicBezTo>
                  <a:cubicBezTo>
                    <a:pt x="89235" y="38379"/>
                    <a:pt x="89197" y="38378"/>
                    <a:pt x="89160" y="38378"/>
                  </a:cubicBezTo>
                  <a:cubicBezTo>
                    <a:pt x="87412" y="38378"/>
                    <a:pt x="85751" y="39466"/>
                    <a:pt x="85051" y="41194"/>
                  </a:cubicBezTo>
                  <a:lnTo>
                    <a:pt x="81903" y="49613"/>
                  </a:lnTo>
                  <a:cubicBezTo>
                    <a:pt x="67401" y="20444"/>
                    <a:pt x="38304" y="1579"/>
                    <a:pt x="4556" y="5"/>
                  </a:cubicBezTo>
                  <a:cubicBezTo>
                    <a:pt x="4497" y="2"/>
                    <a:pt x="4439" y="1"/>
                    <a:pt x="4381" y="1"/>
                  </a:cubicBezTo>
                  <a:close/>
                </a:path>
              </a:pathLst>
            </a:custGeom>
            <a:solidFill>
              <a:srgbClr val="B02C20"/>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13" name="Google Shape;913;g21e7369f21a_0_1205"/>
            <p:cNvSpPr/>
            <p:nvPr/>
          </p:nvSpPr>
          <p:spPr>
            <a:xfrm>
              <a:off x="1818175" y="408650"/>
              <a:ext cx="3942475" cy="4882800"/>
            </a:xfrm>
            <a:custGeom>
              <a:rect b="b" l="l" r="r" t="t"/>
              <a:pathLst>
                <a:path extrusionOk="0" h="195312" w="157699">
                  <a:moveTo>
                    <a:pt x="31984" y="0"/>
                  </a:moveTo>
                  <a:cubicBezTo>
                    <a:pt x="31125" y="0"/>
                    <a:pt x="30314" y="334"/>
                    <a:pt x="29646" y="883"/>
                  </a:cubicBezTo>
                  <a:lnTo>
                    <a:pt x="3268" y="23350"/>
                  </a:lnTo>
                  <a:cubicBezTo>
                    <a:pt x="2529" y="23970"/>
                    <a:pt x="2075" y="24876"/>
                    <a:pt x="2028" y="25854"/>
                  </a:cubicBezTo>
                  <a:cubicBezTo>
                    <a:pt x="1956" y="26832"/>
                    <a:pt x="2314" y="27786"/>
                    <a:pt x="2982" y="28502"/>
                  </a:cubicBezTo>
                  <a:lnTo>
                    <a:pt x="10423" y="36563"/>
                  </a:lnTo>
                  <a:lnTo>
                    <a:pt x="10900" y="42144"/>
                  </a:lnTo>
                  <a:cubicBezTo>
                    <a:pt x="11080" y="43987"/>
                    <a:pt x="12615" y="45428"/>
                    <a:pt x="14449" y="45428"/>
                  </a:cubicBezTo>
                  <a:cubicBezTo>
                    <a:pt x="14561" y="45428"/>
                    <a:pt x="14674" y="45422"/>
                    <a:pt x="14788" y="45411"/>
                  </a:cubicBezTo>
                  <a:cubicBezTo>
                    <a:pt x="16743" y="45245"/>
                    <a:pt x="18246" y="43503"/>
                    <a:pt x="18055" y="41548"/>
                  </a:cubicBezTo>
                  <a:lnTo>
                    <a:pt x="17483" y="34750"/>
                  </a:lnTo>
                  <a:cubicBezTo>
                    <a:pt x="17411" y="33939"/>
                    <a:pt x="17077" y="33200"/>
                    <a:pt x="16529" y="32604"/>
                  </a:cubicBezTo>
                  <a:lnTo>
                    <a:pt x="10781" y="26403"/>
                  </a:lnTo>
                  <a:lnTo>
                    <a:pt x="33319" y="7203"/>
                  </a:lnTo>
                  <a:lnTo>
                    <a:pt x="37684" y="7203"/>
                  </a:lnTo>
                  <a:lnTo>
                    <a:pt x="41810" y="22587"/>
                  </a:lnTo>
                  <a:cubicBezTo>
                    <a:pt x="42216" y="24041"/>
                    <a:pt x="43527" y="25115"/>
                    <a:pt x="45030" y="25210"/>
                  </a:cubicBezTo>
                  <a:lnTo>
                    <a:pt x="61057" y="26212"/>
                  </a:lnTo>
                  <a:lnTo>
                    <a:pt x="81211" y="39568"/>
                  </a:lnTo>
                  <a:cubicBezTo>
                    <a:pt x="81640" y="39878"/>
                    <a:pt x="82117" y="40045"/>
                    <a:pt x="82666" y="40141"/>
                  </a:cubicBezTo>
                  <a:lnTo>
                    <a:pt x="111453" y="44291"/>
                  </a:lnTo>
                  <a:cubicBezTo>
                    <a:pt x="111612" y="44311"/>
                    <a:pt x="111771" y="44321"/>
                    <a:pt x="111928" y="44321"/>
                  </a:cubicBezTo>
                  <a:cubicBezTo>
                    <a:pt x="113236" y="44321"/>
                    <a:pt x="114464" y="43630"/>
                    <a:pt x="115102" y="42502"/>
                  </a:cubicBezTo>
                  <a:lnTo>
                    <a:pt x="118584" y="36229"/>
                  </a:lnTo>
                  <a:lnTo>
                    <a:pt x="132895" y="29145"/>
                  </a:lnTo>
                  <a:lnTo>
                    <a:pt x="138738" y="33916"/>
                  </a:lnTo>
                  <a:cubicBezTo>
                    <a:pt x="139338" y="34405"/>
                    <a:pt x="140125" y="34707"/>
                    <a:pt x="140925" y="34707"/>
                  </a:cubicBezTo>
                  <a:cubicBezTo>
                    <a:pt x="140983" y="34707"/>
                    <a:pt x="141041" y="34706"/>
                    <a:pt x="141099" y="34703"/>
                  </a:cubicBezTo>
                  <a:lnTo>
                    <a:pt x="147062" y="34536"/>
                  </a:lnTo>
                  <a:lnTo>
                    <a:pt x="147062" y="34536"/>
                  </a:lnTo>
                  <a:lnTo>
                    <a:pt x="134278" y="53282"/>
                  </a:lnTo>
                  <a:cubicBezTo>
                    <a:pt x="133849" y="53878"/>
                    <a:pt x="133634" y="54594"/>
                    <a:pt x="133634" y="55309"/>
                  </a:cubicBezTo>
                  <a:lnTo>
                    <a:pt x="133944" y="120206"/>
                  </a:lnTo>
                  <a:cubicBezTo>
                    <a:pt x="133944" y="120898"/>
                    <a:pt x="134135" y="121590"/>
                    <a:pt x="134516" y="122162"/>
                  </a:cubicBezTo>
                  <a:lnTo>
                    <a:pt x="143031" y="135328"/>
                  </a:lnTo>
                  <a:lnTo>
                    <a:pt x="139787" y="138762"/>
                  </a:lnTo>
                  <a:lnTo>
                    <a:pt x="135542" y="139024"/>
                  </a:lnTo>
                  <a:cubicBezTo>
                    <a:pt x="133872" y="139120"/>
                    <a:pt x="132465" y="140384"/>
                    <a:pt x="132227" y="142077"/>
                  </a:cubicBezTo>
                  <a:lnTo>
                    <a:pt x="131702" y="145822"/>
                  </a:lnTo>
                  <a:lnTo>
                    <a:pt x="128148" y="148779"/>
                  </a:lnTo>
                  <a:cubicBezTo>
                    <a:pt x="125739" y="149066"/>
                    <a:pt x="121089" y="150210"/>
                    <a:pt x="119252" y="154026"/>
                  </a:cubicBezTo>
                  <a:cubicBezTo>
                    <a:pt x="117845" y="156936"/>
                    <a:pt x="118083" y="159894"/>
                    <a:pt x="118465" y="161659"/>
                  </a:cubicBezTo>
                  <a:lnTo>
                    <a:pt x="107565" y="185127"/>
                  </a:lnTo>
                  <a:lnTo>
                    <a:pt x="104370" y="187345"/>
                  </a:lnTo>
                  <a:lnTo>
                    <a:pt x="79541" y="170030"/>
                  </a:lnTo>
                  <a:lnTo>
                    <a:pt x="79184" y="161802"/>
                  </a:lnTo>
                  <a:cubicBezTo>
                    <a:pt x="79112" y="160585"/>
                    <a:pt x="78420" y="159440"/>
                    <a:pt x="77347" y="158844"/>
                  </a:cubicBezTo>
                  <a:lnTo>
                    <a:pt x="9254" y="120397"/>
                  </a:lnTo>
                  <a:lnTo>
                    <a:pt x="8968" y="113528"/>
                  </a:lnTo>
                  <a:lnTo>
                    <a:pt x="9922" y="109474"/>
                  </a:lnTo>
                  <a:cubicBezTo>
                    <a:pt x="10065" y="108758"/>
                    <a:pt x="10041" y="108043"/>
                    <a:pt x="9779" y="107375"/>
                  </a:cubicBezTo>
                  <a:lnTo>
                    <a:pt x="8110" y="103010"/>
                  </a:lnTo>
                  <a:cubicBezTo>
                    <a:pt x="12331" y="98932"/>
                    <a:pt x="22324" y="88939"/>
                    <a:pt x="24614" y="83286"/>
                  </a:cubicBezTo>
                  <a:cubicBezTo>
                    <a:pt x="24829" y="82761"/>
                    <a:pt x="25043" y="82237"/>
                    <a:pt x="25282" y="81688"/>
                  </a:cubicBezTo>
                  <a:cubicBezTo>
                    <a:pt x="25592" y="80901"/>
                    <a:pt x="25950" y="80066"/>
                    <a:pt x="26307" y="79160"/>
                  </a:cubicBezTo>
                  <a:cubicBezTo>
                    <a:pt x="27071" y="77323"/>
                    <a:pt x="26164" y="75248"/>
                    <a:pt x="24328" y="74509"/>
                  </a:cubicBezTo>
                  <a:cubicBezTo>
                    <a:pt x="23883" y="74332"/>
                    <a:pt x="23426" y="74248"/>
                    <a:pt x="22980" y="74248"/>
                  </a:cubicBezTo>
                  <a:cubicBezTo>
                    <a:pt x="21561" y="74248"/>
                    <a:pt x="20239" y="75097"/>
                    <a:pt x="19677" y="76512"/>
                  </a:cubicBezTo>
                  <a:cubicBezTo>
                    <a:pt x="19319" y="77371"/>
                    <a:pt x="18985" y="78182"/>
                    <a:pt x="18651" y="78945"/>
                  </a:cubicBezTo>
                  <a:cubicBezTo>
                    <a:pt x="18413" y="79518"/>
                    <a:pt x="18174" y="80042"/>
                    <a:pt x="17960" y="80591"/>
                  </a:cubicBezTo>
                  <a:cubicBezTo>
                    <a:pt x="16290" y="84622"/>
                    <a:pt x="6941" y="94281"/>
                    <a:pt x="1431" y="99433"/>
                  </a:cubicBezTo>
                  <a:cubicBezTo>
                    <a:pt x="358" y="100458"/>
                    <a:pt x="0" y="101961"/>
                    <a:pt x="525" y="103344"/>
                  </a:cubicBezTo>
                  <a:lnTo>
                    <a:pt x="2672" y="108878"/>
                  </a:lnTo>
                  <a:lnTo>
                    <a:pt x="1861" y="112336"/>
                  </a:lnTo>
                  <a:cubicBezTo>
                    <a:pt x="1813" y="112670"/>
                    <a:pt x="1789" y="113004"/>
                    <a:pt x="1789" y="113338"/>
                  </a:cubicBezTo>
                  <a:lnTo>
                    <a:pt x="2171" y="122663"/>
                  </a:lnTo>
                  <a:cubicBezTo>
                    <a:pt x="2219" y="123903"/>
                    <a:pt x="2910" y="125048"/>
                    <a:pt x="3983" y="125644"/>
                  </a:cubicBezTo>
                  <a:lnTo>
                    <a:pt x="72076" y="164091"/>
                  </a:lnTo>
                  <a:lnTo>
                    <a:pt x="72434" y="172129"/>
                  </a:lnTo>
                  <a:cubicBezTo>
                    <a:pt x="72458" y="173226"/>
                    <a:pt x="73030" y="174275"/>
                    <a:pt x="73960" y="174896"/>
                  </a:cubicBezTo>
                  <a:lnTo>
                    <a:pt x="102271" y="194668"/>
                  </a:lnTo>
                  <a:cubicBezTo>
                    <a:pt x="102915" y="195097"/>
                    <a:pt x="103630" y="195312"/>
                    <a:pt x="104346" y="195312"/>
                  </a:cubicBezTo>
                  <a:cubicBezTo>
                    <a:pt x="105061" y="195312"/>
                    <a:pt x="105777" y="195097"/>
                    <a:pt x="106421" y="194691"/>
                  </a:cubicBezTo>
                  <a:lnTo>
                    <a:pt x="112455" y="190446"/>
                  </a:lnTo>
                  <a:cubicBezTo>
                    <a:pt x="112956" y="190064"/>
                    <a:pt x="113361" y="189587"/>
                    <a:pt x="113647" y="189015"/>
                  </a:cubicBezTo>
                  <a:lnTo>
                    <a:pt x="125501" y="163495"/>
                  </a:lnTo>
                  <a:cubicBezTo>
                    <a:pt x="125930" y="162613"/>
                    <a:pt x="125978" y="161659"/>
                    <a:pt x="125596" y="160728"/>
                  </a:cubicBezTo>
                  <a:cubicBezTo>
                    <a:pt x="125406" y="160156"/>
                    <a:pt x="125048" y="158486"/>
                    <a:pt x="125692" y="157175"/>
                  </a:cubicBezTo>
                  <a:cubicBezTo>
                    <a:pt x="125978" y="156555"/>
                    <a:pt x="128244" y="155887"/>
                    <a:pt x="129770" y="155815"/>
                  </a:cubicBezTo>
                  <a:cubicBezTo>
                    <a:pt x="130510" y="155744"/>
                    <a:pt x="131249" y="155481"/>
                    <a:pt x="131845" y="154980"/>
                  </a:cubicBezTo>
                  <a:lnTo>
                    <a:pt x="137307" y="150449"/>
                  </a:lnTo>
                  <a:cubicBezTo>
                    <a:pt x="137999" y="149876"/>
                    <a:pt x="138452" y="149066"/>
                    <a:pt x="138571" y="148207"/>
                  </a:cubicBezTo>
                  <a:lnTo>
                    <a:pt x="138857" y="145965"/>
                  </a:lnTo>
                  <a:lnTo>
                    <a:pt x="141600" y="145798"/>
                  </a:lnTo>
                  <a:cubicBezTo>
                    <a:pt x="142530" y="145726"/>
                    <a:pt x="143365" y="145345"/>
                    <a:pt x="143985" y="144701"/>
                  </a:cubicBezTo>
                  <a:lnTo>
                    <a:pt x="150115" y="138190"/>
                  </a:lnTo>
                  <a:cubicBezTo>
                    <a:pt x="151259" y="136973"/>
                    <a:pt x="151426" y="135161"/>
                    <a:pt x="150544" y="133777"/>
                  </a:cubicBezTo>
                  <a:lnTo>
                    <a:pt x="141075" y="119133"/>
                  </a:lnTo>
                  <a:lnTo>
                    <a:pt x="140765" y="56383"/>
                  </a:lnTo>
                  <a:lnTo>
                    <a:pt x="156864" y="32747"/>
                  </a:lnTo>
                  <a:cubicBezTo>
                    <a:pt x="157604" y="31650"/>
                    <a:pt x="157699" y="30219"/>
                    <a:pt x="157055" y="29026"/>
                  </a:cubicBezTo>
                  <a:cubicBezTo>
                    <a:pt x="156398" y="27876"/>
                    <a:pt x="155187" y="27165"/>
                    <a:pt x="153853" y="27165"/>
                  </a:cubicBezTo>
                  <a:cubicBezTo>
                    <a:pt x="153831" y="27165"/>
                    <a:pt x="153809" y="27165"/>
                    <a:pt x="153787" y="27166"/>
                  </a:cubicBezTo>
                  <a:lnTo>
                    <a:pt x="142172" y="27500"/>
                  </a:lnTo>
                  <a:lnTo>
                    <a:pt x="135590" y="22110"/>
                  </a:lnTo>
                  <a:cubicBezTo>
                    <a:pt x="134947" y="21581"/>
                    <a:pt x="134142" y="21309"/>
                    <a:pt x="133328" y="21309"/>
                  </a:cubicBezTo>
                  <a:cubicBezTo>
                    <a:pt x="132783" y="21309"/>
                    <a:pt x="132233" y="21431"/>
                    <a:pt x="131726" y="21680"/>
                  </a:cubicBezTo>
                  <a:lnTo>
                    <a:pt x="114387" y="30338"/>
                  </a:lnTo>
                  <a:cubicBezTo>
                    <a:pt x="113767" y="30648"/>
                    <a:pt x="113218" y="31173"/>
                    <a:pt x="112860" y="31793"/>
                  </a:cubicBezTo>
                  <a:lnTo>
                    <a:pt x="110022" y="36849"/>
                  </a:lnTo>
                  <a:lnTo>
                    <a:pt x="84455" y="33176"/>
                  </a:lnTo>
                  <a:lnTo>
                    <a:pt x="64206" y="19748"/>
                  </a:lnTo>
                  <a:cubicBezTo>
                    <a:pt x="63681" y="19391"/>
                    <a:pt x="63085" y="19176"/>
                    <a:pt x="62441" y="19152"/>
                  </a:cubicBezTo>
                  <a:lnTo>
                    <a:pt x="48059" y="18222"/>
                  </a:lnTo>
                  <a:lnTo>
                    <a:pt x="43837" y="2671"/>
                  </a:lnTo>
                  <a:cubicBezTo>
                    <a:pt x="43432" y="1073"/>
                    <a:pt x="42001" y="0"/>
                    <a:pt x="40379" y="0"/>
                  </a:cubicBezTo>
                  <a:close/>
                </a:path>
              </a:pathLst>
            </a:custGeom>
            <a:solidFill>
              <a:srgbClr val="B02C20"/>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grpSp>
        <p:nvGrpSpPr>
          <p:cNvPr id="914" name="Google Shape;914;g21e7369f21a_0_1205"/>
          <p:cNvGrpSpPr/>
          <p:nvPr/>
        </p:nvGrpSpPr>
        <p:grpSpPr>
          <a:xfrm>
            <a:off x="6007842" y="3061195"/>
            <a:ext cx="999311" cy="1082161"/>
            <a:chOff x="1818775" y="407450"/>
            <a:chExt cx="4509525" cy="4883400"/>
          </a:xfrm>
        </p:grpSpPr>
        <p:sp>
          <p:nvSpPr>
            <p:cNvPr id="915" name="Google Shape;915;g21e7369f21a_0_1205"/>
            <p:cNvSpPr/>
            <p:nvPr/>
          </p:nvSpPr>
          <p:spPr>
            <a:xfrm>
              <a:off x="3956350" y="1655725"/>
              <a:ext cx="2371950" cy="1690100"/>
            </a:xfrm>
            <a:custGeom>
              <a:rect b="b" l="l" r="r" t="t"/>
              <a:pathLst>
                <a:path extrusionOk="0" h="67604" w="94878">
                  <a:moveTo>
                    <a:pt x="76859" y="1"/>
                  </a:moveTo>
                  <a:cubicBezTo>
                    <a:pt x="75806" y="1"/>
                    <a:pt x="74757" y="396"/>
                    <a:pt x="73937" y="1205"/>
                  </a:cubicBezTo>
                  <a:cubicBezTo>
                    <a:pt x="73627" y="1515"/>
                    <a:pt x="73293" y="1944"/>
                    <a:pt x="73102" y="2302"/>
                  </a:cubicBezTo>
                  <a:cubicBezTo>
                    <a:pt x="72243" y="3876"/>
                    <a:pt x="72458" y="5903"/>
                    <a:pt x="73746" y="7311"/>
                  </a:cubicBezTo>
                  <a:lnTo>
                    <a:pt x="79899" y="13869"/>
                  </a:lnTo>
                  <a:cubicBezTo>
                    <a:pt x="47296" y="13917"/>
                    <a:pt x="17507" y="31638"/>
                    <a:pt x="1098" y="61189"/>
                  </a:cubicBezTo>
                  <a:cubicBezTo>
                    <a:pt x="1" y="63240"/>
                    <a:pt x="716" y="65887"/>
                    <a:pt x="2839" y="67056"/>
                  </a:cubicBezTo>
                  <a:cubicBezTo>
                    <a:pt x="3516" y="67425"/>
                    <a:pt x="4255" y="67603"/>
                    <a:pt x="4983" y="67603"/>
                  </a:cubicBezTo>
                  <a:cubicBezTo>
                    <a:pt x="6512" y="67603"/>
                    <a:pt x="7994" y="66817"/>
                    <a:pt x="8754" y="65363"/>
                  </a:cubicBezTo>
                  <a:cubicBezTo>
                    <a:pt x="23374" y="38817"/>
                    <a:pt x="50206" y="22718"/>
                    <a:pt x="79399" y="22479"/>
                  </a:cubicBezTo>
                  <a:lnTo>
                    <a:pt x="79399" y="22479"/>
                  </a:lnTo>
                  <a:lnTo>
                    <a:pt x="73007" y="28466"/>
                  </a:lnTo>
                  <a:cubicBezTo>
                    <a:pt x="71242" y="30135"/>
                    <a:pt x="71123" y="32854"/>
                    <a:pt x="72792" y="34596"/>
                  </a:cubicBezTo>
                  <a:cubicBezTo>
                    <a:pt x="73665" y="35506"/>
                    <a:pt x="74824" y="35973"/>
                    <a:pt x="75977" y="35973"/>
                  </a:cubicBezTo>
                  <a:cubicBezTo>
                    <a:pt x="77030" y="35973"/>
                    <a:pt x="78078" y="35583"/>
                    <a:pt x="78898" y="34786"/>
                  </a:cubicBezTo>
                  <a:lnTo>
                    <a:pt x="93017" y="21621"/>
                  </a:lnTo>
                  <a:cubicBezTo>
                    <a:pt x="94710" y="20023"/>
                    <a:pt x="94877" y="17232"/>
                    <a:pt x="93232" y="15515"/>
                  </a:cubicBezTo>
                  <a:lnTo>
                    <a:pt x="80043" y="1396"/>
                  </a:lnTo>
                  <a:cubicBezTo>
                    <a:pt x="79170" y="474"/>
                    <a:pt x="78012" y="1"/>
                    <a:pt x="76859" y="1"/>
                  </a:cubicBezTo>
                  <a:close/>
                </a:path>
              </a:pathLst>
            </a:custGeom>
            <a:solidFill>
              <a:srgbClr val="B02C20"/>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16" name="Google Shape;916;g21e7369f21a_0_1205"/>
            <p:cNvSpPr/>
            <p:nvPr/>
          </p:nvSpPr>
          <p:spPr>
            <a:xfrm>
              <a:off x="1818775" y="407450"/>
              <a:ext cx="3942475" cy="4883400"/>
            </a:xfrm>
            <a:custGeom>
              <a:rect b="b" l="l" r="r" t="t"/>
              <a:pathLst>
                <a:path extrusionOk="0" h="195336" w="157699">
                  <a:moveTo>
                    <a:pt x="31984" y="1"/>
                  </a:moveTo>
                  <a:cubicBezTo>
                    <a:pt x="31125" y="1"/>
                    <a:pt x="30314" y="287"/>
                    <a:pt x="29670" y="859"/>
                  </a:cubicBezTo>
                  <a:lnTo>
                    <a:pt x="3268" y="23326"/>
                  </a:lnTo>
                  <a:cubicBezTo>
                    <a:pt x="2528" y="23970"/>
                    <a:pt x="2075" y="24853"/>
                    <a:pt x="2028" y="25831"/>
                  </a:cubicBezTo>
                  <a:cubicBezTo>
                    <a:pt x="1956" y="26832"/>
                    <a:pt x="2314" y="27786"/>
                    <a:pt x="2982" y="28502"/>
                  </a:cubicBezTo>
                  <a:lnTo>
                    <a:pt x="10423" y="36539"/>
                  </a:lnTo>
                  <a:lnTo>
                    <a:pt x="10900" y="42120"/>
                  </a:lnTo>
                  <a:cubicBezTo>
                    <a:pt x="10948" y="42621"/>
                    <a:pt x="11115" y="43170"/>
                    <a:pt x="11377" y="43599"/>
                  </a:cubicBezTo>
                  <a:cubicBezTo>
                    <a:pt x="11425" y="43671"/>
                    <a:pt x="14668" y="49252"/>
                    <a:pt x="20058" y="58577"/>
                  </a:cubicBezTo>
                  <a:cubicBezTo>
                    <a:pt x="24185" y="65732"/>
                    <a:pt x="21108" y="73054"/>
                    <a:pt x="18627" y="78969"/>
                  </a:cubicBezTo>
                  <a:cubicBezTo>
                    <a:pt x="18389" y="79542"/>
                    <a:pt x="18150" y="80066"/>
                    <a:pt x="17936" y="80615"/>
                  </a:cubicBezTo>
                  <a:cubicBezTo>
                    <a:pt x="16314" y="84670"/>
                    <a:pt x="6941" y="94329"/>
                    <a:pt x="1431" y="99481"/>
                  </a:cubicBezTo>
                  <a:cubicBezTo>
                    <a:pt x="358" y="100482"/>
                    <a:pt x="0" y="102009"/>
                    <a:pt x="525" y="103392"/>
                  </a:cubicBezTo>
                  <a:lnTo>
                    <a:pt x="2672" y="108949"/>
                  </a:lnTo>
                  <a:lnTo>
                    <a:pt x="1837" y="112408"/>
                  </a:lnTo>
                  <a:cubicBezTo>
                    <a:pt x="1789" y="112742"/>
                    <a:pt x="1765" y="113075"/>
                    <a:pt x="1765" y="113409"/>
                  </a:cubicBezTo>
                  <a:lnTo>
                    <a:pt x="2147" y="122735"/>
                  </a:lnTo>
                  <a:cubicBezTo>
                    <a:pt x="2195" y="123999"/>
                    <a:pt x="2886" y="125120"/>
                    <a:pt x="3959" y="125716"/>
                  </a:cubicBezTo>
                  <a:lnTo>
                    <a:pt x="72028" y="164115"/>
                  </a:lnTo>
                  <a:lnTo>
                    <a:pt x="72386" y="172129"/>
                  </a:lnTo>
                  <a:cubicBezTo>
                    <a:pt x="72410" y="173226"/>
                    <a:pt x="72982" y="174276"/>
                    <a:pt x="73912" y="174920"/>
                  </a:cubicBezTo>
                  <a:lnTo>
                    <a:pt x="102223" y="194668"/>
                  </a:lnTo>
                  <a:cubicBezTo>
                    <a:pt x="102843" y="195121"/>
                    <a:pt x="103558" y="195336"/>
                    <a:pt x="104274" y="195336"/>
                  </a:cubicBezTo>
                  <a:cubicBezTo>
                    <a:pt x="104990" y="195336"/>
                    <a:pt x="105705" y="195121"/>
                    <a:pt x="106349" y="194668"/>
                  </a:cubicBezTo>
                  <a:lnTo>
                    <a:pt x="112335" y="190375"/>
                  </a:lnTo>
                  <a:cubicBezTo>
                    <a:pt x="112836" y="189993"/>
                    <a:pt x="113242" y="189516"/>
                    <a:pt x="113528" y="188944"/>
                  </a:cubicBezTo>
                  <a:lnTo>
                    <a:pt x="125382" y="163424"/>
                  </a:lnTo>
                  <a:cubicBezTo>
                    <a:pt x="125763" y="162565"/>
                    <a:pt x="125835" y="161563"/>
                    <a:pt x="125477" y="160657"/>
                  </a:cubicBezTo>
                  <a:cubicBezTo>
                    <a:pt x="125453" y="160633"/>
                    <a:pt x="124809" y="158654"/>
                    <a:pt x="125572" y="157103"/>
                  </a:cubicBezTo>
                  <a:cubicBezTo>
                    <a:pt x="125882" y="156507"/>
                    <a:pt x="128124" y="155863"/>
                    <a:pt x="129651" y="155768"/>
                  </a:cubicBezTo>
                  <a:cubicBezTo>
                    <a:pt x="130414" y="155744"/>
                    <a:pt x="131129" y="155434"/>
                    <a:pt x="131726" y="154957"/>
                  </a:cubicBezTo>
                  <a:lnTo>
                    <a:pt x="137187" y="150425"/>
                  </a:lnTo>
                  <a:cubicBezTo>
                    <a:pt x="137879" y="149877"/>
                    <a:pt x="138332" y="149066"/>
                    <a:pt x="138452" y="148183"/>
                  </a:cubicBezTo>
                  <a:lnTo>
                    <a:pt x="138762" y="145918"/>
                  </a:lnTo>
                  <a:lnTo>
                    <a:pt x="141504" y="145751"/>
                  </a:lnTo>
                  <a:cubicBezTo>
                    <a:pt x="142435" y="145727"/>
                    <a:pt x="143269" y="145297"/>
                    <a:pt x="143889" y="144653"/>
                  </a:cubicBezTo>
                  <a:lnTo>
                    <a:pt x="150043" y="138142"/>
                  </a:lnTo>
                  <a:cubicBezTo>
                    <a:pt x="151140" y="136950"/>
                    <a:pt x="151331" y="135137"/>
                    <a:pt x="150424" y="133778"/>
                  </a:cubicBezTo>
                  <a:lnTo>
                    <a:pt x="140956" y="119134"/>
                  </a:lnTo>
                  <a:lnTo>
                    <a:pt x="140837" y="90322"/>
                  </a:lnTo>
                  <a:cubicBezTo>
                    <a:pt x="140837" y="88366"/>
                    <a:pt x="139215" y="86768"/>
                    <a:pt x="137259" y="86768"/>
                  </a:cubicBezTo>
                  <a:lnTo>
                    <a:pt x="137211" y="86768"/>
                  </a:lnTo>
                  <a:cubicBezTo>
                    <a:pt x="135256" y="86816"/>
                    <a:pt x="133681" y="88414"/>
                    <a:pt x="133681" y="90394"/>
                  </a:cubicBezTo>
                  <a:lnTo>
                    <a:pt x="133825" y="120231"/>
                  </a:lnTo>
                  <a:cubicBezTo>
                    <a:pt x="133825" y="120922"/>
                    <a:pt x="134039" y="121614"/>
                    <a:pt x="134397" y="122163"/>
                  </a:cubicBezTo>
                  <a:lnTo>
                    <a:pt x="142912" y="135352"/>
                  </a:lnTo>
                  <a:lnTo>
                    <a:pt x="139692" y="138786"/>
                  </a:lnTo>
                  <a:lnTo>
                    <a:pt x="135470" y="139049"/>
                  </a:lnTo>
                  <a:cubicBezTo>
                    <a:pt x="133801" y="139144"/>
                    <a:pt x="132394" y="140408"/>
                    <a:pt x="132155" y="142078"/>
                  </a:cubicBezTo>
                  <a:lnTo>
                    <a:pt x="131583" y="145846"/>
                  </a:lnTo>
                  <a:lnTo>
                    <a:pt x="128029" y="148780"/>
                  </a:lnTo>
                  <a:cubicBezTo>
                    <a:pt x="125668" y="149114"/>
                    <a:pt x="121017" y="150234"/>
                    <a:pt x="119157" y="154074"/>
                  </a:cubicBezTo>
                  <a:cubicBezTo>
                    <a:pt x="117726" y="156984"/>
                    <a:pt x="117988" y="159918"/>
                    <a:pt x="118346" y="161683"/>
                  </a:cubicBezTo>
                  <a:lnTo>
                    <a:pt x="107446" y="185128"/>
                  </a:lnTo>
                  <a:lnTo>
                    <a:pt x="104250" y="187370"/>
                  </a:lnTo>
                  <a:lnTo>
                    <a:pt x="79446" y="170054"/>
                  </a:lnTo>
                  <a:lnTo>
                    <a:pt x="79064" y="161826"/>
                  </a:lnTo>
                  <a:cubicBezTo>
                    <a:pt x="78993" y="160609"/>
                    <a:pt x="78325" y="159465"/>
                    <a:pt x="77252" y="158868"/>
                  </a:cubicBezTo>
                  <a:lnTo>
                    <a:pt x="9207" y="120445"/>
                  </a:lnTo>
                  <a:lnTo>
                    <a:pt x="8944" y="113624"/>
                  </a:lnTo>
                  <a:lnTo>
                    <a:pt x="9922" y="109569"/>
                  </a:lnTo>
                  <a:cubicBezTo>
                    <a:pt x="10065" y="108830"/>
                    <a:pt x="10041" y="108138"/>
                    <a:pt x="9779" y="107447"/>
                  </a:cubicBezTo>
                  <a:lnTo>
                    <a:pt x="8109" y="103058"/>
                  </a:lnTo>
                  <a:cubicBezTo>
                    <a:pt x="12331" y="98980"/>
                    <a:pt x="22324" y="88987"/>
                    <a:pt x="24614" y="83334"/>
                  </a:cubicBezTo>
                  <a:cubicBezTo>
                    <a:pt x="24828" y="82809"/>
                    <a:pt x="25043" y="82285"/>
                    <a:pt x="25282" y="81736"/>
                  </a:cubicBezTo>
                  <a:cubicBezTo>
                    <a:pt x="28024" y="75153"/>
                    <a:pt x="32198" y="65231"/>
                    <a:pt x="26283" y="55000"/>
                  </a:cubicBezTo>
                  <a:cubicBezTo>
                    <a:pt x="21990" y="47558"/>
                    <a:pt x="19033" y="42478"/>
                    <a:pt x="18007" y="40713"/>
                  </a:cubicBezTo>
                  <a:lnTo>
                    <a:pt x="17506" y="34727"/>
                  </a:lnTo>
                  <a:cubicBezTo>
                    <a:pt x="17411" y="33964"/>
                    <a:pt x="17077" y="33200"/>
                    <a:pt x="16552" y="32604"/>
                  </a:cubicBezTo>
                  <a:lnTo>
                    <a:pt x="10781" y="26379"/>
                  </a:lnTo>
                  <a:lnTo>
                    <a:pt x="33319" y="7180"/>
                  </a:lnTo>
                  <a:lnTo>
                    <a:pt x="37660" y="7180"/>
                  </a:lnTo>
                  <a:lnTo>
                    <a:pt x="41786" y="22563"/>
                  </a:lnTo>
                  <a:cubicBezTo>
                    <a:pt x="42192" y="24066"/>
                    <a:pt x="43503" y="25139"/>
                    <a:pt x="45006" y="25210"/>
                  </a:cubicBezTo>
                  <a:lnTo>
                    <a:pt x="61033" y="26236"/>
                  </a:lnTo>
                  <a:lnTo>
                    <a:pt x="81139" y="39592"/>
                  </a:lnTo>
                  <a:cubicBezTo>
                    <a:pt x="81592" y="39878"/>
                    <a:pt x="82069" y="40069"/>
                    <a:pt x="82594" y="40165"/>
                  </a:cubicBezTo>
                  <a:lnTo>
                    <a:pt x="111405" y="44291"/>
                  </a:lnTo>
                  <a:cubicBezTo>
                    <a:pt x="111588" y="44321"/>
                    <a:pt x="111770" y="44335"/>
                    <a:pt x="111951" y="44335"/>
                  </a:cubicBezTo>
                  <a:cubicBezTo>
                    <a:pt x="113213" y="44335"/>
                    <a:pt x="114405" y="43628"/>
                    <a:pt x="115030" y="42502"/>
                  </a:cubicBezTo>
                  <a:lnTo>
                    <a:pt x="118536" y="36253"/>
                  </a:lnTo>
                  <a:lnTo>
                    <a:pt x="132847" y="29122"/>
                  </a:lnTo>
                  <a:lnTo>
                    <a:pt x="138690" y="33892"/>
                  </a:lnTo>
                  <a:cubicBezTo>
                    <a:pt x="139311" y="34398"/>
                    <a:pt x="140109" y="34704"/>
                    <a:pt x="140935" y="34704"/>
                  </a:cubicBezTo>
                  <a:cubicBezTo>
                    <a:pt x="140966" y="34704"/>
                    <a:pt x="140997" y="34704"/>
                    <a:pt x="141027" y="34703"/>
                  </a:cubicBezTo>
                  <a:lnTo>
                    <a:pt x="146990" y="34512"/>
                  </a:lnTo>
                  <a:lnTo>
                    <a:pt x="146990" y="34512"/>
                  </a:lnTo>
                  <a:lnTo>
                    <a:pt x="134206" y="53282"/>
                  </a:lnTo>
                  <a:cubicBezTo>
                    <a:pt x="133085" y="54904"/>
                    <a:pt x="133491" y="57146"/>
                    <a:pt x="135136" y="58243"/>
                  </a:cubicBezTo>
                  <a:cubicBezTo>
                    <a:pt x="135764" y="58680"/>
                    <a:pt x="136474" y="58887"/>
                    <a:pt x="137176" y="58887"/>
                  </a:cubicBezTo>
                  <a:cubicBezTo>
                    <a:pt x="138314" y="58887"/>
                    <a:pt x="139427" y="58340"/>
                    <a:pt x="140121" y="57337"/>
                  </a:cubicBezTo>
                  <a:lnTo>
                    <a:pt x="156864" y="32699"/>
                  </a:lnTo>
                  <a:cubicBezTo>
                    <a:pt x="157627" y="31602"/>
                    <a:pt x="157699" y="30171"/>
                    <a:pt x="157055" y="28979"/>
                  </a:cubicBezTo>
                  <a:cubicBezTo>
                    <a:pt x="156398" y="27829"/>
                    <a:pt x="155187" y="27118"/>
                    <a:pt x="153876" y="27118"/>
                  </a:cubicBezTo>
                  <a:cubicBezTo>
                    <a:pt x="153854" y="27118"/>
                    <a:pt x="153833" y="27118"/>
                    <a:pt x="153811" y="27118"/>
                  </a:cubicBezTo>
                  <a:lnTo>
                    <a:pt x="142172" y="27452"/>
                  </a:lnTo>
                  <a:lnTo>
                    <a:pt x="135566" y="22062"/>
                  </a:lnTo>
                  <a:cubicBezTo>
                    <a:pt x="134923" y="21534"/>
                    <a:pt x="134118" y="21262"/>
                    <a:pt x="133304" y="21262"/>
                  </a:cubicBezTo>
                  <a:cubicBezTo>
                    <a:pt x="132759" y="21262"/>
                    <a:pt x="132209" y="21384"/>
                    <a:pt x="131702" y="21633"/>
                  </a:cubicBezTo>
                  <a:lnTo>
                    <a:pt x="114363" y="30291"/>
                  </a:lnTo>
                  <a:cubicBezTo>
                    <a:pt x="113743" y="30601"/>
                    <a:pt x="113194" y="31125"/>
                    <a:pt x="112836" y="31745"/>
                  </a:cubicBezTo>
                  <a:lnTo>
                    <a:pt x="109998" y="36802"/>
                  </a:lnTo>
                  <a:lnTo>
                    <a:pt x="84431" y="33153"/>
                  </a:lnTo>
                  <a:lnTo>
                    <a:pt x="64182" y="19701"/>
                  </a:lnTo>
                  <a:cubicBezTo>
                    <a:pt x="63657" y="19343"/>
                    <a:pt x="63061" y="19129"/>
                    <a:pt x="62417" y="19105"/>
                  </a:cubicBezTo>
                  <a:lnTo>
                    <a:pt x="48035" y="18175"/>
                  </a:lnTo>
                  <a:lnTo>
                    <a:pt x="43861" y="2648"/>
                  </a:lnTo>
                  <a:cubicBezTo>
                    <a:pt x="43432" y="1074"/>
                    <a:pt x="42001" y="1"/>
                    <a:pt x="40403" y="1"/>
                  </a:cubicBezTo>
                  <a:close/>
                </a:path>
              </a:pathLst>
            </a:custGeom>
            <a:solidFill>
              <a:srgbClr val="B02C20"/>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sp>
        <p:nvSpPr>
          <p:cNvPr id="917" name="Google Shape;917;g21e7369f21a_0_1205"/>
          <p:cNvSpPr/>
          <p:nvPr/>
        </p:nvSpPr>
        <p:spPr>
          <a:xfrm>
            <a:off x="4524715" y="8037299"/>
            <a:ext cx="3240000" cy="11982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00A54F"/>
                </a:solidFill>
                <a:latin typeface="Roboto"/>
                <a:ea typeface="Roboto"/>
                <a:cs typeface="Roboto"/>
                <a:sym typeface="Roboto"/>
              </a:rPr>
              <a:t>~  US$ 40Tn</a:t>
            </a:r>
            <a:endParaRPr b="0" i="0" sz="3800" u="none" cap="none" strike="noStrike">
              <a:solidFill>
                <a:srgbClr val="00A54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600"/>
              <a:buFont typeface="Arial"/>
              <a:buNone/>
            </a:pPr>
            <a:r>
              <a:rPr b="0" i="0" lang="en-US" sz="2600" u="none" cap="none" strike="noStrike">
                <a:solidFill>
                  <a:schemeClr val="dk2"/>
                </a:solidFill>
                <a:latin typeface="Roboto"/>
                <a:ea typeface="Roboto"/>
                <a:cs typeface="Roboto"/>
                <a:sym typeface="Roboto"/>
              </a:rPr>
              <a:t>       Market value</a:t>
            </a:r>
            <a:endParaRPr b="0" i="0" sz="2600" u="none" cap="none" strike="noStrike">
              <a:solidFill>
                <a:schemeClr val="dk2"/>
              </a:solidFill>
              <a:latin typeface="Roboto"/>
              <a:ea typeface="Roboto"/>
              <a:cs typeface="Roboto"/>
              <a:sym typeface="Roboto"/>
            </a:endParaRPr>
          </a:p>
        </p:txBody>
      </p:sp>
      <p:sp>
        <p:nvSpPr>
          <p:cNvPr id="918" name="Google Shape;918;g21e7369f21a_0_1205"/>
          <p:cNvSpPr/>
          <p:nvPr/>
        </p:nvSpPr>
        <p:spPr>
          <a:xfrm>
            <a:off x="1064528" y="8037299"/>
            <a:ext cx="3640200" cy="1198200"/>
          </a:xfrm>
          <a:prstGeom prst="rect">
            <a:avLst/>
          </a:prstGeom>
          <a:noFill/>
          <a:ln>
            <a:noFill/>
          </a:ln>
        </p:spPr>
        <p:txBody>
          <a:bodyPr anchorCtr="0" anchor="t" bIns="121850" lIns="243800" spcFirstLastPara="1" rIns="243800" wrap="square" tIns="121850">
            <a:noAutofit/>
          </a:bodyPr>
          <a:lstStyle/>
          <a:p>
            <a:pPr indent="0" lvl="0" marL="0" marR="0" rtl="0" algn="r">
              <a:lnSpc>
                <a:spcPct val="100000"/>
              </a:lnSpc>
              <a:spcBef>
                <a:spcPts val="0"/>
              </a:spcBef>
              <a:spcAft>
                <a:spcPts val="0"/>
              </a:spcAft>
              <a:buClr>
                <a:schemeClr val="dk1"/>
              </a:buClr>
              <a:buSzPts val="3800"/>
              <a:buFont typeface="Arial"/>
              <a:buNone/>
            </a:pPr>
            <a:r>
              <a:rPr b="0" i="0" lang="en-US" sz="3800" u="none" cap="none" strike="noStrike">
                <a:solidFill>
                  <a:srgbClr val="00A54F"/>
                </a:solidFill>
                <a:latin typeface="Roboto"/>
                <a:ea typeface="Roboto"/>
                <a:cs typeface="Roboto"/>
                <a:sym typeface="Roboto"/>
              </a:rPr>
              <a:t>1.7Bn</a:t>
            </a:r>
            <a:endParaRPr b="0" i="0" sz="3800" u="none" cap="none" strike="noStrike">
              <a:solidFill>
                <a:srgbClr val="00A54F"/>
              </a:solidFill>
              <a:latin typeface="Roboto"/>
              <a:ea typeface="Roboto"/>
              <a:cs typeface="Roboto"/>
              <a:sym typeface="Roboto"/>
            </a:endParaRPr>
          </a:p>
          <a:p>
            <a:pPr indent="0" lvl="0" marL="0" marR="0" rtl="0" algn="r">
              <a:lnSpc>
                <a:spcPct val="100000"/>
              </a:lnSpc>
              <a:spcBef>
                <a:spcPts val="0"/>
              </a:spcBef>
              <a:spcAft>
                <a:spcPts val="0"/>
              </a:spcAft>
              <a:buClr>
                <a:srgbClr val="000000"/>
              </a:buClr>
              <a:buSzPts val="2600"/>
              <a:buFont typeface="Arial"/>
              <a:buNone/>
            </a:pPr>
            <a:r>
              <a:rPr b="0" i="0" lang="en-US" sz="2600" u="none" cap="none" strike="noStrike">
                <a:solidFill>
                  <a:schemeClr val="dk2"/>
                </a:solidFill>
                <a:latin typeface="Roboto"/>
                <a:ea typeface="Roboto"/>
                <a:cs typeface="Roboto"/>
                <a:sym typeface="Roboto"/>
              </a:rPr>
              <a:t>Population</a:t>
            </a:r>
            <a:endParaRPr b="0" i="0" sz="2600" u="none" cap="none" strike="noStrike">
              <a:solidFill>
                <a:schemeClr val="dk2"/>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2" name="Shape 922"/>
        <p:cNvGrpSpPr/>
        <p:nvPr/>
      </p:nvGrpSpPr>
      <p:grpSpPr>
        <a:xfrm>
          <a:off x="0" y="0"/>
          <a:ext cx="0" cy="0"/>
          <a:chOff x="0" y="0"/>
          <a:chExt cx="0" cy="0"/>
        </a:xfrm>
      </p:grpSpPr>
      <p:sp>
        <p:nvSpPr>
          <p:cNvPr id="923" name="Google Shape;923;g21e7369f21a_0_1228"/>
          <p:cNvSpPr txBox="1"/>
          <p:nvPr>
            <p:ph type="title"/>
          </p:nvPr>
        </p:nvSpPr>
        <p:spPr>
          <a:xfrm>
            <a:off x="831200" y="577125"/>
            <a:ext cx="18399000" cy="1527000"/>
          </a:xfrm>
          <a:prstGeom prst="rect">
            <a:avLst/>
          </a:prstGeom>
          <a:noFill/>
          <a:ln>
            <a:noFill/>
          </a:ln>
        </p:spPr>
        <p:txBody>
          <a:bodyPr anchorCtr="0" anchor="t" bIns="243800" lIns="243800" spcFirstLastPara="1" rIns="243800" wrap="square" tIns="243800">
            <a:normAutofit/>
          </a:bodyPr>
          <a:lstStyle/>
          <a:p>
            <a:pPr indent="0" lvl="0" marL="25400" rtl="0" algn="l">
              <a:lnSpc>
                <a:spcPct val="100000"/>
              </a:lnSpc>
              <a:spcBef>
                <a:spcPts val="0"/>
              </a:spcBef>
              <a:spcAft>
                <a:spcPts val="0"/>
              </a:spcAft>
              <a:buSzPts val="2200"/>
              <a:buNone/>
            </a:pPr>
            <a:r>
              <a:rPr lang="en-US" sz="5800">
                <a:solidFill>
                  <a:srgbClr val="00B050"/>
                </a:solidFill>
                <a:latin typeface="Roboto Black"/>
                <a:ea typeface="Roboto Black"/>
                <a:cs typeface="Roboto Black"/>
                <a:sym typeface="Roboto Black"/>
              </a:rPr>
              <a:t>Existing Bilateral Trade Treaties with United Kingdom</a:t>
            </a:r>
            <a:endParaRPr sz="5800">
              <a:solidFill>
                <a:srgbClr val="00A54F"/>
              </a:solidFill>
              <a:latin typeface="Roboto Black"/>
              <a:ea typeface="Roboto Black"/>
              <a:cs typeface="Roboto Black"/>
              <a:sym typeface="Roboto Black"/>
            </a:endParaRPr>
          </a:p>
        </p:txBody>
      </p:sp>
      <p:sp>
        <p:nvSpPr>
          <p:cNvPr id="924" name="Google Shape;924;g21e7369f21a_0_1228"/>
          <p:cNvSpPr/>
          <p:nvPr/>
        </p:nvSpPr>
        <p:spPr>
          <a:xfrm>
            <a:off x="6325425" y="2935000"/>
            <a:ext cx="14511900" cy="1527300"/>
          </a:xfrm>
          <a:prstGeom prst="rect">
            <a:avLst/>
          </a:prstGeom>
          <a:noFill/>
          <a:ln>
            <a:noFill/>
          </a:ln>
        </p:spPr>
        <p:txBody>
          <a:bodyPr anchorCtr="0" anchor="t" bIns="121875" lIns="243800" spcFirstLastPara="1" rIns="243800" wrap="square" tIns="121875">
            <a:noAutofit/>
          </a:bodyPr>
          <a:lstStyle/>
          <a:p>
            <a:pPr indent="0" lvl="0" marL="0" marR="0" rtl="0" algn="l">
              <a:lnSpc>
                <a:spcPct val="150000"/>
              </a:lnSpc>
              <a:spcBef>
                <a:spcPts val="0"/>
              </a:spcBef>
              <a:spcAft>
                <a:spcPts val="0"/>
              </a:spcAft>
              <a:buClr>
                <a:srgbClr val="000000"/>
              </a:buClr>
              <a:buSzPts val="2800"/>
              <a:buFont typeface="Arial"/>
              <a:buNone/>
            </a:pPr>
            <a:r>
              <a:rPr b="1" i="0" lang="en-US" sz="2800" u="none" cap="none" strike="noStrike">
                <a:solidFill>
                  <a:srgbClr val="0B7140"/>
                </a:solidFill>
                <a:latin typeface="Roboto"/>
                <a:ea typeface="Roboto"/>
                <a:cs typeface="Roboto"/>
                <a:sym typeface="Roboto"/>
              </a:rPr>
              <a:t>Economic Partnership Agreement:</a:t>
            </a:r>
            <a:r>
              <a:rPr b="0" i="0" lang="en-US" sz="2800" u="none" cap="none" strike="noStrike">
                <a:solidFill>
                  <a:srgbClr val="0B7140"/>
                </a:solidFill>
                <a:latin typeface="Roboto Light"/>
                <a:ea typeface="Roboto Light"/>
                <a:cs typeface="Roboto Light"/>
                <a:sym typeface="Roboto Light"/>
              </a:rPr>
              <a:t> In 2021, Kenya and the UK signed a trade agreement that seeks to deepen trade and investment ties between the two countries by providing a framework for the elimination of tariffs and non-tariff barriers.</a:t>
            </a:r>
            <a:endParaRPr b="0" i="0" sz="2800" u="none" cap="none" strike="noStrike">
              <a:solidFill>
                <a:srgbClr val="0B7140"/>
              </a:solidFill>
              <a:latin typeface="Roboto Light"/>
              <a:ea typeface="Roboto Light"/>
              <a:cs typeface="Roboto Light"/>
              <a:sym typeface="Roboto Light"/>
            </a:endParaRPr>
          </a:p>
        </p:txBody>
      </p:sp>
      <p:sp>
        <p:nvSpPr>
          <p:cNvPr id="925" name="Google Shape;925;g21e7369f21a_0_1228"/>
          <p:cNvSpPr/>
          <p:nvPr/>
        </p:nvSpPr>
        <p:spPr>
          <a:xfrm>
            <a:off x="6408727" y="5654725"/>
            <a:ext cx="14428500" cy="1832700"/>
          </a:xfrm>
          <a:prstGeom prst="rect">
            <a:avLst/>
          </a:prstGeom>
          <a:noFill/>
          <a:ln>
            <a:noFill/>
          </a:ln>
        </p:spPr>
        <p:txBody>
          <a:bodyPr anchorCtr="0" anchor="t" bIns="121875" lIns="243800" spcFirstLastPara="1" rIns="243800" wrap="square" tIns="121875">
            <a:noAutofit/>
          </a:bodyPr>
          <a:lstStyle/>
          <a:p>
            <a:pPr indent="0" lvl="0" marL="0" marR="0" rtl="0" algn="l">
              <a:lnSpc>
                <a:spcPct val="150000"/>
              </a:lnSpc>
              <a:spcBef>
                <a:spcPts val="0"/>
              </a:spcBef>
              <a:spcAft>
                <a:spcPts val="0"/>
              </a:spcAft>
              <a:buClr>
                <a:srgbClr val="000000"/>
              </a:buClr>
              <a:buSzPts val="2800"/>
              <a:buFont typeface="Arial"/>
              <a:buNone/>
            </a:pPr>
            <a:r>
              <a:rPr b="1" i="0" lang="en-US" sz="2800" u="none" cap="none" strike="noStrike">
                <a:solidFill>
                  <a:srgbClr val="0B7140"/>
                </a:solidFill>
                <a:latin typeface="Roboto"/>
                <a:ea typeface="Roboto"/>
                <a:cs typeface="Roboto"/>
                <a:sym typeface="Roboto"/>
              </a:rPr>
              <a:t>Development Cooperation Agreement:</a:t>
            </a:r>
            <a:r>
              <a:rPr b="0" i="0" lang="en-US" sz="2800" u="none" cap="none" strike="noStrike">
                <a:solidFill>
                  <a:srgbClr val="0B7140"/>
                </a:solidFill>
                <a:latin typeface="Roboto Light"/>
                <a:ea typeface="Roboto Light"/>
                <a:cs typeface="Roboto Light"/>
                <a:sym typeface="Roboto Light"/>
              </a:rPr>
              <a:t> In 2018, Kenya and the UK signed a development cooperation agreement, which aims to strengthen cooperation in areas such as health, education, governance, and security.</a:t>
            </a:r>
            <a:endParaRPr b="0" i="0" sz="2800" u="none" cap="none" strike="noStrike">
              <a:solidFill>
                <a:srgbClr val="0B7140"/>
              </a:solidFill>
              <a:latin typeface="Roboto Light"/>
              <a:ea typeface="Roboto Light"/>
              <a:cs typeface="Roboto Light"/>
              <a:sym typeface="Roboto Light"/>
            </a:endParaRPr>
          </a:p>
        </p:txBody>
      </p:sp>
      <p:sp>
        <p:nvSpPr>
          <p:cNvPr id="926" name="Google Shape;926;g21e7369f21a_0_1228"/>
          <p:cNvSpPr/>
          <p:nvPr/>
        </p:nvSpPr>
        <p:spPr>
          <a:xfrm>
            <a:off x="6325425" y="8234925"/>
            <a:ext cx="14511900" cy="1527300"/>
          </a:xfrm>
          <a:prstGeom prst="rect">
            <a:avLst/>
          </a:prstGeom>
          <a:noFill/>
          <a:ln>
            <a:noFill/>
          </a:ln>
        </p:spPr>
        <p:txBody>
          <a:bodyPr anchorCtr="0" anchor="t" bIns="121875" lIns="243800" spcFirstLastPara="1" rIns="243800" wrap="square" tIns="121875">
            <a:noAutofit/>
          </a:bodyPr>
          <a:lstStyle/>
          <a:p>
            <a:pPr indent="0" lvl="0" marL="0" marR="0" rtl="0" algn="l">
              <a:lnSpc>
                <a:spcPct val="150000"/>
              </a:lnSpc>
              <a:spcBef>
                <a:spcPts val="0"/>
              </a:spcBef>
              <a:spcAft>
                <a:spcPts val="0"/>
              </a:spcAft>
              <a:buClr>
                <a:srgbClr val="000000"/>
              </a:buClr>
              <a:buSzPts val="2800"/>
              <a:buFont typeface="Arial"/>
              <a:buNone/>
            </a:pPr>
            <a:r>
              <a:rPr b="1" i="0" lang="en-US" sz="2800" u="none" cap="none" strike="noStrike">
                <a:solidFill>
                  <a:srgbClr val="0B7140"/>
                </a:solidFill>
                <a:latin typeface="Roboto"/>
                <a:ea typeface="Roboto"/>
                <a:cs typeface="Roboto"/>
                <a:sym typeface="Roboto"/>
              </a:rPr>
              <a:t>Double Taxation Agreement:</a:t>
            </a:r>
            <a:r>
              <a:rPr b="0" i="0" lang="en-US" sz="2800" u="none" cap="none" strike="noStrike">
                <a:solidFill>
                  <a:srgbClr val="0B7140"/>
                </a:solidFill>
                <a:latin typeface="Roboto Light"/>
                <a:ea typeface="Roboto Light"/>
                <a:cs typeface="Roboto Light"/>
                <a:sym typeface="Roboto Light"/>
              </a:rPr>
              <a:t> In 1976, Kenya and the UK signed a double taxation agreement, which seeks to prevent double taxation of income earned by residents of the two countries.</a:t>
            </a:r>
            <a:endParaRPr b="0" i="0" sz="2800" u="none" cap="none" strike="noStrike">
              <a:solidFill>
                <a:srgbClr val="0B7140"/>
              </a:solidFill>
              <a:latin typeface="Roboto Light"/>
              <a:ea typeface="Roboto Light"/>
              <a:cs typeface="Roboto Light"/>
              <a:sym typeface="Roboto Light"/>
            </a:endParaRPr>
          </a:p>
        </p:txBody>
      </p:sp>
      <p:sp>
        <p:nvSpPr>
          <p:cNvPr id="927" name="Google Shape;927;g21e7369f21a_0_1228"/>
          <p:cNvSpPr/>
          <p:nvPr/>
        </p:nvSpPr>
        <p:spPr>
          <a:xfrm>
            <a:off x="6408723" y="10733375"/>
            <a:ext cx="14428500" cy="2119200"/>
          </a:xfrm>
          <a:prstGeom prst="rect">
            <a:avLst/>
          </a:prstGeom>
          <a:noFill/>
          <a:ln>
            <a:noFill/>
          </a:ln>
        </p:spPr>
        <p:txBody>
          <a:bodyPr anchorCtr="0" anchor="t" bIns="121875" lIns="243800" spcFirstLastPara="1" rIns="243800" wrap="square" tIns="121875">
            <a:noAutofit/>
          </a:bodyPr>
          <a:lstStyle/>
          <a:p>
            <a:pPr indent="0" lvl="0" marL="0" marR="0" rtl="0" algn="l">
              <a:lnSpc>
                <a:spcPct val="150000"/>
              </a:lnSpc>
              <a:spcBef>
                <a:spcPts val="0"/>
              </a:spcBef>
              <a:spcAft>
                <a:spcPts val="0"/>
              </a:spcAft>
              <a:buClr>
                <a:srgbClr val="000000"/>
              </a:buClr>
              <a:buSzPts val="2800"/>
              <a:buFont typeface="Arial"/>
              <a:buNone/>
            </a:pPr>
            <a:r>
              <a:rPr b="1" i="0" lang="en-US" sz="2800" u="none" cap="none" strike="noStrike">
                <a:solidFill>
                  <a:srgbClr val="0B7140"/>
                </a:solidFill>
                <a:latin typeface="Roboto"/>
                <a:ea typeface="Roboto"/>
                <a:cs typeface="Roboto"/>
                <a:sym typeface="Roboto"/>
              </a:rPr>
              <a:t>Air Services Agreement:</a:t>
            </a:r>
            <a:r>
              <a:rPr b="0" i="0" lang="en-US" sz="2800" u="none" cap="none" strike="noStrike">
                <a:solidFill>
                  <a:srgbClr val="0B7140"/>
                </a:solidFill>
                <a:latin typeface="Roboto Light"/>
                <a:ea typeface="Roboto Light"/>
                <a:cs typeface="Roboto Light"/>
                <a:sym typeface="Roboto Light"/>
              </a:rPr>
              <a:t> In 1967, Kenya and the UK signed an air services agreement, which allows airlines from the two countries to operate scheduled services between them.</a:t>
            </a:r>
            <a:endParaRPr b="0" i="0" sz="2800" u="none" cap="none" strike="noStrike">
              <a:solidFill>
                <a:srgbClr val="0B7140"/>
              </a:solidFill>
              <a:latin typeface="Roboto Light"/>
              <a:ea typeface="Roboto Light"/>
              <a:cs typeface="Roboto Light"/>
              <a:sym typeface="Roboto Light"/>
            </a:endParaRPr>
          </a:p>
        </p:txBody>
      </p:sp>
      <p:cxnSp>
        <p:nvCxnSpPr>
          <p:cNvPr id="928" name="Google Shape;928;g21e7369f21a_0_1228"/>
          <p:cNvCxnSpPr/>
          <p:nvPr/>
        </p:nvCxnSpPr>
        <p:spPr>
          <a:xfrm rot="10800000">
            <a:off x="7985770" y="5309717"/>
            <a:ext cx="12534600" cy="0"/>
          </a:xfrm>
          <a:prstGeom prst="straightConnector1">
            <a:avLst/>
          </a:prstGeom>
          <a:noFill/>
          <a:ln cap="flat" cmpd="sng" w="9525">
            <a:solidFill>
              <a:srgbClr val="D9D9D9"/>
            </a:solidFill>
            <a:prstDash val="solid"/>
            <a:round/>
            <a:headEnd len="sm" w="sm" type="none"/>
            <a:tailEnd len="sm" w="sm" type="none"/>
          </a:ln>
        </p:spPr>
      </p:cxnSp>
      <p:cxnSp>
        <p:nvCxnSpPr>
          <p:cNvPr id="929" name="Google Shape;929;g21e7369f21a_0_1228"/>
          <p:cNvCxnSpPr/>
          <p:nvPr/>
        </p:nvCxnSpPr>
        <p:spPr>
          <a:xfrm rot="10800000">
            <a:off x="7985770" y="10203942"/>
            <a:ext cx="12534600" cy="0"/>
          </a:xfrm>
          <a:prstGeom prst="straightConnector1">
            <a:avLst/>
          </a:prstGeom>
          <a:noFill/>
          <a:ln cap="flat" cmpd="sng" w="9525">
            <a:solidFill>
              <a:srgbClr val="D9D9D9"/>
            </a:solidFill>
            <a:prstDash val="solid"/>
            <a:round/>
            <a:headEnd len="sm" w="sm" type="none"/>
            <a:tailEnd len="sm" w="sm" type="none"/>
          </a:ln>
        </p:spPr>
      </p:cxnSp>
      <p:cxnSp>
        <p:nvCxnSpPr>
          <p:cNvPr id="930" name="Google Shape;930;g21e7369f21a_0_1228"/>
          <p:cNvCxnSpPr/>
          <p:nvPr/>
        </p:nvCxnSpPr>
        <p:spPr>
          <a:xfrm rot="10800000">
            <a:off x="7985770" y="7831817"/>
            <a:ext cx="12534600" cy="0"/>
          </a:xfrm>
          <a:prstGeom prst="straightConnector1">
            <a:avLst/>
          </a:prstGeom>
          <a:noFill/>
          <a:ln cap="flat" cmpd="sng" w="9525">
            <a:solidFill>
              <a:srgbClr val="D9D9D9"/>
            </a:solidFill>
            <a:prstDash val="solid"/>
            <a:round/>
            <a:headEnd len="sm" w="sm" type="none"/>
            <a:tailEnd len="sm" w="sm"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 name="Shape 934"/>
        <p:cNvGrpSpPr/>
        <p:nvPr/>
      </p:nvGrpSpPr>
      <p:grpSpPr>
        <a:xfrm>
          <a:off x="0" y="0"/>
          <a:ext cx="0" cy="0"/>
          <a:chOff x="0" y="0"/>
          <a:chExt cx="0" cy="0"/>
        </a:xfrm>
      </p:grpSpPr>
      <p:grpSp>
        <p:nvGrpSpPr>
          <p:cNvPr id="935" name="Google Shape;935;g21e7369f21a_0_1242"/>
          <p:cNvGrpSpPr/>
          <p:nvPr/>
        </p:nvGrpSpPr>
        <p:grpSpPr>
          <a:xfrm>
            <a:off x="13922021" y="7887347"/>
            <a:ext cx="10461370" cy="1713560"/>
            <a:chOff x="5220888" y="1595367"/>
            <a:chExt cx="3923112" cy="642601"/>
          </a:xfrm>
        </p:grpSpPr>
        <p:sp>
          <p:nvSpPr>
            <p:cNvPr id="936" name="Google Shape;936;g21e7369f21a_0_1242"/>
            <p:cNvSpPr/>
            <p:nvPr/>
          </p:nvSpPr>
          <p:spPr>
            <a:xfrm flipH="1">
              <a:off x="5911200" y="1595367"/>
              <a:ext cx="3232800" cy="642600"/>
            </a:xfrm>
            <a:prstGeom prst="rect">
              <a:avLst/>
            </a:prstGeom>
            <a:solidFill>
              <a:srgbClr val="B7B7B7"/>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37" name="Google Shape;937;g21e7369f21a_0_1242"/>
            <p:cNvSpPr/>
            <p:nvPr/>
          </p:nvSpPr>
          <p:spPr>
            <a:xfrm>
              <a:off x="5970525" y="1672763"/>
              <a:ext cx="26448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rgbClr val="FFFFFF"/>
                  </a:solidFill>
                  <a:latin typeface="Roboto Medium"/>
                  <a:ea typeface="Roboto Medium"/>
                  <a:cs typeface="Roboto Medium"/>
                  <a:sym typeface="Roboto Medium"/>
                </a:rPr>
                <a:t>Get Started </a:t>
              </a:r>
              <a:endParaRPr b="0" i="0" sz="2200" u="none" cap="none" strike="noStrike">
                <a:solidFill>
                  <a:srgbClr val="FFFFFF"/>
                </a:solidFill>
                <a:latin typeface="Roboto Medium"/>
                <a:ea typeface="Roboto Medium"/>
                <a:cs typeface="Roboto Medium"/>
                <a:sym typeface="Roboto Medium"/>
              </a:endParaRPr>
            </a:p>
          </p:txBody>
        </p:sp>
        <p:sp>
          <p:nvSpPr>
            <p:cNvPr id="938" name="Google Shape;938;g21e7369f21a_0_1242"/>
            <p:cNvSpPr/>
            <p:nvPr/>
          </p:nvSpPr>
          <p:spPr>
            <a:xfrm>
              <a:off x="5220888" y="1595368"/>
              <a:ext cx="690000" cy="642600"/>
            </a:xfrm>
            <a:prstGeom prst="rect">
              <a:avLst/>
            </a:prstGeom>
            <a:solidFill>
              <a:srgbClr val="D9D9D9"/>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03</a:t>
              </a:r>
              <a:endParaRPr b="0" i="0" sz="7000" u="none" cap="none" strike="noStrike">
                <a:solidFill>
                  <a:srgbClr val="FFFFFF"/>
                </a:solidFill>
                <a:latin typeface="Roboto Thin"/>
                <a:ea typeface="Roboto Thin"/>
                <a:cs typeface="Roboto Thin"/>
                <a:sym typeface="Roboto Thin"/>
              </a:endParaRPr>
            </a:p>
          </p:txBody>
        </p:sp>
      </p:grpSp>
      <p:grpSp>
        <p:nvGrpSpPr>
          <p:cNvPr id="939" name="Google Shape;939;g21e7369f21a_0_1242"/>
          <p:cNvGrpSpPr/>
          <p:nvPr/>
        </p:nvGrpSpPr>
        <p:grpSpPr>
          <a:xfrm>
            <a:off x="13922021" y="4383687"/>
            <a:ext cx="10461370" cy="1713581"/>
            <a:chOff x="5220888" y="940241"/>
            <a:chExt cx="3923112" cy="642609"/>
          </a:xfrm>
        </p:grpSpPr>
        <p:sp>
          <p:nvSpPr>
            <p:cNvPr id="940" name="Google Shape;940;g21e7369f21a_0_1242"/>
            <p:cNvSpPr/>
            <p:nvPr/>
          </p:nvSpPr>
          <p:spPr>
            <a:xfrm flipH="1">
              <a:off x="5911200" y="940250"/>
              <a:ext cx="3232800" cy="642600"/>
            </a:xfrm>
            <a:prstGeom prst="rect">
              <a:avLst/>
            </a:prstGeom>
            <a:solidFill>
              <a:srgbClr val="B7B7B7"/>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41" name="Google Shape;941;g21e7369f21a_0_1242"/>
            <p:cNvSpPr/>
            <p:nvPr/>
          </p:nvSpPr>
          <p:spPr>
            <a:xfrm>
              <a:off x="5970528" y="1017625"/>
              <a:ext cx="23766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rgbClr val="FFFFFF"/>
                  </a:solidFill>
                  <a:latin typeface="Roboto Medium"/>
                  <a:ea typeface="Roboto Medium"/>
                  <a:cs typeface="Roboto Medium"/>
                  <a:sym typeface="Roboto Medium"/>
                </a:rPr>
                <a:t>Why Kenya</a:t>
              </a:r>
              <a:endParaRPr b="0" i="0" sz="3800" u="none" cap="none" strike="noStrike">
                <a:solidFill>
                  <a:srgbClr val="FFFFFF"/>
                </a:solidFill>
                <a:latin typeface="Roboto"/>
                <a:ea typeface="Roboto"/>
                <a:cs typeface="Roboto"/>
                <a:sym typeface="Roboto"/>
              </a:endParaRPr>
            </a:p>
          </p:txBody>
        </p:sp>
        <p:sp>
          <p:nvSpPr>
            <p:cNvPr id="942" name="Google Shape;942;g21e7369f21a_0_1242"/>
            <p:cNvSpPr/>
            <p:nvPr/>
          </p:nvSpPr>
          <p:spPr>
            <a:xfrm>
              <a:off x="5220888" y="940241"/>
              <a:ext cx="690000" cy="642600"/>
            </a:xfrm>
            <a:prstGeom prst="rect">
              <a:avLst/>
            </a:prstGeom>
            <a:solidFill>
              <a:srgbClr val="D9D9D9"/>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01</a:t>
              </a:r>
              <a:endParaRPr b="0" i="0" sz="7000" u="none" cap="none" strike="noStrike">
                <a:solidFill>
                  <a:srgbClr val="FFFFFF"/>
                </a:solidFill>
                <a:latin typeface="Roboto Thin"/>
                <a:ea typeface="Roboto Thin"/>
                <a:cs typeface="Roboto Thin"/>
                <a:sym typeface="Roboto Thin"/>
              </a:endParaRPr>
            </a:p>
          </p:txBody>
        </p:sp>
      </p:grpSp>
      <p:grpSp>
        <p:nvGrpSpPr>
          <p:cNvPr id="943" name="Google Shape;943;g21e7369f21a_0_1242"/>
          <p:cNvGrpSpPr/>
          <p:nvPr/>
        </p:nvGrpSpPr>
        <p:grpSpPr>
          <a:xfrm>
            <a:off x="13922018" y="6145196"/>
            <a:ext cx="10461370" cy="1713586"/>
            <a:chOff x="5220888" y="2250475"/>
            <a:chExt cx="3923112" cy="642611"/>
          </a:xfrm>
        </p:grpSpPr>
        <p:sp>
          <p:nvSpPr>
            <p:cNvPr id="944" name="Google Shape;944;g21e7369f21a_0_1242"/>
            <p:cNvSpPr/>
            <p:nvPr/>
          </p:nvSpPr>
          <p:spPr>
            <a:xfrm flipH="1">
              <a:off x="5911200" y="2250475"/>
              <a:ext cx="3232800" cy="642600"/>
            </a:xfrm>
            <a:prstGeom prst="rect">
              <a:avLst/>
            </a:prstGeom>
            <a:solidFill>
              <a:srgbClr val="006F35"/>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945" name="Google Shape;945;g21e7369f21a_0_1242"/>
            <p:cNvSpPr/>
            <p:nvPr/>
          </p:nvSpPr>
          <p:spPr>
            <a:xfrm>
              <a:off x="5970526" y="2327850"/>
              <a:ext cx="29220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rgbClr val="FFFFFF"/>
                  </a:solidFill>
                  <a:latin typeface="Roboto Medium"/>
                  <a:ea typeface="Roboto Medium"/>
                  <a:cs typeface="Roboto Medium"/>
                  <a:sym typeface="Roboto Medium"/>
                </a:rPr>
                <a:t>Investment Opportunity</a:t>
              </a:r>
              <a:endParaRPr b="0" i="0" sz="3800" u="none" cap="none" strike="noStrike">
                <a:solidFill>
                  <a:srgbClr val="FFFFFF"/>
                </a:solidFill>
                <a:latin typeface="Roboto Medium"/>
                <a:ea typeface="Roboto Medium"/>
                <a:cs typeface="Roboto Medium"/>
                <a:sym typeface="Roboto Medium"/>
              </a:endParaRPr>
            </a:p>
          </p:txBody>
        </p:sp>
        <p:sp>
          <p:nvSpPr>
            <p:cNvPr id="946" name="Google Shape;946;g21e7369f21a_0_1242"/>
            <p:cNvSpPr/>
            <p:nvPr/>
          </p:nvSpPr>
          <p:spPr>
            <a:xfrm>
              <a:off x="5220888" y="2250486"/>
              <a:ext cx="690000" cy="642600"/>
            </a:xfrm>
            <a:prstGeom prst="rect">
              <a:avLst/>
            </a:prstGeom>
            <a:solidFill>
              <a:srgbClr val="00B050"/>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02</a:t>
              </a:r>
              <a:endParaRPr b="0" i="0" sz="7000" u="none" cap="none" strike="noStrike">
                <a:solidFill>
                  <a:srgbClr val="FFFFFF"/>
                </a:solidFill>
                <a:latin typeface="Roboto Thin"/>
                <a:ea typeface="Roboto Thin"/>
                <a:cs typeface="Roboto Thin"/>
                <a:sym typeface="Roboto Thin"/>
              </a:endParaRPr>
            </a:p>
          </p:txBody>
        </p:sp>
      </p:grpSp>
      <p:sp>
        <p:nvSpPr>
          <p:cNvPr id="947" name="Google Shape;947;g21e7369f21a_0_1242"/>
          <p:cNvSpPr txBox="1"/>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p>
            <a:pPr indent="0" lvl="0" marL="0" marR="0" rtl="0" algn="l">
              <a:lnSpc>
                <a:spcPct val="80000"/>
              </a:lnSpc>
              <a:spcBef>
                <a:spcPts val="0"/>
              </a:spcBef>
              <a:spcAft>
                <a:spcPts val="0"/>
              </a:spcAft>
              <a:buClr>
                <a:srgbClr val="000000"/>
              </a:buClr>
              <a:buSzPts val="9000"/>
              <a:buFont typeface="Arial"/>
              <a:buNone/>
            </a:pPr>
            <a:r>
              <a:rPr b="0" i="0" lang="en-US" sz="9000" u="none" cap="none" strike="noStrike">
                <a:solidFill>
                  <a:srgbClr val="CF3339"/>
                </a:solidFill>
                <a:latin typeface="Roboto Light"/>
                <a:ea typeface="Roboto Light"/>
                <a:cs typeface="Roboto Light"/>
                <a:sym typeface="Roboto Light"/>
              </a:rPr>
              <a:t>Contents</a:t>
            </a:r>
            <a:endParaRPr b="0" i="0" sz="9000" u="none" cap="none" strike="noStrike">
              <a:solidFill>
                <a:srgbClr val="CF3339"/>
              </a:solidFill>
              <a:latin typeface="Roboto Light"/>
              <a:ea typeface="Roboto Light"/>
              <a:cs typeface="Roboto Light"/>
              <a:sym typeface="Roboto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1" name="Shape 951"/>
        <p:cNvGrpSpPr/>
        <p:nvPr/>
      </p:nvGrpSpPr>
      <p:grpSpPr>
        <a:xfrm>
          <a:off x="0" y="0"/>
          <a:ext cx="0" cy="0"/>
          <a:chOff x="0" y="0"/>
          <a:chExt cx="0" cy="0"/>
        </a:xfrm>
      </p:grpSpPr>
      <p:sp>
        <p:nvSpPr>
          <p:cNvPr id="952" name="Google Shape;952;g21f2bc86faf_0_311"/>
          <p:cNvSpPr txBox="1"/>
          <p:nvPr>
            <p:ph idx="1" type="body"/>
          </p:nvPr>
        </p:nvSpPr>
        <p:spPr>
          <a:xfrm>
            <a:off x="12256275" y="4182200"/>
            <a:ext cx="9638400" cy="7604400"/>
          </a:xfrm>
          <a:prstGeom prst="rect">
            <a:avLst/>
          </a:prstGeom>
          <a:noFill/>
          <a:ln>
            <a:noFill/>
          </a:ln>
        </p:spPr>
        <p:txBody>
          <a:bodyPr anchorCtr="0" anchor="t" bIns="243800" lIns="243800" spcFirstLastPara="1" rIns="243800" wrap="square" tIns="243800">
            <a:normAutofit lnSpcReduction="10000"/>
          </a:bodyPr>
          <a:lstStyle/>
          <a:p>
            <a:pPr indent="0" lvl="0" marL="0" rtl="0" algn="l">
              <a:lnSpc>
                <a:spcPct val="150000"/>
              </a:lnSpc>
              <a:spcBef>
                <a:spcPts val="0"/>
              </a:spcBef>
              <a:spcAft>
                <a:spcPts val="0"/>
              </a:spcAft>
              <a:buSzPts val="4800"/>
              <a:buNone/>
            </a:pPr>
            <a:r>
              <a:rPr lang="en-US" sz="2600">
                <a:latin typeface="Roboto Light"/>
                <a:ea typeface="Roboto Light"/>
                <a:cs typeface="Roboto Light"/>
                <a:sym typeface="Roboto Light"/>
              </a:rPr>
              <a:t>IMPLEMENTING AGENCY: </a:t>
            </a:r>
            <a:r>
              <a:rPr b="1" lang="en-US" sz="2600"/>
              <a:t>KENYATTA UNIVERSITY TEACHING, REFERRAL &amp; RESEARCH HOSPITAL</a:t>
            </a:r>
            <a:endParaRPr b="1" sz="2600"/>
          </a:p>
          <a:p>
            <a:pPr indent="0" lvl="0" marL="0" rtl="0" algn="l">
              <a:lnSpc>
                <a:spcPct val="150000"/>
              </a:lnSpc>
              <a:spcBef>
                <a:spcPts val="3200"/>
              </a:spcBef>
              <a:spcAft>
                <a:spcPts val="0"/>
              </a:spcAft>
              <a:buSzPts val="4800"/>
              <a:buNone/>
            </a:pPr>
            <a:r>
              <a:t/>
            </a:r>
            <a:endParaRPr b="1" sz="2600"/>
          </a:p>
          <a:p>
            <a:pPr indent="0" lvl="0" marL="0" rtl="0" algn="l">
              <a:lnSpc>
                <a:spcPct val="150000"/>
              </a:lnSpc>
              <a:spcBef>
                <a:spcPts val="3200"/>
              </a:spcBef>
              <a:spcAft>
                <a:spcPts val="0"/>
              </a:spcAft>
              <a:buSzPts val="4800"/>
              <a:buNone/>
            </a:pPr>
            <a:r>
              <a:rPr lang="en-US" sz="2600">
                <a:latin typeface="Roboto Light"/>
                <a:ea typeface="Roboto Light"/>
                <a:cs typeface="Roboto Light"/>
                <a:sym typeface="Roboto Light"/>
              </a:rPr>
              <a:t>ESTIMATED INVESTMENT COST: </a:t>
            </a:r>
            <a:r>
              <a:rPr b="1" lang="en-US" sz="2600"/>
              <a:t>USD 60 Million</a:t>
            </a:r>
            <a:endParaRPr b="1" sz="2600"/>
          </a:p>
          <a:p>
            <a:pPr indent="0" lvl="0" marL="0" rtl="0" algn="l">
              <a:lnSpc>
                <a:spcPct val="150000"/>
              </a:lnSpc>
              <a:spcBef>
                <a:spcPts val="3200"/>
              </a:spcBef>
              <a:spcAft>
                <a:spcPts val="0"/>
              </a:spcAft>
              <a:buClr>
                <a:schemeClr val="dk1"/>
              </a:buClr>
              <a:buSzPts val="1100"/>
              <a:buFont typeface="Arial"/>
              <a:buNone/>
            </a:pPr>
            <a:r>
              <a:rPr lang="en-US" sz="2600">
                <a:latin typeface="Roboto Light"/>
                <a:ea typeface="Roboto Light"/>
                <a:cs typeface="Roboto Light"/>
                <a:sym typeface="Roboto Light"/>
              </a:rPr>
              <a:t>TARGET POPULATION: </a:t>
            </a:r>
            <a:r>
              <a:rPr b="1" lang="en-US" sz="2600"/>
              <a:t>NAIROBI, MT. KENYA, EASTERN AND NORTHERN KENYA REGIONS (19.19 Million) </a:t>
            </a:r>
            <a:endParaRPr b="1" sz="2600"/>
          </a:p>
          <a:p>
            <a:pPr indent="0" lvl="0" marL="0" rtl="0" algn="l">
              <a:lnSpc>
                <a:spcPct val="150000"/>
              </a:lnSpc>
              <a:spcBef>
                <a:spcPts val="3200"/>
              </a:spcBef>
              <a:spcAft>
                <a:spcPts val="0"/>
              </a:spcAft>
              <a:buSzPts val="4800"/>
              <a:buNone/>
            </a:pPr>
            <a:r>
              <a:t/>
            </a:r>
            <a:endParaRPr b="1" sz="2600"/>
          </a:p>
          <a:p>
            <a:pPr indent="0" lvl="0" marL="0" rtl="0" algn="l">
              <a:lnSpc>
                <a:spcPct val="150000"/>
              </a:lnSpc>
              <a:spcBef>
                <a:spcPts val="3200"/>
              </a:spcBef>
              <a:spcAft>
                <a:spcPts val="3200"/>
              </a:spcAft>
              <a:buSzPts val="4800"/>
              <a:buNone/>
            </a:pPr>
            <a:r>
              <a:rPr lang="en-US" sz="2600">
                <a:latin typeface="Roboto Light"/>
                <a:ea typeface="Roboto Light"/>
                <a:cs typeface="Roboto Light"/>
                <a:sym typeface="Roboto Light"/>
              </a:rPr>
              <a:t>INVESTMENT ENGAGEMENT: </a:t>
            </a:r>
            <a:r>
              <a:rPr b="1" lang="en-US" sz="2600"/>
              <a:t>PUBLIC PRIVATE PARTNERSHIP (PPP) </a:t>
            </a:r>
            <a:endParaRPr b="1" sz="2600"/>
          </a:p>
        </p:txBody>
      </p:sp>
      <p:sp>
        <p:nvSpPr>
          <p:cNvPr id="953" name="Google Shape;953;g21f2bc86faf_0_311"/>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a:t>Executive Summary</a:t>
            </a:r>
            <a:endParaRPr/>
          </a:p>
        </p:txBody>
      </p:sp>
      <p:sp>
        <p:nvSpPr>
          <p:cNvPr id="954" name="Google Shape;954;g21f2bc86faf_0_311"/>
          <p:cNvSpPr txBox="1"/>
          <p:nvPr/>
        </p:nvSpPr>
        <p:spPr>
          <a:xfrm>
            <a:off x="831200" y="1756933"/>
            <a:ext cx="22152600" cy="1077300"/>
          </a:xfrm>
          <a:prstGeom prst="rect">
            <a:avLst/>
          </a:prstGeom>
          <a:noFill/>
          <a:ln>
            <a:noFill/>
          </a:ln>
        </p:spPr>
        <p:txBody>
          <a:bodyPr anchorCtr="0" anchor="t" bIns="243800" lIns="243800" spcFirstLastPara="1" rIns="243800" wrap="square" tIns="243800">
            <a:spAutoFit/>
          </a:bodyPr>
          <a:lstStyle/>
          <a:p>
            <a:pPr indent="0" lvl="0" marL="0" marR="0" rtl="0" algn="l">
              <a:lnSpc>
                <a:spcPct val="115000"/>
              </a:lnSpc>
              <a:spcBef>
                <a:spcPts val="0"/>
              </a:spcBef>
              <a:spcAft>
                <a:spcPts val="3200"/>
              </a:spcAft>
              <a:buClr>
                <a:srgbClr val="000000"/>
              </a:buClr>
              <a:buSzPts val="3800"/>
              <a:buFont typeface="Arial"/>
              <a:buNone/>
            </a:pPr>
            <a:r>
              <a:rPr b="0" i="0" lang="en-US" sz="3800" u="none" cap="none" strike="noStrike">
                <a:solidFill>
                  <a:srgbClr val="B02C20"/>
                </a:solidFill>
                <a:latin typeface="Roboto Light"/>
                <a:ea typeface="Roboto Light"/>
                <a:cs typeface="Roboto Light"/>
                <a:sym typeface="Roboto Light"/>
              </a:rPr>
              <a:t>Project Name: </a:t>
            </a:r>
            <a:r>
              <a:rPr b="0" i="0" lang="en-US" sz="3800" u="none" cap="none" strike="noStrike">
                <a:solidFill>
                  <a:srgbClr val="B02C20"/>
                </a:solidFill>
                <a:latin typeface="Roboto Medium"/>
                <a:ea typeface="Roboto Medium"/>
                <a:cs typeface="Roboto Medium"/>
                <a:sym typeface="Roboto Medium"/>
              </a:rPr>
              <a:t>PROPOSED CHILDREN HOSPITAL PROJECT</a:t>
            </a:r>
            <a:endParaRPr b="0" i="0" sz="3800" u="none" cap="none" strike="noStrike">
              <a:solidFill>
                <a:srgbClr val="B02C20"/>
              </a:solidFill>
              <a:latin typeface="Roboto Medium"/>
              <a:ea typeface="Roboto Medium"/>
              <a:cs typeface="Roboto Medium"/>
              <a:sym typeface="Roboto Medium"/>
            </a:endParaRPr>
          </a:p>
        </p:txBody>
      </p:sp>
      <p:sp>
        <p:nvSpPr>
          <p:cNvPr id="955" name="Google Shape;955;g21f2bc86faf_0_311"/>
          <p:cNvSpPr/>
          <p:nvPr/>
        </p:nvSpPr>
        <p:spPr>
          <a:xfrm>
            <a:off x="10948640" y="10314992"/>
            <a:ext cx="1164600" cy="1164600"/>
          </a:xfrm>
          <a:prstGeom prst="ellipse">
            <a:avLst/>
          </a:prstGeom>
          <a:noFill/>
          <a:ln cap="flat" cmpd="sng" w="9525">
            <a:solidFill>
              <a:srgbClr val="00A54F"/>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6" name="Google Shape;956;g21f2bc86faf_0_311"/>
          <p:cNvSpPr/>
          <p:nvPr/>
        </p:nvSpPr>
        <p:spPr>
          <a:xfrm>
            <a:off x="10929315" y="6954933"/>
            <a:ext cx="1164600" cy="1164600"/>
          </a:xfrm>
          <a:prstGeom prst="ellipse">
            <a:avLst/>
          </a:prstGeom>
          <a:noFill/>
          <a:ln cap="flat" cmpd="sng" w="9525">
            <a:solidFill>
              <a:srgbClr val="00A54F"/>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57" name="Google Shape;957;g21f2bc86faf_0_311"/>
          <p:cNvGrpSpPr/>
          <p:nvPr/>
        </p:nvGrpSpPr>
        <p:grpSpPr>
          <a:xfrm>
            <a:off x="10835126" y="4490323"/>
            <a:ext cx="1164803" cy="1374632"/>
            <a:chOff x="1230625" y="2035900"/>
            <a:chExt cx="436812" cy="515500"/>
          </a:xfrm>
        </p:grpSpPr>
        <p:sp>
          <p:nvSpPr>
            <p:cNvPr id="958" name="Google Shape;958;g21f2bc86faf_0_311"/>
            <p:cNvSpPr/>
            <p:nvPr/>
          </p:nvSpPr>
          <p:spPr>
            <a:xfrm>
              <a:off x="1230637" y="2035900"/>
              <a:ext cx="436800" cy="436800"/>
            </a:xfrm>
            <a:prstGeom prst="ellipse">
              <a:avLst/>
            </a:prstGeom>
            <a:noFill/>
            <a:ln cap="flat" cmpd="sng" w="9525">
              <a:solidFill>
                <a:srgbClr val="00A54F"/>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9" name="Google Shape;959;g21f2bc86faf_0_311"/>
            <p:cNvSpPr txBox="1"/>
            <p:nvPr/>
          </p:nvSpPr>
          <p:spPr>
            <a:xfrm>
              <a:off x="1230625" y="2175200"/>
              <a:ext cx="436800" cy="376200"/>
            </a:xfrm>
            <a:prstGeom prst="rect">
              <a:avLst/>
            </a:prstGeom>
            <a:noFill/>
            <a:ln>
              <a:noFill/>
            </a:ln>
          </p:spPr>
          <p:txBody>
            <a:bodyPr anchorCtr="0" anchor="ctr" bIns="243800" lIns="243800" spcFirstLastPara="1" rIns="243800" wrap="square" tIns="243800">
              <a:noAutofit/>
            </a:bodyPr>
            <a:lstStyle/>
            <a:p>
              <a:pPr indent="0" lvl="0" marL="0" marR="0" rtl="0" algn="ctr">
                <a:lnSpc>
                  <a:spcPct val="115000"/>
                </a:lnSpc>
                <a:spcBef>
                  <a:spcPts val="0"/>
                </a:spcBef>
                <a:spcAft>
                  <a:spcPts val="4200"/>
                </a:spcAft>
                <a:buClr>
                  <a:srgbClr val="000000"/>
                </a:buClr>
                <a:buSzPts val="4200"/>
                <a:buFont typeface="Arial"/>
                <a:buNone/>
              </a:pPr>
              <a:r>
                <a:rPr b="1" i="0" lang="en-US" sz="4200" u="none" cap="none" strike="noStrike">
                  <a:solidFill>
                    <a:schemeClr val="dk2"/>
                  </a:solidFill>
                  <a:latin typeface="Roboto"/>
                  <a:ea typeface="Roboto"/>
                  <a:cs typeface="Roboto"/>
                  <a:sym typeface="Roboto"/>
                </a:rPr>
                <a:t>i</a:t>
              </a:r>
              <a:endParaRPr b="1" i="0" sz="4200" u="none" cap="none" strike="noStrike">
                <a:solidFill>
                  <a:schemeClr val="dk2"/>
                </a:solidFill>
                <a:latin typeface="Roboto"/>
                <a:ea typeface="Roboto"/>
                <a:cs typeface="Roboto"/>
                <a:sym typeface="Roboto"/>
              </a:endParaRPr>
            </a:p>
          </p:txBody>
        </p:sp>
      </p:grpSp>
      <p:pic>
        <p:nvPicPr>
          <p:cNvPr id="960" name="Google Shape;960;g21f2bc86faf_0_311"/>
          <p:cNvPicPr preferRelativeResize="0"/>
          <p:nvPr/>
        </p:nvPicPr>
        <p:blipFill rotWithShape="1">
          <a:blip r:embed="rId3">
            <a:alphaModFix amt="70000"/>
          </a:blip>
          <a:srcRect b="0" l="0" r="0" t="0"/>
          <a:stretch/>
        </p:blipFill>
        <p:spPr>
          <a:xfrm>
            <a:off x="11232683" y="7192491"/>
            <a:ext cx="596534" cy="596534"/>
          </a:xfrm>
          <a:prstGeom prst="rect">
            <a:avLst/>
          </a:prstGeom>
          <a:noFill/>
          <a:ln>
            <a:noFill/>
          </a:ln>
        </p:spPr>
      </p:pic>
      <p:pic>
        <p:nvPicPr>
          <p:cNvPr id="961" name="Google Shape;961;g21f2bc86faf_0_311"/>
          <p:cNvPicPr preferRelativeResize="0"/>
          <p:nvPr/>
        </p:nvPicPr>
        <p:blipFill rotWithShape="1">
          <a:blip r:embed="rId4">
            <a:alphaModFix amt="71000"/>
          </a:blip>
          <a:srcRect b="0" l="0" r="0" t="0"/>
          <a:stretch/>
        </p:blipFill>
        <p:spPr>
          <a:xfrm>
            <a:off x="11252008" y="10631325"/>
            <a:ext cx="596534" cy="596534"/>
          </a:xfrm>
          <a:prstGeom prst="rect">
            <a:avLst/>
          </a:prstGeom>
          <a:noFill/>
          <a:ln>
            <a:noFill/>
          </a:ln>
        </p:spPr>
      </p:pic>
      <p:cxnSp>
        <p:nvCxnSpPr>
          <p:cNvPr id="962" name="Google Shape;962;g21f2bc86faf_0_311"/>
          <p:cNvCxnSpPr/>
          <p:nvPr/>
        </p:nvCxnSpPr>
        <p:spPr>
          <a:xfrm rot="10800000">
            <a:off x="10426283" y="9699242"/>
            <a:ext cx="11239800" cy="0"/>
          </a:xfrm>
          <a:prstGeom prst="straightConnector1">
            <a:avLst/>
          </a:prstGeom>
          <a:noFill/>
          <a:ln cap="flat" cmpd="sng" w="9525">
            <a:solidFill>
              <a:srgbClr val="D9D9D9"/>
            </a:solidFill>
            <a:prstDash val="solid"/>
            <a:round/>
            <a:headEnd len="sm" w="sm" type="none"/>
            <a:tailEnd len="sm" w="sm" type="none"/>
          </a:ln>
        </p:spPr>
      </p:cxnSp>
      <p:cxnSp>
        <p:nvCxnSpPr>
          <p:cNvPr id="963" name="Google Shape;963;g21f2bc86faf_0_311"/>
          <p:cNvCxnSpPr/>
          <p:nvPr/>
        </p:nvCxnSpPr>
        <p:spPr>
          <a:xfrm rot="10800000">
            <a:off x="10555208" y="6337192"/>
            <a:ext cx="11239800" cy="0"/>
          </a:xfrm>
          <a:prstGeom prst="straightConnector1">
            <a:avLst/>
          </a:prstGeom>
          <a:noFill/>
          <a:ln cap="flat" cmpd="sng" w="9525">
            <a:solidFill>
              <a:srgbClr val="D9D9D9"/>
            </a:solidFill>
            <a:prstDash val="solid"/>
            <a:round/>
            <a:headEnd len="sm" w="sm" type="none"/>
            <a:tailEnd len="sm" w="sm" type="none"/>
          </a:ln>
        </p:spPr>
      </p:cxnSp>
      <p:pic>
        <p:nvPicPr>
          <p:cNvPr id="964" name="Google Shape;964;g21f2bc86faf_0_311"/>
          <p:cNvPicPr preferRelativeResize="0"/>
          <p:nvPr/>
        </p:nvPicPr>
        <p:blipFill rotWithShape="1">
          <a:blip r:embed="rId5">
            <a:alphaModFix/>
          </a:blip>
          <a:srcRect b="0" l="0" r="0" t="0"/>
          <a:stretch/>
        </p:blipFill>
        <p:spPr>
          <a:xfrm>
            <a:off x="2326798" y="4182211"/>
            <a:ext cx="5285972" cy="6678390"/>
          </a:xfrm>
          <a:prstGeom prst="rect">
            <a:avLst/>
          </a:prstGeom>
          <a:noFill/>
          <a:ln>
            <a:noFill/>
          </a:ln>
        </p:spPr>
      </p:pic>
      <p:sp>
        <p:nvSpPr>
          <p:cNvPr id="965" name="Google Shape;965;g21f2bc86faf_0_311"/>
          <p:cNvSpPr/>
          <p:nvPr/>
        </p:nvSpPr>
        <p:spPr>
          <a:xfrm>
            <a:off x="4502426" y="7807524"/>
            <a:ext cx="707100" cy="707100"/>
          </a:xfrm>
          <a:prstGeom prst="ellipse">
            <a:avLst/>
          </a:prstGeom>
          <a:solidFill>
            <a:srgbClr val="00A54F">
              <a:alpha val="21176"/>
            </a:srgbClr>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6" name="Google Shape;966;g21f2bc86faf_0_311"/>
          <p:cNvSpPr/>
          <p:nvPr/>
        </p:nvSpPr>
        <p:spPr>
          <a:xfrm>
            <a:off x="4438107" y="7962552"/>
            <a:ext cx="707100" cy="707100"/>
          </a:xfrm>
          <a:prstGeom prst="ellipse">
            <a:avLst/>
          </a:prstGeom>
          <a:solidFill>
            <a:srgbClr val="00A54F">
              <a:alpha val="21176"/>
            </a:srgbClr>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67" name="Google Shape;967;g21f2bc86faf_0_311"/>
          <p:cNvPicPr preferRelativeResize="0"/>
          <p:nvPr/>
        </p:nvPicPr>
        <p:blipFill rotWithShape="1">
          <a:blip r:embed="rId6">
            <a:alphaModFix/>
          </a:blip>
          <a:srcRect b="0" l="0" r="0" t="0"/>
          <a:stretch/>
        </p:blipFill>
        <p:spPr>
          <a:xfrm>
            <a:off x="4594039" y="7925872"/>
            <a:ext cx="395263" cy="470541"/>
          </a:xfrm>
          <a:prstGeom prst="rect">
            <a:avLst/>
          </a:prstGeom>
          <a:noFill/>
          <a:ln>
            <a:noFill/>
          </a:ln>
        </p:spPr>
      </p:pic>
      <p:sp>
        <p:nvSpPr>
          <p:cNvPr id="968" name="Google Shape;968;g21f2bc86faf_0_311"/>
          <p:cNvSpPr/>
          <p:nvPr/>
        </p:nvSpPr>
        <p:spPr>
          <a:xfrm>
            <a:off x="2082850" y="8017721"/>
            <a:ext cx="2511300" cy="596700"/>
          </a:xfrm>
          <a:prstGeom prst="rect">
            <a:avLst/>
          </a:prstGeom>
          <a:noFill/>
          <a:ln>
            <a:noFill/>
          </a:ln>
        </p:spPr>
        <p:txBody>
          <a:bodyPr anchorCtr="0" anchor="t" bIns="121875" lIns="243800" spcFirstLastPara="1" rIns="243800" wrap="square" tIns="121875">
            <a:noAutofit/>
          </a:bodyPr>
          <a:lstStyle/>
          <a:p>
            <a:pPr indent="0" lvl="0" marL="0" marR="0" rtl="0" algn="r">
              <a:lnSpc>
                <a:spcPct val="100000"/>
              </a:lnSpc>
              <a:spcBef>
                <a:spcPts val="0"/>
              </a:spcBef>
              <a:spcAft>
                <a:spcPts val="0"/>
              </a:spcAft>
              <a:buClr>
                <a:srgbClr val="000000"/>
              </a:buClr>
              <a:buSzPts val="2100"/>
              <a:buFont typeface="Arial"/>
              <a:buNone/>
            </a:pPr>
            <a:r>
              <a:rPr b="0" i="0" lang="en-US" sz="2100" u="none" cap="none" strike="noStrike">
                <a:solidFill>
                  <a:srgbClr val="00A54F"/>
                </a:solidFill>
                <a:latin typeface="Roboto Light"/>
                <a:ea typeface="Roboto Light"/>
                <a:cs typeface="Roboto Light"/>
                <a:sym typeface="Roboto Light"/>
              </a:rPr>
              <a:t>NAIROBI COUNTY</a:t>
            </a:r>
            <a:endParaRPr b="0" i="0" sz="1600" u="none" cap="none" strike="noStrike">
              <a:solidFill>
                <a:srgbClr val="595959"/>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2" name="Shape 972"/>
        <p:cNvGrpSpPr/>
        <p:nvPr/>
      </p:nvGrpSpPr>
      <p:grpSpPr>
        <a:xfrm>
          <a:off x="0" y="0"/>
          <a:ext cx="0" cy="0"/>
          <a:chOff x="0" y="0"/>
          <a:chExt cx="0" cy="0"/>
        </a:xfrm>
      </p:grpSpPr>
      <p:sp>
        <p:nvSpPr>
          <p:cNvPr id="973" name="Google Shape;973;g21f2bc86faf_0_518"/>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1100"/>
              <a:buNone/>
            </a:pPr>
            <a:r>
              <a:rPr lang="en-US"/>
              <a:t>Problem Statement</a:t>
            </a:r>
            <a:endParaRPr/>
          </a:p>
        </p:txBody>
      </p:sp>
      <p:sp>
        <p:nvSpPr>
          <p:cNvPr id="974" name="Google Shape;974;g21f2bc86faf_0_518"/>
          <p:cNvSpPr txBox="1"/>
          <p:nvPr/>
        </p:nvSpPr>
        <p:spPr>
          <a:xfrm>
            <a:off x="1603550" y="2306375"/>
            <a:ext cx="15691800" cy="9243600"/>
          </a:xfrm>
          <a:prstGeom prst="rect">
            <a:avLst/>
          </a:prstGeom>
          <a:noFill/>
          <a:ln>
            <a:noFill/>
          </a:ln>
        </p:spPr>
        <p:txBody>
          <a:bodyPr anchorCtr="0" anchor="t" bIns="91400" lIns="182850" spcFirstLastPara="1" rIns="182850" wrap="square" tIns="91400">
            <a:noAutofit/>
          </a:bodyPr>
          <a:lstStyle/>
          <a:p>
            <a:pPr indent="-419100" lvl="0" marL="457200" marR="0" rtl="0" algn="l">
              <a:lnSpc>
                <a:spcPct val="150000"/>
              </a:lnSpc>
              <a:spcBef>
                <a:spcPts val="0"/>
              </a:spcBef>
              <a:spcAft>
                <a:spcPts val="0"/>
              </a:spcAft>
              <a:buClr>
                <a:srgbClr val="434343"/>
              </a:buClr>
              <a:buSzPts val="3000"/>
              <a:buFont typeface="Roboto Light"/>
              <a:buChar char="●"/>
            </a:pPr>
            <a:r>
              <a:rPr b="0" i="0" lang="en-US" sz="3000" u="none" cap="none" strike="noStrike">
                <a:solidFill>
                  <a:srgbClr val="434343"/>
                </a:solidFill>
                <a:latin typeface="Roboto Light"/>
                <a:ea typeface="Roboto Light"/>
                <a:cs typeface="Roboto Light"/>
                <a:sym typeface="Roboto Light"/>
              </a:rPr>
              <a:t>Kenya lacks adequate Children Hospitals. Only 1 Public Children Hospital, Shoe4Africa (2015), under Moi Teaching &amp; Referral Hospital serving North Rift and Western Regions serving a population of 47.5 Million  </a:t>
            </a:r>
            <a:endParaRPr b="0" i="0" sz="3000" u="none" cap="none" strike="noStrike">
              <a:solidFill>
                <a:srgbClr val="434343"/>
              </a:solidFill>
              <a:latin typeface="Roboto Light"/>
              <a:ea typeface="Roboto Light"/>
              <a:cs typeface="Roboto Light"/>
              <a:sym typeface="Roboto Light"/>
            </a:endParaRPr>
          </a:p>
          <a:p>
            <a:pPr indent="-419100" lvl="0" marL="457200" marR="0" rtl="0" algn="l">
              <a:lnSpc>
                <a:spcPct val="150000"/>
              </a:lnSpc>
              <a:spcBef>
                <a:spcPts val="1000"/>
              </a:spcBef>
              <a:spcAft>
                <a:spcPts val="0"/>
              </a:spcAft>
              <a:buClr>
                <a:srgbClr val="434343"/>
              </a:buClr>
              <a:buSzPts val="3000"/>
              <a:buFont typeface="Roboto Light"/>
              <a:buChar char="●"/>
            </a:pPr>
            <a:r>
              <a:rPr b="0" i="0" lang="en-US" sz="3000" u="none" cap="none" strike="noStrike">
                <a:solidFill>
                  <a:srgbClr val="434343"/>
                </a:solidFill>
                <a:latin typeface="Roboto Light"/>
                <a:ea typeface="Roboto Light"/>
                <a:cs typeface="Roboto Light"/>
                <a:sym typeface="Roboto Light"/>
              </a:rPr>
              <a:t>Africa equally suffers from a dire lack of dedicated public children hospitals. Only 3 against an approximate population of 1 billion people. </a:t>
            </a:r>
            <a:endParaRPr b="0" i="0" sz="3000" u="none" cap="none" strike="noStrike">
              <a:solidFill>
                <a:srgbClr val="434343"/>
              </a:solidFill>
              <a:latin typeface="Roboto Light"/>
              <a:ea typeface="Roboto Light"/>
              <a:cs typeface="Roboto Light"/>
              <a:sym typeface="Roboto Light"/>
            </a:endParaRPr>
          </a:p>
          <a:p>
            <a:pPr indent="-419100" lvl="0" marL="457200" marR="0" rtl="0" algn="l">
              <a:lnSpc>
                <a:spcPct val="150000"/>
              </a:lnSpc>
              <a:spcBef>
                <a:spcPts val="1000"/>
              </a:spcBef>
              <a:spcAft>
                <a:spcPts val="0"/>
              </a:spcAft>
              <a:buClr>
                <a:srgbClr val="434343"/>
              </a:buClr>
              <a:buSzPts val="3000"/>
              <a:buFont typeface="Roboto Light"/>
              <a:buChar char="●"/>
            </a:pPr>
            <a:r>
              <a:rPr b="0" i="0" lang="en-US" sz="3000" u="none" cap="none" strike="noStrike">
                <a:solidFill>
                  <a:srgbClr val="434343"/>
                </a:solidFill>
                <a:latin typeface="Roboto Light"/>
                <a:ea typeface="Roboto Light"/>
                <a:cs typeface="Roboto Light"/>
                <a:sym typeface="Roboto Light"/>
              </a:rPr>
              <a:t>The three are: 1 in Kenya, 2 in South Africa  </a:t>
            </a:r>
            <a:endParaRPr b="0" i="0" sz="3000" u="none" cap="none" strike="noStrike">
              <a:solidFill>
                <a:srgbClr val="434343"/>
              </a:solidFill>
              <a:latin typeface="Roboto Light"/>
              <a:ea typeface="Roboto Light"/>
              <a:cs typeface="Roboto Light"/>
              <a:sym typeface="Roboto Light"/>
            </a:endParaRPr>
          </a:p>
          <a:p>
            <a:pPr indent="-419100" lvl="0" marL="457200" marR="0" rtl="0" algn="l">
              <a:lnSpc>
                <a:spcPct val="150000"/>
              </a:lnSpc>
              <a:spcBef>
                <a:spcPts val="1000"/>
              </a:spcBef>
              <a:spcAft>
                <a:spcPts val="0"/>
              </a:spcAft>
              <a:buClr>
                <a:srgbClr val="434343"/>
              </a:buClr>
              <a:buSzPts val="3000"/>
              <a:buFont typeface="Roboto Light"/>
              <a:buChar char="●"/>
            </a:pPr>
            <a:r>
              <a:rPr b="0" i="0" lang="en-US" sz="3000" u="none" cap="none" strike="noStrike">
                <a:solidFill>
                  <a:srgbClr val="434343"/>
                </a:solidFill>
                <a:latin typeface="Roboto Light"/>
                <a:ea typeface="Roboto Light"/>
                <a:cs typeface="Roboto Light"/>
                <a:sym typeface="Roboto Light"/>
              </a:rPr>
              <a:t>Children are treated in normal hospitals which are not designed with children in mind.  </a:t>
            </a:r>
            <a:endParaRPr b="0" i="0" sz="3000" u="none" cap="none" strike="noStrike">
              <a:solidFill>
                <a:srgbClr val="434343"/>
              </a:solidFill>
              <a:latin typeface="Roboto Light"/>
              <a:ea typeface="Roboto Light"/>
              <a:cs typeface="Roboto Light"/>
              <a:sym typeface="Roboto Light"/>
            </a:endParaRPr>
          </a:p>
          <a:p>
            <a:pPr indent="-419100" lvl="0" marL="457200" marR="0" rtl="0" algn="l">
              <a:lnSpc>
                <a:spcPct val="150000"/>
              </a:lnSpc>
              <a:spcBef>
                <a:spcPts val="1000"/>
              </a:spcBef>
              <a:spcAft>
                <a:spcPts val="0"/>
              </a:spcAft>
              <a:buClr>
                <a:srgbClr val="434343"/>
              </a:buClr>
              <a:buSzPts val="3000"/>
              <a:buFont typeface="Roboto Light"/>
              <a:buChar char="●"/>
            </a:pPr>
            <a:r>
              <a:rPr b="0" i="0" lang="en-US" sz="3000" u="none" cap="none" strike="noStrike">
                <a:solidFill>
                  <a:srgbClr val="434343"/>
                </a:solidFill>
                <a:latin typeface="Roboto Light"/>
                <a:ea typeface="Roboto Light"/>
                <a:cs typeface="Roboto Light"/>
                <a:sym typeface="Roboto Light"/>
              </a:rPr>
              <a:t>Children require dedicated healthcare facilities to cater for their unique needs.  </a:t>
            </a:r>
            <a:endParaRPr b="0" i="0" sz="3000" u="none" cap="none" strike="noStrike">
              <a:solidFill>
                <a:srgbClr val="434343"/>
              </a:solidFill>
              <a:latin typeface="Roboto Light"/>
              <a:ea typeface="Roboto Light"/>
              <a:cs typeface="Roboto Light"/>
              <a:sym typeface="Roboto Light"/>
            </a:endParaRPr>
          </a:p>
          <a:p>
            <a:pPr indent="-419100" lvl="0" marL="457200" marR="0" rtl="0" algn="l">
              <a:lnSpc>
                <a:spcPct val="150000"/>
              </a:lnSpc>
              <a:spcBef>
                <a:spcPts val="1000"/>
              </a:spcBef>
              <a:spcAft>
                <a:spcPts val="1000"/>
              </a:spcAft>
              <a:buClr>
                <a:srgbClr val="434343"/>
              </a:buClr>
              <a:buSzPts val="3000"/>
              <a:buFont typeface="Roboto Light"/>
              <a:buChar char="●"/>
            </a:pPr>
            <a:r>
              <a:rPr b="0" i="0" lang="en-US" sz="3000" u="none" cap="none" strike="noStrike">
                <a:solidFill>
                  <a:srgbClr val="434343"/>
                </a:solidFill>
                <a:latin typeface="Roboto Light"/>
                <a:ea typeface="Roboto Light"/>
                <a:cs typeface="Roboto Light"/>
                <a:sym typeface="Roboto Light"/>
              </a:rPr>
              <a:t>The establishment of a child-centred hospital will therefore fill this gap in the country and give children and their caregivers a better experience while receiving quality health care in Kenya</a:t>
            </a:r>
            <a:endParaRPr b="0" i="0" sz="3000" u="none" cap="none" strike="noStrike">
              <a:solidFill>
                <a:srgbClr val="434343"/>
              </a:solidFill>
              <a:latin typeface="Roboto Light"/>
              <a:ea typeface="Roboto Light"/>
              <a:cs typeface="Roboto Light"/>
              <a:sym typeface="Roboto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2021-08-18T08:07:40Z</dcterms:created>
  <dc:creator>Jkaria</dc:creator>
</cp:coreProperties>
</file>