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 id="2147483681" r:id="rId5"/>
    <p:sldMasterId id="2147483696" r:id="rId6"/>
    <p:sldMasterId id="2147483714" r:id="rId7"/>
    <p:sldMasterId id="2147483732" r:id="rId8"/>
    <p:sldMasterId id="2147483747" r:id="rId9"/>
    <p:sldMasterId id="2147483762" r:id="rId10"/>
    <p:sldMasterId id="2147483776"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y="13716000" cx="24384000"/>
  <p:notesSz cx="6858000" cy="9144000"/>
  <p:embeddedFontLst>
    <p:embeddedFont>
      <p:font typeface="Roboto Black"/>
      <p:bold r:id="rId29"/>
      <p:boldItalic r:id="rId30"/>
    </p:embeddedFont>
    <p:embeddedFont>
      <p:font typeface="Roboto Thin"/>
      <p:regular r:id="rId31"/>
      <p:bold r:id="rId32"/>
      <p:italic r:id="rId33"/>
      <p:boldItalic r:id="rId34"/>
    </p:embeddedFont>
    <p:embeddedFont>
      <p:font typeface="Roboto"/>
      <p:regular r:id="rId35"/>
      <p:bold r:id="rId36"/>
      <p:italic r:id="rId37"/>
      <p:boldItalic r:id="rId38"/>
    </p:embeddedFont>
    <p:embeddedFont>
      <p:font typeface="Roboto Medium"/>
      <p:regular r:id="rId39"/>
      <p:bold r:id="rId40"/>
      <p:italic r:id="rId41"/>
      <p:boldItalic r:id="rId42"/>
    </p:embeddedFont>
    <p:embeddedFont>
      <p:font typeface="Roboto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hAjMQvBuNeWyfAfHBhacnFwArf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20" Type="http://schemas.openxmlformats.org/officeDocument/2006/relationships/slide" Target="slides/slide8.xml"/><Relationship Id="rId42" Type="http://schemas.openxmlformats.org/officeDocument/2006/relationships/font" Target="fonts/RobotoMedium-boldItalic.fntdata"/><Relationship Id="rId41" Type="http://schemas.openxmlformats.org/officeDocument/2006/relationships/font" Target="fonts/RobotoMedium-italic.fntdata"/><Relationship Id="rId22" Type="http://schemas.openxmlformats.org/officeDocument/2006/relationships/slide" Target="slides/slide10.xml"/><Relationship Id="rId44" Type="http://schemas.openxmlformats.org/officeDocument/2006/relationships/font" Target="fonts/RobotoLight-bold.fntdata"/><Relationship Id="rId21" Type="http://schemas.openxmlformats.org/officeDocument/2006/relationships/slide" Target="slides/slide9.xml"/><Relationship Id="rId43" Type="http://schemas.openxmlformats.org/officeDocument/2006/relationships/font" Target="fonts/RobotoLight-regular.fntdata"/><Relationship Id="rId24" Type="http://schemas.openxmlformats.org/officeDocument/2006/relationships/slide" Target="slides/slide12.xml"/><Relationship Id="rId46" Type="http://schemas.openxmlformats.org/officeDocument/2006/relationships/font" Target="fonts/RobotoLight-boldItalic.fntdata"/><Relationship Id="rId23" Type="http://schemas.openxmlformats.org/officeDocument/2006/relationships/slide" Target="slides/slide11.xml"/><Relationship Id="rId45" Type="http://schemas.openxmlformats.org/officeDocument/2006/relationships/font" Target="fonts/RobotoLight-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4.xml"/><Relationship Id="rId25" Type="http://schemas.openxmlformats.org/officeDocument/2006/relationships/slide" Target="slides/slide13.xml"/><Relationship Id="rId47" Type="http://customschemas.google.com/relationships/presentationmetadata" Target="metadata"/><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RobotoBlack-bold.fntdata"/><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font" Target="fonts/RobotoThin-regular.fntdata"/><Relationship Id="rId30" Type="http://schemas.openxmlformats.org/officeDocument/2006/relationships/font" Target="fonts/RobotoBlack-boldItalic.fntdata"/><Relationship Id="rId11" Type="http://schemas.openxmlformats.org/officeDocument/2006/relationships/slideMaster" Target="slideMasters/slideMaster9.xml"/><Relationship Id="rId33" Type="http://schemas.openxmlformats.org/officeDocument/2006/relationships/font" Target="fonts/RobotoThin-italic.fntdata"/><Relationship Id="rId10" Type="http://schemas.openxmlformats.org/officeDocument/2006/relationships/slideMaster" Target="slideMasters/slideMaster8.xml"/><Relationship Id="rId32" Type="http://schemas.openxmlformats.org/officeDocument/2006/relationships/font" Target="fonts/RobotoThin-bold.fntdata"/><Relationship Id="rId13" Type="http://schemas.openxmlformats.org/officeDocument/2006/relationships/slide" Target="slides/slide1.xml"/><Relationship Id="rId35" Type="http://schemas.openxmlformats.org/officeDocument/2006/relationships/font" Target="fonts/Roboto-regular.fntdata"/><Relationship Id="rId12" Type="http://schemas.openxmlformats.org/officeDocument/2006/relationships/notesMaster" Target="notesMasters/notesMaster1.xml"/><Relationship Id="rId34" Type="http://schemas.openxmlformats.org/officeDocument/2006/relationships/font" Target="fonts/RobotoThin-boldItalic.fntdata"/><Relationship Id="rId15" Type="http://schemas.openxmlformats.org/officeDocument/2006/relationships/slide" Target="slides/slide3.xml"/><Relationship Id="rId37" Type="http://schemas.openxmlformats.org/officeDocument/2006/relationships/font" Target="fonts/Roboto-italic.fntdata"/><Relationship Id="rId14" Type="http://schemas.openxmlformats.org/officeDocument/2006/relationships/slide" Target="slides/slide2.xml"/><Relationship Id="rId36" Type="http://schemas.openxmlformats.org/officeDocument/2006/relationships/font" Target="fonts/Roboto-bold.fntdata"/><Relationship Id="rId17" Type="http://schemas.openxmlformats.org/officeDocument/2006/relationships/slide" Target="slides/slide5.xml"/><Relationship Id="rId39" Type="http://schemas.openxmlformats.org/officeDocument/2006/relationships/font" Target="fonts/RobotoMedium-regular.fntdata"/><Relationship Id="rId16" Type="http://schemas.openxmlformats.org/officeDocument/2006/relationships/slide" Target="slides/slide4.xml"/><Relationship Id="rId38" Type="http://schemas.openxmlformats.org/officeDocument/2006/relationships/font" Target="fonts/Roboto-boldItalic.fntdata"/><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21e68f3deae_0_1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1" name="Google Shape;851;g21e68f3deae_0_12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1e68f3deae_0_304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0" name="Google Shape;1060;g21e68f3deae_0_30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21e68f3deae_0_313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6" name="Google Shape;1066;g21e68f3deae_0_31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chemeClr val="dk1"/>
                </a:solidFill>
                <a:latin typeface="Roboto"/>
                <a:ea typeface="Roboto"/>
                <a:cs typeface="Roboto"/>
                <a:sym typeface="Roboto"/>
              </a:rPr>
              <a:t>During each phase of the construction period, only interest is paid on outstanding bank debt for that phase, after which payments begin on a declining balance.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21e68f3deae_0_3223: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4" name="Google Shape;1074;g21e68f3deae_0_32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1e68f3deae_0_2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0" name="Google Shape;1080;g21e68f3deae_0_2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1e68f3deae_0_2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9" name="Google Shape;1089;g21e68f3deae_0_2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21e68f3deae_0_2229: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6" name="Google Shape;1106;g21e68f3deae_0_2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21e68f3deae_0_2234: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2" name="Google Shape;1112;g21e68f3deae_0_2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1e68f3deae_0_1228: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9" name="Google Shape;859;g21e68f3deae_0_1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1e68f3deae_0_1244: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6" name="Google Shape;876;g21e68f3deae_0_1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1e68f3deae_0_1297: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0" name="Google Shape;930;g21e68f3deae_0_1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1e68f3deae_0_1346: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0" name="Google Shape;980;g21e68f3deae_0_1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21e68f3deae_0_1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4" name="Google Shape;1004;g21e68f3deae_0_1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21e68f3deae_0_1383: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6" name="Google Shape;1016;g21e68f3deae_0_13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21e68f3deae_0_2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3" name="Google Shape;1033;g21e68f3deae_0_26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21e68f3deae_0_293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4" name="Google Shape;1054;g21e68f3deae_0_29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pic>
        <p:nvPicPr>
          <p:cNvPr id="14" name="Google Shape;14;g21e68f3deae_0_1409"/>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15" name="Google Shape;15;g21e68f3deae_0_1409"/>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6" name="Google Shape;16;g21e68f3deae_0_140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5" name="Shape 65"/>
        <p:cNvGrpSpPr/>
        <p:nvPr/>
      </p:nvGrpSpPr>
      <p:grpSpPr>
        <a:xfrm>
          <a:off x="0" y="0"/>
          <a:ext cx="0" cy="0"/>
          <a:chOff x="0" y="0"/>
          <a:chExt cx="0" cy="0"/>
        </a:xfrm>
      </p:grpSpPr>
      <p:pic>
        <p:nvPicPr>
          <p:cNvPr id="66" name="Google Shape;66;g21e68f3deae_0_1455"/>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67" name="Google Shape;67;g21e68f3deae_0_1455"/>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8" name="Google Shape;68;g21e68f3deae_0_145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g21e68f3deae_0_1455"/>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70" name="Google Shape;70;g21e68f3deae_0_1455"/>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pic>
        <p:nvPicPr>
          <p:cNvPr id="71" name="Google Shape;71;g21e68f3deae_0_1455"/>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9" name="Shape 639"/>
        <p:cNvGrpSpPr/>
        <p:nvPr/>
      </p:nvGrpSpPr>
      <p:grpSpPr>
        <a:xfrm>
          <a:off x="0" y="0"/>
          <a:ext cx="0" cy="0"/>
          <a:chOff x="0" y="0"/>
          <a:chExt cx="0" cy="0"/>
        </a:xfrm>
      </p:grpSpPr>
      <p:sp>
        <p:nvSpPr>
          <p:cNvPr id="640" name="Google Shape;640;g21e68f3deae_0_236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1" name="Google Shape;641;g21e68f3deae_0_236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2" name="Google Shape;642;g21e68f3deae_0_236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3" name="Google Shape;643;g21e68f3deae_0_236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4" name="Shape 644"/>
        <p:cNvGrpSpPr/>
        <p:nvPr/>
      </p:nvGrpSpPr>
      <p:grpSpPr>
        <a:xfrm>
          <a:off x="0" y="0"/>
          <a:ext cx="0" cy="0"/>
          <a:chOff x="0" y="0"/>
          <a:chExt cx="0" cy="0"/>
        </a:xfrm>
      </p:grpSpPr>
      <p:sp>
        <p:nvSpPr>
          <p:cNvPr id="645" name="Google Shape;645;g21e68f3deae_0_237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6" name="Google Shape;646;g21e68f3deae_0_237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7" name="Google Shape;647;g21e68f3deae_0_237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g21e68f3deae_0_237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0" name="Google Shape;650;g21e68f3deae_0_2374"/>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651" name="Google Shape;651;g21e68f3deae_0_2374"/>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52" name="Google Shape;652;g21e68f3deae_0_237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3" name="Google Shape;653;g21e68f3deae_0_237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4" name="Google Shape;654;g21e68f3deae_0_237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g21e68f3deae_0_2381"/>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7" name="Google Shape;657;g21e68f3deae_0_2381"/>
          <p:cNvSpPr/>
          <p:nvPr>
            <p:ph idx="2" type="pic"/>
          </p:nvPr>
        </p:nvSpPr>
        <p:spPr>
          <a:xfrm>
            <a:off x="10366376" y="1974850"/>
            <a:ext cx="12344400" cy="9747300"/>
          </a:xfrm>
          <a:prstGeom prst="rect">
            <a:avLst/>
          </a:prstGeom>
          <a:noFill/>
          <a:ln>
            <a:noFill/>
          </a:ln>
        </p:spPr>
      </p:sp>
      <p:sp>
        <p:nvSpPr>
          <p:cNvPr id="658" name="Google Shape;658;g21e68f3deae_0_2381"/>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59" name="Google Shape;659;g21e68f3deae_0_23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0" name="Google Shape;660;g21e68f3deae_0_23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1" name="Google Shape;661;g21e68f3deae_0_23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g21e68f3deae_0_238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4" name="Google Shape;664;g21e68f3deae_0_2388"/>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65" name="Google Shape;665;g21e68f3deae_0_238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6" name="Google Shape;666;g21e68f3deae_0_238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7" name="Google Shape;667;g21e68f3deae_0_238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g21e68f3deae_0_2394"/>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0" name="Google Shape;670;g21e68f3deae_0_2394"/>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71" name="Google Shape;671;g21e68f3deae_0_23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2" name="Google Shape;672;g21e68f3deae_0_23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3" name="Google Shape;673;g21e68f3deae_0_23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4" name="Shape 674"/>
        <p:cNvGrpSpPr/>
        <p:nvPr/>
      </p:nvGrpSpPr>
      <p:grpSpPr>
        <a:xfrm>
          <a:off x="0" y="0"/>
          <a:ext cx="0" cy="0"/>
          <a:chOff x="0" y="0"/>
          <a:chExt cx="0" cy="0"/>
        </a:xfrm>
      </p:grpSpPr>
      <p:pic>
        <p:nvPicPr>
          <p:cNvPr id="675" name="Google Shape;675;g21e68f3deae_0_240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76" name="Google Shape;676;g21e68f3deae_0_240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77" name="Google Shape;677;g21e68f3deae_0_240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78" name="Google Shape;678;g21e68f3deae_0_240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79" name="Google Shape;679;g21e68f3deae_0_2400"/>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680" name="Shape 680"/>
        <p:cNvGrpSpPr/>
        <p:nvPr/>
      </p:nvGrpSpPr>
      <p:grpSpPr>
        <a:xfrm>
          <a:off x="0" y="0"/>
          <a:ext cx="0" cy="0"/>
          <a:chOff x="0" y="0"/>
          <a:chExt cx="0" cy="0"/>
        </a:xfrm>
      </p:grpSpPr>
      <p:pic>
        <p:nvPicPr>
          <p:cNvPr id="681" name="Google Shape;681;g21e68f3deae_0_240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82" name="Google Shape;682;g21e68f3deae_0_240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83" name="Google Shape;683;g21e68f3deae_0_24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8" name="Shape 688"/>
        <p:cNvGrpSpPr/>
        <p:nvPr/>
      </p:nvGrpSpPr>
      <p:grpSpPr>
        <a:xfrm>
          <a:off x="0" y="0"/>
          <a:ext cx="0" cy="0"/>
          <a:chOff x="0" y="0"/>
          <a:chExt cx="0" cy="0"/>
        </a:xfrm>
      </p:grpSpPr>
      <p:pic>
        <p:nvPicPr>
          <p:cNvPr id="689" name="Google Shape;689;g21e68f3deae_0_241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90" name="Google Shape;690;g21e68f3deae_0_241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91" name="Google Shape;691;g21e68f3deae_0_241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92" name="Google Shape;692;g21e68f3deae_0_241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3" name="Shape 693"/>
        <p:cNvGrpSpPr/>
        <p:nvPr/>
      </p:nvGrpSpPr>
      <p:grpSpPr>
        <a:xfrm>
          <a:off x="0" y="0"/>
          <a:ext cx="0" cy="0"/>
          <a:chOff x="0" y="0"/>
          <a:chExt cx="0" cy="0"/>
        </a:xfrm>
      </p:grpSpPr>
      <p:pic>
        <p:nvPicPr>
          <p:cNvPr id="694" name="Google Shape;694;g21e68f3deae_0_241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95" name="Google Shape;695;g21e68f3deae_0_241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696" name="Google Shape;696;g21e68f3deae_0_2419"/>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697" name="Google Shape;697;g21e68f3deae_0_241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pic>
        <p:nvPicPr>
          <p:cNvPr id="73" name="Google Shape;73;g21e68f3deae_0_1462"/>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74" name="Google Shape;74;g21e68f3deae_0_1462"/>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75" name="Google Shape;75;g21e68f3deae_0_146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g21e68f3deae_0_1462"/>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8" name="Shape 698"/>
        <p:cNvGrpSpPr/>
        <p:nvPr/>
      </p:nvGrpSpPr>
      <p:grpSpPr>
        <a:xfrm>
          <a:off x="0" y="0"/>
          <a:ext cx="0" cy="0"/>
          <a:chOff x="0" y="0"/>
          <a:chExt cx="0" cy="0"/>
        </a:xfrm>
      </p:grpSpPr>
      <p:pic>
        <p:nvPicPr>
          <p:cNvPr id="699" name="Google Shape;699;g21e68f3deae_0_242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700" name="Google Shape;700;g21e68f3deae_0_2424"/>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701" name="Google Shape;701;g21e68f3deae_0_242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702" name="Shape 702"/>
        <p:cNvGrpSpPr/>
        <p:nvPr/>
      </p:nvGrpSpPr>
      <p:grpSpPr>
        <a:xfrm>
          <a:off x="0" y="0"/>
          <a:ext cx="0" cy="0"/>
          <a:chOff x="0" y="0"/>
          <a:chExt cx="0" cy="0"/>
        </a:xfrm>
      </p:grpSpPr>
      <p:sp>
        <p:nvSpPr>
          <p:cNvPr id="703" name="Google Shape;703;g21e68f3deae_0_2428"/>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704" name="Google Shape;704;g21e68f3deae_0_242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05" name="Google Shape;705;g21e68f3deae_0_2428"/>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706" name="Google Shape;706;g21e68f3deae_0_242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7" name="Shape 707"/>
        <p:cNvGrpSpPr/>
        <p:nvPr/>
      </p:nvGrpSpPr>
      <p:grpSpPr>
        <a:xfrm>
          <a:off x="0" y="0"/>
          <a:ext cx="0" cy="0"/>
          <a:chOff x="0" y="0"/>
          <a:chExt cx="0" cy="0"/>
        </a:xfrm>
      </p:grpSpPr>
      <p:pic>
        <p:nvPicPr>
          <p:cNvPr id="708" name="Google Shape;708;g21e68f3deae_0_243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09" name="Google Shape;709;g21e68f3deae_0_243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710" name="Google Shape;710;g21e68f3deae_0_2433"/>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711" name="Google Shape;711;g21e68f3deae_0_2433"/>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712" name="Google Shape;712;g21e68f3deae_0_243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13" name="Google Shape;713;g21e68f3deae_0_243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4" name="Shape 714"/>
        <p:cNvGrpSpPr/>
        <p:nvPr/>
      </p:nvGrpSpPr>
      <p:grpSpPr>
        <a:xfrm>
          <a:off x="0" y="0"/>
          <a:ext cx="0" cy="0"/>
          <a:chOff x="0" y="0"/>
          <a:chExt cx="0" cy="0"/>
        </a:xfrm>
      </p:grpSpPr>
      <p:pic>
        <p:nvPicPr>
          <p:cNvPr id="715" name="Google Shape;715;g21e68f3deae_0_244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716" name="Google Shape;716;g21e68f3deae_0_244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717" name="Google Shape;717;g21e68f3deae_0_244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18" name="Google Shape;718;g21e68f3deae_0_244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9" name="Shape 719"/>
        <p:cNvGrpSpPr/>
        <p:nvPr/>
      </p:nvGrpSpPr>
      <p:grpSpPr>
        <a:xfrm>
          <a:off x="0" y="0"/>
          <a:ext cx="0" cy="0"/>
          <a:chOff x="0" y="0"/>
          <a:chExt cx="0" cy="0"/>
        </a:xfrm>
      </p:grpSpPr>
      <p:pic>
        <p:nvPicPr>
          <p:cNvPr id="720" name="Google Shape;720;g21e68f3deae_0_244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21" name="Google Shape;721;g21e68f3deae_0_2445"/>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722" name="Google Shape;722;g21e68f3deae_0_2445"/>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723" name="Google Shape;723;g21e68f3deae_0_244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24" name="Google Shape;724;g21e68f3deae_0_244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5" name="Shape 725"/>
        <p:cNvGrpSpPr/>
        <p:nvPr/>
      </p:nvGrpSpPr>
      <p:grpSpPr>
        <a:xfrm>
          <a:off x="0" y="0"/>
          <a:ext cx="0" cy="0"/>
          <a:chOff x="0" y="0"/>
          <a:chExt cx="0" cy="0"/>
        </a:xfrm>
      </p:grpSpPr>
      <p:pic>
        <p:nvPicPr>
          <p:cNvPr id="726" name="Google Shape;726;g21e68f3deae_0_245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27" name="Google Shape;727;g21e68f3deae_0_2451"/>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728" name="Google Shape;728;g21e68f3deae_0_245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29" name="Google Shape;729;g21e68f3deae_0_245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0" name="Shape 730"/>
        <p:cNvGrpSpPr/>
        <p:nvPr/>
      </p:nvGrpSpPr>
      <p:grpSpPr>
        <a:xfrm>
          <a:off x="0" y="0"/>
          <a:ext cx="0" cy="0"/>
          <a:chOff x="0" y="0"/>
          <a:chExt cx="0" cy="0"/>
        </a:xfrm>
      </p:grpSpPr>
      <p:pic>
        <p:nvPicPr>
          <p:cNvPr id="731" name="Google Shape;731;g21e68f3deae_0_2456"/>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732" name="Google Shape;732;g21e68f3deae_0_245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g21e68f3deae_0_2456"/>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734" name="Google Shape;734;g21e68f3deae_0_2456"/>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735" name="Google Shape;735;g21e68f3deae_0_2456"/>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736" name="Google Shape;736;g21e68f3deae_0_245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37" name="Google Shape;737;g21e68f3deae_0_245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738" name="Shape 738"/>
        <p:cNvGrpSpPr/>
        <p:nvPr/>
      </p:nvGrpSpPr>
      <p:grpSpPr>
        <a:xfrm>
          <a:off x="0" y="0"/>
          <a:ext cx="0" cy="0"/>
          <a:chOff x="0" y="0"/>
          <a:chExt cx="0" cy="0"/>
        </a:xfrm>
      </p:grpSpPr>
      <p:pic>
        <p:nvPicPr>
          <p:cNvPr id="739" name="Google Shape;739;g21e68f3deae_0_246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740" name="Google Shape;740;g21e68f3deae_0_2464"/>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741" name="Google Shape;741;g21e68f3deae_0_24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42" name="Google Shape;742;g21e68f3deae_0_2464"/>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743" name="Google Shape;743;g21e68f3deae_0_2464"/>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744" name="Google Shape;744;g21e68f3deae_0_246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5" name="Shape 745"/>
        <p:cNvGrpSpPr/>
        <p:nvPr/>
      </p:nvGrpSpPr>
      <p:grpSpPr>
        <a:xfrm>
          <a:off x="0" y="0"/>
          <a:ext cx="0" cy="0"/>
          <a:chOff x="0" y="0"/>
          <a:chExt cx="0" cy="0"/>
        </a:xfrm>
      </p:grpSpPr>
      <p:pic>
        <p:nvPicPr>
          <p:cNvPr id="746" name="Google Shape;746;g21e68f3deae_0_247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47" name="Google Shape;747;g21e68f3deae_0_2471"/>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748" name="Google Shape;748;g21e68f3deae_0_24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49" name="Google Shape;749;g21e68f3deae_0_247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0" name="Shape 750"/>
        <p:cNvGrpSpPr/>
        <p:nvPr/>
      </p:nvGrpSpPr>
      <p:grpSpPr>
        <a:xfrm>
          <a:off x="0" y="0"/>
          <a:ext cx="0" cy="0"/>
          <a:chOff x="0" y="0"/>
          <a:chExt cx="0" cy="0"/>
        </a:xfrm>
      </p:grpSpPr>
      <p:pic>
        <p:nvPicPr>
          <p:cNvPr id="751" name="Google Shape;751;g21e68f3deae_0_247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52" name="Google Shape;752;g21e68f3deae_0_2476"/>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753" name="Google Shape;753;g21e68f3deae_0_2476"/>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754" name="Google Shape;754;g21e68f3deae_0_247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55" name="Google Shape;755;g21e68f3deae_0_247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pic>
        <p:nvPicPr>
          <p:cNvPr id="78" name="Google Shape;78;g21e68f3deae_0_1467"/>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79" name="Google Shape;79;g21e68f3deae_0_1467"/>
          <p:cNvSpPr txBox="1"/>
          <p:nvPr>
            <p:ph hasCustomPrompt="1"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80" name="Google Shape;80;g21e68f3deae_0_1467"/>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81" name="Google Shape;81;g21e68f3deae_0_146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2" name="Google Shape;82;g21e68f3deae_0_1467"/>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6" name="Shape 756"/>
        <p:cNvGrpSpPr/>
        <p:nvPr/>
      </p:nvGrpSpPr>
      <p:grpSpPr>
        <a:xfrm>
          <a:off x="0" y="0"/>
          <a:ext cx="0" cy="0"/>
          <a:chOff x="0" y="0"/>
          <a:chExt cx="0" cy="0"/>
        </a:xfrm>
      </p:grpSpPr>
      <p:sp>
        <p:nvSpPr>
          <p:cNvPr id="757" name="Google Shape;757;g21e68f3deae_0_24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58" name="Google Shape;758;g21e68f3deae_0_2482"/>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765" name="Shape 765"/>
        <p:cNvGrpSpPr/>
        <p:nvPr/>
      </p:nvGrpSpPr>
      <p:grpSpPr>
        <a:xfrm>
          <a:off x="0" y="0"/>
          <a:ext cx="0" cy="0"/>
          <a:chOff x="0" y="0"/>
          <a:chExt cx="0" cy="0"/>
        </a:xfrm>
      </p:grpSpPr>
      <p:pic>
        <p:nvPicPr>
          <p:cNvPr id="766" name="Google Shape;766;g21e68f3deae_0_249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767" name="Google Shape;767;g21e68f3deae_0_249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768" name="Google Shape;768;g21e68f3deae_0_249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9" name="Shape 769"/>
        <p:cNvGrpSpPr/>
        <p:nvPr/>
      </p:nvGrpSpPr>
      <p:grpSpPr>
        <a:xfrm>
          <a:off x="0" y="0"/>
          <a:ext cx="0" cy="0"/>
          <a:chOff x="0" y="0"/>
          <a:chExt cx="0" cy="0"/>
        </a:xfrm>
      </p:grpSpPr>
      <p:sp>
        <p:nvSpPr>
          <p:cNvPr id="770" name="Google Shape;770;g21e68f3deae_0_249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1" name="Google Shape;771;g21e68f3deae_0_249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72" name="Google Shape;772;g21e68f3deae_0_249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3" name="Google Shape;773;g21e68f3deae_0_249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4" name="Google Shape;774;g21e68f3deae_0_249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5" name="Shape 775"/>
        <p:cNvGrpSpPr/>
        <p:nvPr/>
      </p:nvGrpSpPr>
      <p:grpSpPr>
        <a:xfrm>
          <a:off x="0" y="0"/>
          <a:ext cx="0" cy="0"/>
          <a:chOff x="0" y="0"/>
          <a:chExt cx="0" cy="0"/>
        </a:xfrm>
      </p:grpSpPr>
      <p:sp>
        <p:nvSpPr>
          <p:cNvPr id="776" name="Google Shape;776;g21e68f3deae_0_2501"/>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7" name="Google Shape;777;g21e68f3deae_0_2501"/>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778" name="Google Shape;778;g21e68f3deae_0_25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9" name="Google Shape;779;g21e68f3deae_0_25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0" name="Google Shape;780;g21e68f3deae_0_25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1" name="Shape 781"/>
        <p:cNvGrpSpPr/>
        <p:nvPr/>
      </p:nvGrpSpPr>
      <p:grpSpPr>
        <a:xfrm>
          <a:off x="0" y="0"/>
          <a:ext cx="0" cy="0"/>
          <a:chOff x="0" y="0"/>
          <a:chExt cx="0" cy="0"/>
        </a:xfrm>
      </p:grpSpPr>
      <p:sp>
        <p:nvSpPr>
          <p:cNvPr id="782" name="Google Shape;782;g21e68f3deae_0_2507"/>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3" name="Google Shape;783;g21e68f3deae_0_2507"/>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784" name="Google Shape;784;g21e68f3deae_0_250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5" name="Google Shape;785;g21e68f3deae_0_250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6" name="Google Shape;786;g21e68f3deae_0_250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7" name="Shape 787"/>
        <p:cNvGrpSpPr/>
        <p:nvPr/>
      </p:nvGrpSpPr>
      <p:grpSpPr>
        <a:xfrm>
          <a:off x="0" y="0"/>
          <a:ext cx="0" cy="0"/>
          <a:chOff x="0" y="0"/>
          <a:chExt cx="0" cy="0"/>
        </a:xfrm>
      </p:grpSpPr>
      <p:sp>
        <p:nvSpPr>
          <p:cNvPr id="788" name="Google Shape;788;g21e68f3deae_0_251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9" name="Google Shape;789;g21e68f3deae_0_2513"/>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90" name="Google Shape;790;g21e68f3deae_0_2513"/>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91" name="Google Shape;791;g21e68f3deae_0_251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2" name="Google Shape;792;g21e68f3deae_0_251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3" name="Google Shape;793;g21e68f3deae_0_251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4" name="Shape 794"/>
        <p:cNvGrpSpPr/>
        <p:nvPr/>
      </p:nvGrpSpPr>
      <p:grpSpPr>
        <a:xfrm>
          <a:off x="0" y="0"/>
          <a:ext cx="0" cy="0"/>
          <a:chOff x="0" y="0"/>
          <a:chExt cx="0" cy="0"/>
        </a:xfrm>
      </p:grpSpPr>
      <p:sp>
        <p:nvSpPr>
          <p:cNvPr id="795" name="Google Shape;795;g21e68f3deae_0_2520"/>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6" name="Google Shape;796;g21e68f3deae_0_2520"/>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97" name="Google Shape;797;g21e68f3deae_0_2520"/>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98" name="Google Shape;798;g21e68f3deae_0_2520"/>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99" name="Google Shape;799;g21e68f3deae_0_2520"/>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00" name="Google Shape;800;g21e68f3deae_0_25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1" name="Google Shape;801;g21e68f3deae_0_25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2" name="Google Shape;802;g21e68f3deae_0_25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3" name="Shape 803"/>
        <p:cNvGrpSpPr/>
        <p:nvPr/>
      </p:nvGrpSpPr>
      <p:grpSpPr>
        <a:xfrm>
          <a:off x="0" y="0"/>
          <a:ext cx="0" cy="0"/>
          <a:chOff x="0" y="0"/>
          <a:chExt cx="0" cy="0"/>
        </a:xfrm>
      </p:grpSpPr>
      <p:sp>
        <p:nvSpPr>
          <p:cNvPr id="804" name="Google Shape;804;g21e68f3deae_0_252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5" name="Google Shape;805;g21e68f3deae_0_252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6" name="Google Shape;806;g21e68f3deae_0_252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7" name="Google Shape;807;g21e68f3deae_0_252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8" name="Shape 808"/>
        <p:cNvGrpSpPr/>
        <p:nvPr/>
      </p:nvGrpSpPr>
      <p:grpSpPr>
        <a:xfrm>
          <a:off x="0" y="0"/>
          <a:ext cx="0" cy="0"/>
          <a:chOff x="0" y="0"/>
          <a:chExt cx="0" cy="0"/>
        </a:xfrm>
      </p:grpSpPr>
      <p:sp>
        <p:nvSpPr>
          <p:cNvPr id="809" name="Google Shape;809;g21e68f3deae_0_253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0" name="Google Shape;810;g21e68f3deae_0_253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1" name="Google Shape;811;g21e68f3deae_0_253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2" name="Shape 812"/>
        <p:cNvGrpSpPr/>
        <p:nvPr/>
      </p:nvGrpSpPr>
      <p:grpSpPr>
        <a:xfrm>
          <a:off x="0" y="0"/>
          <a:ext cx="0" cy="0"/>
          <a:chOff x="0" y="0"/>
          <a:chExt cx="0" cy="0"/>
        </a:xfrm>
      </p:grpSpPr>
      <p:sp>
        <p:nvSpPr>
          <p:cNvPr id="813" name="Google Shape;813;g21e68f3deae_0_253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4" name="Google Shape;814;g21e68f3deae_0_2538"/>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815" name="Google Shape;815;g21e68f3deae_0_2538"/>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816" name="Google Shape;816;g21e68f3deae_0_253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7" name="Google Shape;817;g21e68f3deae_0_253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8" name="Google Shape;818;g21e68f3deae_0_253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g21e68f3deae_0_147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g21e68f3deae_0_1473"/>
          <p:cNvPicPr preferRelativeResize="0"/>
          <p:nvPr/>
        </p:nvPicPr>
        <p:blipFill rotWithShape="1">
          <a:blip r:embed="rId2">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9" name="Shape 819"/>
        <p:cNvGrpSpPr/>
        <p:nvPr/>
      </p:nvGrpSpPr>
      <p:grpSpPr>
        <a:xfrm>
          <a:off x="0" y="0"/>
          <a:ext cx="0" cy="0"/>
          <a:chOff x="0" y="0"/>
          <a:chExt cx="0" cy="0"/>
        </a:xfrm>
      </p:grpSpPr>
      <p:sp>
        <p:nvSpPr>
          <p:cNvPr id="820" name="Google Shape;820;g21e68f3deae_0_2545"/>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1" name="Google Shape;821;g21e68f3deae_0_2545"/>
          <p:cNvSpPr/>
          <p:nvPr>
            <p:ph idx="2" type="pic"/>
          </p:nvPr>
        </p:nvSpPr>
        <p:spPr>
          <a:xfrm>
            <a:off x="10366376" y="1974850"/>
            <a:ext cx="12344400" cy="9747000"/>
          </a:xfrm>
          <a:prstGeom prst="rect">
            <a:avLst/>
          </a:prstGeom>
          <a:noFill/>
          <a:ln>
            <a:noFill/>
          </a:ln>
        </p:spPr>
      </p:sp>
      <p:sp>
        <p:nvSpPr>
          <p:cNvPr id="822" name="Google Shape;822;g21e68f3deae_0_2545"/>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823" name="Google Shape;823;g21e68f3deae_0_25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4" name="Google Shape;824;g21e68f3deae_0_25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5" name="Google Shape;825;g21e68f3deae_0_25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6" name="Shape 826"/>
        <p:cNvGrpSpPr/>
        <p:nvPr/>
      </p:nvGrpSpPr>
      <p:grpSpPr>
        <a:xfrm>
          <a:off x="0" y="0"/>
          <a:ext cx="0" cy="0"/>
          <a:chOff x="0" y="0"/>
          <a:chExt cx="0" cy="0"/>
        </a:xfrm>
      </p:grpSpPr>
      <p:sp>
        <p:nvSpPr>
          <p:cNvPr id="827" name="Google Shape;827;g21e68f3deae_0_255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8" name="Google Shape;828;g21e68f3deae_0_2552"/>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29" name="Google Shape;829;g21e68f3deae_0_255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0" name="Google Shape;830;g21e68f3deae_0_255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1" name="Google Shape;831;g21e68f3deae_0_255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2" name="Shape 832"/>
        <p:cNvGrpSpPr/>
        <p:nvPr/>
      </p:nvGrpSpPr>
      <p:grpSpPr>
        <a:xfrm>
          <a:off x="0" y="0"/>
          <a:ext cx="0" cy="0"/>
          <a:chOff x="0" y="0"/>
          <a:chExt cx="0" cy="0"/>
        </a:xfrm>
      </p:grpSpPr>
      <p:sp>
        <p:nvSpPr>
          <p:cNvPr id="833" name="Google Shape;833;g21e68f3deae_0_2558"/>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4" name="Google Shape;834;g21e68f3deae_0_2558"/>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35" name="Google Shape;835;g21e68f3deae_0_255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6" name="Google Shape;836;g21e68f3deae_0_255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7" name="Google Shape;837;g21e68f3deae_0_255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838" name="Shape 838"/>
        <p:cNvGrpSpPr/>
        <p:nvPr/>
      </p:nvGrpSpPr>
      <p:grpSpPr>
        <a:xfrm>
          <a:off x="0" y="0"/>
          <a:ext cx="0" cy="0"/>
          <a:chOff x="0" y="0"/>
          <a:chExt cx="0" cy="0"/>
        </a:xfrm>
      </p:grpSpPr>
      <p:sp>
        <p:nvSpPr>
          <p:cNvPr id="839" name="Google Shape;839;g21e68f3deae_0_2564"/>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840" name="Google Shape;840;g21e68f3deae_0_25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41" name="Google Shape;841;g21e68f3deae_0_2564"/>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842" name="Google Shape;842;g21e68f3deae_0_2564"/>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3" name="Shape 843"/>
        <p:cNvGrpSpPr/>
        <p:nvPr/>
      </p:nvGrpSpPr>
      <p:grpSpPr>
        <a:xfrm>
          <a:off x="0" y="0"/>
          <a:ext cx="0" cy="0"/>
          <a:chOff x="0" y="0"/>
          <a:chExt cx="0" cy="0"/>
        </a:xfrm>
      </p:grpSpPr>
      <p:pic>
        <p:nvPicPr>
          <p:cNvPr id="844" name="Google Shape;844;g21e68f3deae_0_256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845" name="Google Shape;845;g21e68f3deae_0_256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46" name="Google Shape;846;g21e68f3deae_0_256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847" name="Google Shape;847;g21e68f3deae_0_25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48" name="Google Shape;848;g21e68f3deae_0_2569"/>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g21e68f3deae_0_1476"/>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algn="l">
              <a:lnSpc>
                <a:spcPct val="90000"/>
              </a:lnSpc>
              <a:spcBef>
                <a:spcPts val="0"/>
              </a:spcBef>
              <a:spcAft>
                <a:spcPts val="0"/>
              </a:spcAft>
              <a:buClr>
                <a:schemeClr val="dk1"/>
              </a:buClr>
              <a:buSzPts val="37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88" name="Google Shape;88;g21e68f3deae_0_1476"/>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algn="l">
              <a:lnSpc>
                <a:spcPct val="90000"/>
              </a:lnSpc>
              <a:spcBef>
                <a:spcPts val="2100"/>
              </a:spcBef>
              <a:spcAft>
                <a:spcPts val="0"/>
              </a:spcAft>
              <a:buClr>
                <a:schemeClr val="dk1"/>
              </a:buClr>
              <a:buSzPts val="3700"/>
              <a:buChar char="●"/>
              <a:defRPr/>
            </a:lvl1pPr>
            <a:lvl2pPr indent="-463550" lvl="1" marL="914400" algn="l">
              <a:lnSpc>
                <a:spcPct val="90000"/>
              </a:lnSpc>
              <a:spcBef>
                <a:spcPts val="3200"/>
              </a:spcBef>
              <a:spcAft>
                <a:spcPts val="0"/>
              </a:spcAft>
              <a:buClr>
                <a:schemeClr val="dk1"/>
              </a:buClr>
              <a:buSzPts val="3700"/>
              <a:buChar char="○"/>
              <a:defRPr/>
            </a:lvl2pPr>
            <a:lvl3pPr indent="-463550" lvl="2" marL="1371600" algn="l">
              <a:lnSpc>
                <a:spcPct val="90000"/>
              </a:lnSpc>
              <a:spcBef>
                <a:spcPts val="3200"/>
              </a:spcBef>
              <a:spcAft>
                <a:spcPts val="0"/>
              </a:spcAft>
              <a:buClr>
                <a:schemeClr val="dk1"/>
              </a:buClr>
              <a:buSzPts val="3700"/>
              <a:buChar char="■"/>
              <a:defRPr/>
            </a:lvl3pPr>
            <a:lvl4pPr indent="-463550" lvl="3" marL="1828800" algn="l">
              <a:lnSpc>
                <a:spcPct val="90000"/>
              </a:lnSpc>
              <a:spcBef>
                <a:spcPts val="3200"/>
              </a:spcBef>
              <a:spcAft>
                <a:spcPts val="0"/>
              </a:spcAft>
              <a:buClr>
                <a:schemeClr val="dk1"/>
              </a:buClr>
              <a:buSzPts val="3700"/>
              <a:buChar char="●"/>
              <a:defRPr/>
            </a:lvl4pPr>
            <a:lvl5pPr indent="-463550" lvl="4" marL="2286000" algn="l">
              <a:lnSpc>
                <a:spcPct val="90000"/>
              </a:lnSpc>
              <a:spcBef>
                <a:spcPts val="3200"/>
              </a:spcBef>
              <a:spcAft>
                <a:spcPts val="0"/>
              </a:spcAft>
              <a:buClr>
                <a:schemeClr val="dk1"/>
              </a:buClr>
              <a:buSzPts val="3700"/>
              <a:buChar char="○"/>
              <a:defRPr/>
            </a:lvl5pPr>
            <a:lvl6pPr indent="-463550" lvl="5" marL="2743200" algn="l">
              <a:lnSpc>
                <a:spcPct val="90000"/>
              </a:lnSpc>
              <a:spcBef>
                <a:spcPts val="3200"/>
              </a:spcBef>
              <a:spcAft>
                <a:spcPts val="0"/>
              </a:spcAft>
              <a:buClr>
                <a:schemeClr val="dk1"/>
              </a:buClr>
              <a:buSzPts val="3700"/>
              <a:buChar char="■"/>
              <a:defRPr/>
            </a:lvl6pPr>
            <a:lvl7pPr indent="-463550" lvl="6" marL="3200400" algn="l">
              <a:lnSpc>
                <a:spcPct val="90000"/>
              </a:lnSpc>
              <a:spcBef>
                <a:spcPts val="3200"/>
              </a:spcBef>
              <a:spcAft>
                <a:spcPts val="0"/>
              </a:spcAft>
              <a:buClr>
                <a:schemeClr val="dk1"/>
              </a:buClr>
              <a:buSzPts val="3700"/>
              <a:buChar char="●"/>
              <a:defRPr/>
            </a:lvl7pPr>
            <a:lvl8pPr indent="-463550" lvl="7" marL="3657600" algn="l">
              <a:lnSpc>
                <a:spcPct val="90000"/>
              </a:lnSpc>
              <a:spcBef>
                <a:spcPts val="3200"/>
              </a:spcBef>
              <a:spcAft>
                <a:spcPts val="0"/>
              </a:spcAft>
              <a:buClr>
                <a:schemeClr val="dk1"/>
              </a:buClr>
              <a:buSzPts val="3700"/>
              <a:buChar char="○"/>
              <a:defRPr/>
            </a:lvl8pPr>
            <a:lvl9pPr indent="-463550" lvl="8" marL="4114800" algn="l">
              <a:lnSpc>
                <a:spcPct val="90000"/>
              </a:lnSpc>
              <a:spcBef>
                <a:spcPts val="3200"/>
              </a:spcBef>
              <a:spcAft>
                <a:spcPts val="3200"/>
              </a:spcAft>
              <a:buClr>
                <a:schemeClr val="dk1"/>
              </a:buClr>
              <a:buSzPts val="3700"/>
              <a:buChar char="■"/>
              <a:defRPr/>
            </a:lvl9pPr>
          </a:lstStyle>
          <a:p/>
        </p:txBody>
      </p:sp>
      <p:sp>
        <p:nvSpPr>
          <p:cNvPr id="89" name="Google Shape;89;g21e68f3deae_0_1476"/>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90" name="Google Shape;90;g21e68f3deae_0_1476"/>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91" name="Google Shape;91;g21e68f3deae_0_1476"/>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8" name="Shape 98"/>
        <p:cNvGrpSpPr/>
        <p:nvPr/>
      </p:nvGrpSpPr>
      <p:grpSpPr>
        <a:xfrm>
          <a:off x="0" y="0"/>
          <a:ext cx="0" cy="0"/>
          <a:chOff x="0" y="0"/>
          <a:chExt cx="0" cy="0"/>
        </a:xfrm>
      </p:grpSpPr>
      <p:sp>
        <p:nvSpPr>
          <p:cNvPr id="99" name="Google Shape;99;g21e68f3deae_0_1488"/>
          <p:cNvSpPr txBox="1"/>
          <p:nvPr>
            <p:ph type="title"/>
          </p:nvPr>
        </p:nvSpPr>
        <p:spPr>
          <a:xfrm>
            <a:off x="831200" y="4656134"/>
            <a:ext cx="8508000" cy="4656000"/>
          </a:xfrm>
          <a:prstGeom prst="rect">
            <a:avLst/>
          </a:prstGeom>
          <a:noFill/>
          <a:ln>
            <a:noFill/>
          </a:ln>
        </p:spPr>
        <p:txBody>
          <a:bodyPr anchorCtr="0" anchor="ctr" bIns="243825" lIns="243825" spcFirstLastPara="1" rIns="243825" wrap="square" tIns="243825">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100" name="Google Shape;100;g21e68f3deae_0_1488"/>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g21e68f3deae_0_1488"/>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g21e68f3deae_0_1492"/>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g21e68f3deae_0_1492"/>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g21e68f3deae_0_1492"/>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g21e68f3deae_0_1492"/>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g21e68f3deae_0_1497"/>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g21e68f3deae_0_1497"/>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0" name="Google Shape;110;g21e68f3deae_0_149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1" name="Google Shape;111;g21e68f3deae_0_149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g21e68f3deae_0_149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3" name="Shape 113"/>
        <p:cNvGrpSpPr/>
        <p:nvPr/>
      </p:nvGrpSpPr>
      <p:grpSpPr>
        <a:xfrm>
          <a:off x="0" y="0"/>
          <a:ext cx="0" cy="0"/>
          <a:chOff x="0" y="0"/>
          <a:chExt cx="0" cy="0"/>
        </a:xfrm>
      </p:grpSpPr>
      <p:sp>
        <p:nvSpPr>
          <p:cNvPr id="114" name="Google Shape;114;g21e68f3deae_0_1503"/>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g21e68f3deae_0_1503"/>
          <p:cNvSpPr txBox="1"/>
          <p:nvPr>
            <p:ph idx="1" type="body"/>
          </p:nvPr>
        </p:nvSpPr>
        <p:spPr>
          <a:xfrm>
            <a:off x="121920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6" name="Google Shape;116;g21e68f3deae_0_1503"/>
          <p:cNvSpPr txBox="1"/>
          <p:nvPr>
            <p:ph idx="2" type="body"/>
          </p:nvPr>
        </p:nvSpPr>
        <p:spPr>
          <a:xfrm>
            <a:off x="1255776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7" name="Google Shape;117;g21e68f3deae_0_1503"/>
          <p:cNvSpPr txBox="1"/>
          <p:nvPr>
            <p:ph idx="11" type="ftr"/>
          </p:nvPr>
        </p:nvSpPr>
        <p:spPr>
          <a:xfrm>
            <a:off x="9144000" y="36576"/>
            <a:ext cx="10972800" cy="658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g21e68f3deae_0_1503"/>
          <p:cNvSpPr txBox="1"/>
          <p:nvPr>
            <p:ph idx="10" type="dt"/>
          </p:nvPr>
        </p:nvSpPr>
        <p:spPr>
          <a:xfrm>
            <a:off x="1219200" y="36576"/>
            <a:ext cx="7721700" cy="658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g21e68f3deae_0_1503"/>
          <p:cNvSpPr txBox="1"/>
          <p:nvPr>
            <p:ph idx="12" type="sldNum"/>
          </p:nvPr>
        </p:nvSpPr>
        <p:spPr>
          <a:xfrm>
            <a:off x="20320000" y="36576"/>
            <a:ext cx="2844900" cy="6585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g21e68f3deae_0_1510"/>
          <p:cNvSpPr txBox="1"/>
          <p:nvPr>
            <p:ph type="ctrTitle"/>
          </p:nvPr>
        </p:nvSpPr>
        <p:spPr>
          <a:xfrm>
            <a:off x="1828800" y="2743202"/>
            <a:ext cx="20929500" cy="38544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10800"/>
              <a:buFont typeface="Arial"/>
              <a:buNone/>
              <a:defRPr sz="108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2" name="Google Shape;122;g21e68f3deae_0_1510"/>
          <p:cNvSpPr txBox="1"/>
          <p:nvPr>
            <p:ph idx="1" type="subTitle"/>
          </p:nvPr>
        </p:nvSpPr>
        <p:spPr>
          <a:xfrm>
            <a:off x="1828800" y="7010400"/>
            <a:ext cx="17068800" cy="3505200"/>
          </a:xfrm>
          <a:prstGeom prst="rect">
            <a:avLst/>
          </a:prstGeom>
          <a:noFill/>
          <a:ln>
            <a:noFill/>
          </a:ln>
        </p:spPr>
        <p:txBody>
          <a:bodyPr anchorCtr="0" anchor="t" bIns="91400" lIns="182875" spcFirstLastPara="1" rIns="182875" wrap="square" tIns="91400">
            <a:normAutofit/>
          </a:bodyPr>
          <a:lstStyle>
            <a:lvl1pPr lvl="0" algn="l">
              <a:lnSpc>
                <a:spcPct val="100000"/>
              </a:lnSpc>
              <a:spcBef>
                <a:spcPts val="1000"/>
              </a:spcBef>
              <a:spcAft>
                <a:spcPts val="0"/>
              </a:spcAft>
              <a:buSzPts val="4100"/>
              <a:buNone/>
              <a:defRPr>
                <a:solidFill>
                  <a:srgbClr val="55556F"/>
                </a:solidFill>
              </a:defRPr>
            </a:lvl1pPr>
            <a:lvl2pPr lvl="1" algn="ctr">
              <a:lnSpc>
                <a:spcPct val="100000"/>
              </a:lnSpc>
              <a:spcBef>
                <a:spcPts val="800"/>
              </a:spcBef>
              <a:spcAft>
                <a:spcPts val="0"/>
              </a:spcAft>
              <a:buSzPts val="3400"/>
              <a:buNone/>
              <a:defRPr>
                <a:solidFill>
                  <a:srgbClr val="8B8B8D"/>
                </a:solidFill>
              </a:defRPr>
            </a:lvl2pPr>
            <a:lvl3pPr lvl="2" algn="ctr">
              <a:lnSpc>
                <a:spcPct val="100000"/>
              </a:lnSpc>
              <a:spcBef>
                <a:spcPts val="700"/>
              </a:spcBef>
              <a:spcAft>
                <a:spcPts val="0"/>
              </a:spcAft>
              <a:buSzPts val="3200"/>
              <a:buNone/>
              <a:defRPr>
                <a:solidFill>
                  <a:srgbClr val="8B8B8D"/>
                </a:solidFill>
              </a:defRPr>
            </a:lvl3pPr>
            <a:lvl4pPr lvl="3" algn="ctr">
              <a:lnSpc>
                <a:spcPct val="100000"/>
              </a:lnSpc>
              <a:spcBef>
                <a:spcPts val="600"/>
              </a:spcBef>
              <a:spcAft>
                <a:spcPts val="0"/>
              </a:spcAft>
              <a:buSzPts val="3200"/>
              <a:buNone/>
              <a:defRPr>
                <a:solidFill>
                  <a:srgbClr val="8B8B8D"/>
                </a:solidFill>
              </a:defRPr>
            </a:lvl4pPr>
            <a:lvl5pPr lvl="4" algn="ctr">
              <a:lnSpc>
                <a:spcPct val="100000"/>
              </a:lnSpc>
              <a:spcBef>
                <a:spcPts val="600"/>
              </a:spcBef>
              <a:spcAft>
                <a:spcPts val="0"/>
              </a:spcAft>
              <a:buSzPts val="2800"/>
              <a:buNone/>
              <a:defRPr>
                <a:solidFill>
                  <a:srgbClr val="8B8B8D"/>
                </a:solidFill>
              </a:defRPr>
            </a:lvl5pPr>
            <a:lvl6pPr lvl="5" algn="ctr">
              <a:lnSpc>
                <a:spcPct val="100000"/>
              </a:lnSpc>
              <a:spcBef>
                <a:spcPts val="500"/>
              </a:spcBef>
              <a:spcAft>
                <a:spcPts val="0"/>
              </a:spcAft>
              <a:buSzPts val="2600"/>
              <a:buNone/>
              <a:defRPr>
                <a:solidFill>
                  <a:srgbClr val="8B8B8D"/>
                </a:solidFill>
              </a:defRPr>
            </a:lvl6pPr>
            <a:lvl7pPr lvl="6" algn="ctr">
              <a:lnSpc>
                <a:spcPct val="100000"/>
              </a:lnSpc>
              <a:spcBef>
                <a:spcPts val="500"/>
              </a:spcBef>
              <a:spcAft>
                <a:spcPts val="0"/>
              </a:spcAft>
              <a:buSzPts val="2600"/>
              <a:buNone/>
              <a:defRPr>
                <a:solidFill>
                  <a:srgbClr val="8B8B8D"/>
                </a:solidFill>
              </a:defRPr>
            </a:lvl7pPr>
            <a:lvl8pPr lvl="7" algn="ctr">
              <a:lnSpc>
                <a:spcPct val="100000"/>
              </a:lnSpc>
              <a:spcBef>
                <a:spcPts val="500"/>
              </a:spcBef>
              <a:spcAft>
                <a:spcPts val="0"/>
              </a:spcAft>
              <a:buSzPts val="2600"/>
              <a:buNone/>
              <a:defRPr>
                <a:solidFill>
                  <a:srgbClr val="8B8B8D"/>
                </a:solidFill>
              </a:defRPr>
            </a:lvl8pPr>
            <a:lvl9pPr lvl="8" algn="ctr">
              <a:lnSpc>
                <a:spcPct val="100000"/>
              </a:lnSpc>
              <a:spcBef>
                <a:spcPts val="500"/>
              </a:spcBef>
              <a:spcAft>
                <a:spcPts val="0"/>
              </a:spcAft>
              <a:buSzPts val="2600"/>
              <a:buNone/>
              <a:defRPr>
                <a:solidFill>
                  <a:srgbClr val="8B8B8D"/>
                </a:solidFill>
              </a:defRPr>
            </a:lvl9pPr>
          </a:lstStyle>
          <a:p/>
        </p:txBody>
      </p:sp>
      <p:sp>
        <p:nvSpPr>
          <p:cNvPr id="123" name="Google Shape;123;g21e68f3deae_0_151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4" name="Google Shape;124;g21e68f3deae_0_151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g21e68f3deae_0_151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26" name="Google Shape;126;g21e68f3deae_0_1510"/>
          <p:cNvCxnSpPr/>
          <p:nvPr/>
        </p:nvCxnSpPr>
        <p:spPr>
          <a:xfrm>
            <a:off x="1828800" y="6797040"/>
            <a:ext cx="20929500" cy="33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pic>
        <p:nvPicPr>
          <p:cNvPr id="18" name="Google Shape;18;g21e68f3deae_0_1403"/>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19" name="Google Shape;19;g21e68f3deae_0_1403"/>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20" name="Google Shape;20;g21e68f3deae_0_1403"/>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21" name="Google Shape;21;g21e68f3deae_0_140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g21e68f3deae_0_1403"/>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g21e68f3deae_0_1517"/>
          <p:cNvSpPr txBox="1"/>
          <p:nvPr>
            <p:ph type="title"/>
          </p:nvPr>
        </p:nvSpPr>
        <p:spPr>
          <a:xfrm>
            <a:off x="1926168" y="4724402"/>
            <a:ext cx="20726400" cy="44007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lt2"/>
              </a:buClr>
              <a:buSzPts val="9600"/>
              <a:buFont typeface="Arial"/>
              <a:buNone/>
              <a:defRPr b="0" sz="96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g21e68f3deae_0_1517"/>
          <p:cNvSpPr txBox="1"/>
          <p:nvPr>
            <p:ph idx="1" type="body"/>
          </p:nvPr>
        </p:nvSpPr>
        <p:spPr>
          <a:xfrm>
            <a:off x="1926168" y="9253730"/>
            <a:ext cx="20726400" cy="3000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1000"/>
              </a:spcBef>
              <a:spcAft>
                <a:spcPts val="0"/>
              </a:spcAft>
              <a:buSzPts val="4100"/>
              <a:buNone/>
              <a:defRPr sz="4800">
                <a:solidFill>
                  <a:schemeClr val="lt2"/>
                </a:solidFill>
              </a:defRPr>
            </a:lvl1pPr>
            <a:lvl2pPr indent="-228600" lvl="1" marL="914400" algn="l">
              <a:lnSpc>
                <a:spcPct val="100000"/>
              </a:lnSpc>
              <a:spcBef>
                <a:spcPts val="700"/>
              </a:spcBef>
              <a:spcAft>
                <a:spcPts val="0"/>
              </a:spcAft>
              <a:buSzPts val="3100"/>
              <a:buNone/>
              <a:defRPr sz="3600">
                <a:solidFill>
                  <a:schemeClr val="lt1"/>
                </a:solidFill>
              </a:defRPr>
            </a:lvl2pPr>
            <a:lvl3pPr indent="-228600" lvl="2" marL="1371600" algn="l">
              <a:lnSpc>
                <a:spcPct val="100000"/>
              </a:lnSpc>
              <a:spcBef>
                <a:spcPts val="600"/>
              </a:spcBef>
              <a:spcAft>
                <a:spcPts val="0"/>
              </a:spcAft>
              <a:buSzPts val="2900"/>
              <a:buNone/>
              <a:defRPr sz="3200">
                <a:solidFill>
                  <a:schemeClr val="lt1"/>
                </a:solidFill>
              </a:defRPr>
            </a:lvl3pPr>
            <a:lvl4pPr indent="-228600" lvl="3" marL="1828800" algn="l">
              <a:lnSpc>
                <a:spcPct val="100000"/>
              </a:lnSpc>
              <a:spcBef>
                <a:spcPts val="600"/>
              </a:spcBef>
              <a:spcAft>
                <a:spcPts val="0"/>
              </a:spcAft>
              <a:buSzPts val="2800"/>
              <a:buNone/>
              <a:defRPr sz="2800">
                <a:solidFill>
                  <a:schemeClr val="lt1"/>
                </a:solidFill>
              </a:defRPr>
            </a:lvl4pPr>
            <a:lvl5pPr indent="-228600" lvl="4" marL="2286000" algn="l">
              <a:lnSpc>
                <a:spcPct val="100000"/>
              </a:lnSpc>
              <a:spcBef>
                <a:spcPts val="600"/>
              </a:spcBef>
              <a:spcAft>
                <a:spcPts val="0"/>
              </a:spcAft>
              <a:buSzPts val="2800"/>
              <a:buNone/>
              <a:defRPr sz="2800">
                <a:solidFill>
                  <a:schemeClr val="lt1"/>
                </a:solidFill>
              </a:defRPr>
            </a:lvl5pPr>
            <a:lvl6pPr indent="-228600" lvl="5" marL="2743200" algn="l">
              <a:lnSpc>
                <a:spcPct val="100000"/>
              </a:lnSpc>
              <a:spcBef>
                <a:spcPts val="600"/>
              </a:spcBef>
              <a:spcAft>
                <a:spcPts val="0"/>
              </a:spcAft>
              <a:buSzPts val="2800"/>
              <a:buNone/>
              <a:defRPr sz="2800">
                <a:solidFill>
                  <a:schemeClr val="lt1"/>
                </a:solidFill>
              </a:defRPr>
            </a:lvl6pPr>
            <a:lvl7pPr indent="-228600" lvl="6" marL="3200400" algn="l">
              <a:lnSpc>
                <a:spcPct val="100000"/>
              </a:lnSpc>
              <a:spcBef>
                <a:spcPts val="600"/>
              </a:spcBef>
              <a:spcAft>
                <a:spcPts val="0"/>
              </a:spcAft>
              <a:buSzPts val="2800"/>
              <a:buNone/>
              <a:defRPr sz="2800">
                <a:solidFill>
                  <a:schemeClr val="lt1"/>
                </a:solidFill>
              </a:defRPr>
            </a:lvl7pPr>
            <a:lvl8pPr indent="-228600" lvl="7" marL="3657600" algn="l">
              <a:lnSpc>
                <a:spcPct val="100000"/>
              </a:lnSpc>
              <a:spcBef>
                <a:spcPts val="600"/>
              </a:spcBef>
              <a:spcAft>
                <a:spcPts val="0"/>
              </a:spcAft>
              <a:buSzPts val="2800"/>
              <a:buNone/>
              <a:defRPr sz="2800">
                <a:solidFill>
                  <a:schemeClr val="lt1"/>
                </a:solidFill>
              </a:defRPr>
            </a:lvl8pPr>
            <a:lvl9pPr indent="-228600" lvl="8" marL="4114800" algn="l">
              <a:lnSpc>
                <a:spcPct val="100000"/>
              </a:lnSpc>
              <a:spcBef>
                <a:spcPts val="600"/>
              </a:spcBef>
              <a:spcAft>
                <a:spcPts val="0"/>
              </a:spcAft>
              <a:buSzPts val="2800"/>
              <a:buNone/>
              <a:defRPr sz="2800">
                <a:solidFill>
                  <a:schemeClr val="lt1"/>
                </a:solidFill>
              </a:defRPr>
            </a:lvl9pPr>
          </a:lstStyle>
          <a:p/>
        </p:txBody>
      </p:sp>
      <p:sp>
        <p:nvSpPr>
          <p:cNvPr id="130" name="Google Shape;130;g21e68f3deae_0_151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g21e68f3deae_0_151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2" name="Google Shape;132;g21e68f3deae_0_151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33" name="Google Shape;133;g21e68f3deae_0_1517"/>
          <p:cNvCxnSpPr/>
          <p:nvPr/>
        </p:nvCxnSpPr>
        <p:spPr>
          <a:xfrm>
            <a:off x="1950720" y="9198864"/>
            <a:ext cx="20929500" cy="33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4" name="Shape 134"/>
        <p:cNvGrpSpPr/>
        <p:nvPr/>
      </p:nvGrpSpPr>
      <p:grpSpPr>
        <a:xfrm>
          <a:off x="0" y="0"/>
          <a:ext cx="0" cy="0"/>
          <a:chOff x="0" y="0"/>
          <a:chExt cx="0" cy="0"/>
        </a:xfrm>
      </p:grpSpPr>
      <p:sp>
        <p:nvSpPr>
          <p:cNvPr id="135" name="Google Shape;135;g21e68f3deae_0_1524"/>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6" name="Google Shape;136;g21e68f3deae_0_1524"/>
          <p:cNvSpPr txBox="1"/>
          <p:nvPr>
            <p:ph idx="1" type="body"/>
          </p:nvPr>
        </p:nvSpPr>
        <p:spPr>
          <a:xfrm>
            <a:off x="1219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7" name="Google Shape;137;g21e68f3deae_0_1524"/>
          <p:cNvSpPr txBox="1"/>
          <p:nvPr>
            <p:ph idx="2" type="body"/>
          </p:nvPr>
        </p:nvSpPr>
        <p:spPr>
          <a:xfrm>
            <a:off x="12395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8" name="Google Shape;138;g21e68f3deae_0_1524"/>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g21e68f3deae_0_1524"/>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0" name="Google Shape;140;g21e68f3deae_0_1524"/>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1" name="Shape 141"/>
        <p:cNvGrpSpPr/>
        <p:nvPr/>
      </p:nvGrpSpPr>
      <p:grpSpPr>
        <a:xfrm>
          <a:off x="0" y="0"/>
          <a:ext cx="0" cy="0"/>
          <a:chOff x="0" y="0"/>
          <a:chExt cx="0" cy="0"/>
        </a:xfrm>
      </p:grpSpPr>
      <p:sp>
        <p:nvSpPr>
          <p:cNvPr id="142" name="Google Shape;142;g21e68f3deae_0_1531"/>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80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g21e68f3deae_0_1531"/>
          <p:cNvSpPr txBox="1"/>
          <p:nvPr>
            <p:ph idx="1" type="body"/>
          </p:nvPr>
        </p:nvSpPr>
        <p:spPr>
          <a:xfrm>
            <a:off x="121920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4" name="Google Shape;144;g21e68f3deae_0_1531"/>
          <p:cNvSpPr txBox="1"/>
          <p:nvPr>
            <p:ph idx="2" type="body"/>
          </p:nvPr>
        </p:nvSpPr>
        <p:spPr>
          <a:xfrm>
            <a:off x="121920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5" name="Google Shape;145;g21e68f3deae_0_1531"/>
          <p:cNvSpPr txBox="1"/>
          <p:nvPr>
            <p:ph idx="3" type="body"/>
          </p:nvPr>
        </p:nvSpPr>
        <p:spPr>
          <a:xfrm>
            <a:off x="1267968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latin typeface="Arial"/>
                <a:ea typeface="Arial"/>
                <a:cs typeface="Arial"/>
                <a:sym typeface="Aria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6" name="Google Shape;146;g21e68f3deae_0_1531"/>
          <p:cNvSpPr txBox="1"/>
          <p:nvPr>
            <p:ph idx="4" type="body"/>
          </p:nvPr>
        </p:nvSpPr>
        <p:spPr>
          <a:xfrm>
            <a:off x="1267968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7" name="Google Shape;147;g21e68f3deae_0_153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g21e68f3deae_0_153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9" name="Google Shape;149;g21e68f3deae_0_153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50" name="Google Shape;150;g21e68f3deae_0_1531"/>
          <p:cNvCxnSpPr/>
          <p:nvPr/>
        </p:nvCxnSpPr>
        <p:spPr>
          <a:xfrm rot="5400000">
            <a:off x="7483967" y="8091331"/>
            <a:ext cx="9418200" cy="21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1e68f3deae_0_154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g21e68f3deae_0_154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4" name="Google Shape;154;g21e68f3deae_0_154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5" name="Shape 155"/>
        <p:cNvGrpSpPr/>
        <p:nvPr/>
      </p:nvGrpSpPr>
      <p:grpSpPr>
        <a:xfrm>
          <a:off x="0" y="0"/>
          <a:ext cx="0" cy="0"/>
          <a:chOff x="0" y="0"/>
          <a:chExt cx="0" cy="0"/>
        </a:xfrm>
      </p:grpSpPr>
      <p:sp>
        <p:nvSpPr>
          <p:cNvPr id="156" name="Google Shape;156;g21e68f3deae_0_1545"/>
          <p:cNvSpPr txBox="1"/>
          <p:nvPr>
            <p:ph type="title"/>
          </p:nvPr>
        </p:nvSpPr>
        <p:spPr>
          <a:xfrm>
            <a:off x="1219200" y="1584160"/>
            <a:ext cx="5706000" cy="25236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 name="Google Shape;157;g21e68f3deae_0_1545"/>
          <p:cNvSpPr txBox="1"/>
          <p:nvPr>
            <p:ph idx="1" type="body"/>
          </p:nvPr>
        </p:nvSpPr>
        <p:spPr>
          <a:xfrm>
            <a:off x="7924800" y="1584160"/>
            <a:ext cx="15240000" cy="11155800"/>
          </a:xfrm>
          <a:prstGeom prst="rect">
            <a:avLst/>
          </a:prstGeom>
          <a:noFill/>
          <a:ln>
            <a:noFill/>
          </a:ln>
        </p:spPr>
        <p:txBody>
          <a:bodyPr anchorCtr="0" anchor="t" bIns="91400" lIns="182875" spcFirstLastPara="1" rIns="182875" wrap="square" tIns="91400">
            <a:normAutofit/>
          </a:bodyPr>
          <a:lstStyle>
            <a:lvl1pPr indent="-571500" lvl="0" marL="457200" algn="l">
              <a:lnSpc>
                <a:spcPct val="100000"/>
              </a:lnSpc>
              <a:spcBef>
                <a:spcPts val="1300"/>
              </a:spcBef>
              <a:spcAft>
                <a:spcPts val="0"/>
              </a:spcAft>
              <a:buSzPts val="5400"/>
              <a:buChar char="•"/>
              <a:defRPr sz="6400"/>
            </a:lvl1pPr>
            <a:lvl2pPr indent="-533400" lvl="1" marL="914400" algn="l">
              <a:lnSpc>
                <a:spcPct val="100000"/>
              </a:lnSpc>
              <a:spcBef>
                <a:spcPts val="1100"/>
              </a:spcBef>
              <a:spcAft>
                <a:spcPts val="0"/>
              </a:spcAft>
              <a:buSzPts val="4800"/>
              <a:buChar char="•"/>
              <a:defRPr sz="5600"/>
            </a:lvl2pPr>
            <a:lvl3pPr indent="-501650" lvl="2" marL="1371600" algn="l">
              <a:lnSpc>
                <a:spcPct val="100000"/>
              </a:lnSpc>
              <a:spcBef>
                <a:spcPts val="1000"/>
              </a:spcBef>
              <a:spcAft>
                <a:spcPts val="0"/>
              </a:spcAft>
              <a:buSzPts val="4300"/>
              <a:buChar char="•"/>
              <a:defRPr sz="4800"/>
            </a:lvl3pPr>
            <a:lvl4pPr indent="-482600" lvl="3" marL="1828800" algn="l">
              <a:lnSpc>
                <a:spcPct val="100000"/>
              </a:lnSpc>
              <a:spcBef>
                <a:spcPts val="800"/>
              </a:spcBef>
              <a:spcAft>
                <a:spcPts val="0"/>
              </a:spcAft>
              <a:buSzPts val="4000"/>
              <a:buChar char="•"/>
              <a:defRPr sz="4000"/>
            </a:lvl4pPr>
            <a:lvl5pPr indent="-482600" lvl="4" marL="2286000" algn="l">
              <a:lnSpc>
                <a:spcPct val="100000"/>
              </a:lnSpc>
              <a:spcBef>
                <a:spcPts val="800"/>
              </a:spcBef>
              <a:spcAft>
                <a:spcPts val="0"/>
              </a:spcAft>
              <a:buSzPts val="4000"/>
              <a:buChar char="•"/>
              <a:defRPr sz="4000"/>
            </a:lvl5pPr>
            <a:lvl6pPr indent="-482600" lvl="5" marL="2743200" algn="l">
              <a:lnSpc>
                <a:spcPct val="100000"/>
              </a:lnSpc>
              <a:spcBef>
                <a:spcPts val="800"/>
              </a:spcBef>
              <a:spcAft>
                <a:spcPts val="0"/>
              </a:spcAft>
              <a:buSzPts val="4000"/>
              <a:buChar char="•"/>
              <a:defRPr sz="4000"/>
            </a:lvl6pPr>
            <a:lvl7pPr indent="-482600" lvl="6" marL="3200400" algn="l">
              <a:lnSpc>
                <a:spcPct val="100000"/>
              </a:lnSpc>
              <a:spcBef>
                <a:spcPts val="800"/>
              </a:spcBef>
              <a:spcAft>
                <a:spcPts val="0"/>
              </a:spcAft>
              <a:buSzPts val="4000"/>
              <a:buChar char="•"/>
              <a:defRPr sz="4000"/>
            </a:lvl7pPr>
            <a:lvl8pPr indent="-482600" lvl="7" marL="3657600" algn="l">
              <a:lnSpc>
                <a:spcPct val="100000"/>
              </a:lnSpc>
              <a:spcBef>
                <a:spcPts val="800"/>
              </a:spcBef>
              <a:spcAft>
                <a:spcPts val="0"/>
              </a:spcAft>
              <a:buSzPts val="4000"/>
              <a:buChar char="•"/>
              <a:defRPr sz="4000"/>
            </a:lvl8pPr>
            <a:lvl9pPr indent="-482600" lvl="8" marL="4114800" algn="l">
              <a:lnSpc>
                <a:spcPct val="100000"/>
              </a:lnSpc>
              <a:spcBef>
                <a:spcPts val="800"/>
              </a:spcBef>
              <a:spcAft>
                <a:spcPts val="0"/>
              </a:spcAft>
              <a:buSzPts val="4000"/>
              <a:buChar char="•"/>
              <a:defRPr sz="4000"/>
            </a:lvl9pPr>
          </a:lstStyle>
          <a:p/>
        </p:txBody>
      </p:sp>
      <p:sp>
        <p:nvSpPr>
          <p:cNvPr id="158" name="Google Shape;158;g21e68f3deae_0_1545"/>
          <p:cNvSpPr txBox="1"/>
          <p:nvPr>
            <p:ph idx="2" type="body"/>
          </p:nvPr>
        </p:nvSpPr>
        <p:spPr>
          <a:xfrm>
            <a:off x="1219202" y="4261106"/>
            <a:ext cx="5706000" cy="8487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59" name="Google Shape;159;g21e68f3deae_0_1545"/>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g21e68f3deae_0_1545"/>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1" name="Google Shape;161;g21e68f3deae_0_1545"/>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62" name="Google Shape;162;g21e68f3deae_0_1545"/>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g21e68f3deae_0_1553"/>
          <p:cNvSpPr txBox="1"/>
          <p:nvPr>
            <p:ph type="title"/>
          </p:nvPr>
        </p:nvSpPr>
        <p:spPr>
          <a:xfrm>
            <a:off x="1219200" y="1584960"/>
            <a:ext cx="5713800" cy="25299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g21e68f3deae_0_1553"/>
          <p:cNvSpPr/>
          <p:nvPr>
            <p:ph idx="2" type="pic"/>
          </p:nvPr>
        </p:nvSpPr>
        <p:spPr>
          <a:xfrm>
            <a:off x="7622960" y="1676402"/>
            <a:ext cx="157449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039"/>
              </a:srgbClr>
            </a:outerShdw>
          </a:effectLst>
        </p:spPr>
      </p:sp>
      <p:sp>
        <p:nvSpPr>
          <p:cNvPr id="166" name="Google Shape;166;g21e68f3deae_0_1553"/>
          <p:cNvSpPr txBox="1"/>
          <p:nvPr>
            <p:ph idx="1" type="body"/>
          </p:nvPr>
        </p:nvSpPr>
        <p:spPr>
          <a:xfrm>
            <a:off x="1219200" y="4267200"/>
            <a:ext cx="5706000" cy="84855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67" name="Google Shape;167;g21e68f3deae_0_155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8" name="Google Shape;168;g21e68f3deae_0_155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g21e68f3deae_0_155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g21e68f3deae_0_1560"/>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g21e68f3deae_0_1560"/>
          <p:cNvSpPr txBox="1"/>
          <p:nvPr>
            <p:ph idx="1" type="body"/>
          </p:nvPr>
        </p:nvSpPr>
        <p:spPr>
          <a:xfrm rot="5400000">
            <a:off x="7315200" y="-2895600"/>
            <a:ext cx="9753600" cy="21945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3" name="Google Shape;173;g21e68f3deae_0_156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4" name="Google Shape;174;g21e68f3deae_0_156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g21e68f3deae_0_156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g21e68f3deae_0_1566"/>
          <p:cNvSpPr txBox="1"/>
          <p:nvPr>
            <p:ph type="title"/>
          </p:nvPr>
        </p:nvSpPr>
        <p:spPr>
          <a:xfrm rot="5400000">
            <a:off x="14554200" y="4343400"/>
            <a:ext cx="11734800" cy="54864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8" name="Google Shape;178;g21e68f3deae_0_1566"/>
          <p:cNvSpPr txBox="1"/>
          <p:nvPr>
            <p:ph idx="1" type="body"/>
          </p:nvPr>
        </p:nvSpPr>
        <p:spPr>
          <a:xfrm rot="5400000">
            <a:off x="3378250" y="-939750"/>
            <a:ext cx="11734800" cy="160527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9" name="Google Shape;179;g21e68f3deae_0_156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0" name="Google Shape;180;g21e68f3deae_0_156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1" name="Google Shape;181;g21e68f3deae_0_156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2" name="Shape 182"/>
        <p:cNvGrpSpPr/>
        <p:nvPr/>
      </p:nvGrpSpPr>
      <p:grpSpPr>
        <a:xfrm>
          <a:off x="0" y="0"/>
          <a:ext cx="0" cy="0"/>
          <a:chOff x="0" y="0"/>
          <a:chExt cx="0" cy="0"/>
        </a:xfrm>
      </p:grpSpPr>
      <p:pic>
        <p:nvPicPr>
          <p:cNvPr id="183" name="Google Shape;183;g21e68f3deae_0_1572"/>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4" name="Google Shape;184;g21e68f3deae_0_1572"/>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5" name="Google Shape;185;g21e68f3deae_0_1572"/>
          <p:cNvSpPr txBox="1"/>
          <p:nvPr>
            <p:ph idx="1" type="body"/>
          </p:nvPr>
        </p:nvSpPr>
        <p:spPr>
          <a:xfrm>
            <a:off x="8312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6" name="Google Shape;186;g21e68f3deae_0_1572"/>
          <p:cNvSpPr txBox="1"/>
          <p:nvPr>
            <p:ph idx="2" type="body"/>
          </p:nvPr>
        </p:nvSpPr>
        <p:spPr>
          <a:xfrm>
            <a:off x="128864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7" name="Google Shape;187;g21e68f3deae_0_1572"/>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8" name="Shape 188"/>
        <p:cNvGrpSpPr/>
        <p:nvPr/>
      </p:nvGrpSpPr>
      <p:grpSpPr>
        <a:xfrm>
          <a:off x="0" y="0"/>
          <a:ext cx="0" cy="0"/>
          <a:chOff x="0" y="0"/>
          <a:chExt cx="0" cy="0"/>
        </a:xfrm>
      </p:grpSpPr>
      <p:pic>
        <p:nvPicPr>
          <p:cNvPr id="189" name="Google Shape;189;g21e68f3deae_0_1578"/>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90" name="Google Shape;190;g21e68f3deae_0_1578"/>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91" name="Google Shape;191;g21e68f3deae_0_1578"/>
          <p:cNvSpPr txBox="1"/>
          <p:nvPr>
            <p:ph idx="1" type="body"/>
          </p:nvPr>
        </p:nvSpPr>
        <p:spPr>
          <a:xfrm>
            <a:off x="831200" y="3073266"/>
            <a:ext cx="22721400" cy="9110400"/>
          </a:xfrm>
          <a:prstGeom prst="rect">
            <a:avLst/>
          </a:prstGeom>
          <a:noFill/>
          <a:ln>
            <a:noFill/>
          </a:ln>
        </p:spPr>
        <p:txBody>
          <a:bodyPr anchorCtr="0" anchor="t" bIns="243825" lIns="243825" spcFirstLastPara="1" rIns="243825" wrap="square" tIns="243825">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192" name="Google Shape;192;g21e68f3deae_0_1578"/>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3" name="Shape 23"/>
        <p:cNvGrpSpPr/>
        <p:nvPr/>
      </p:nvGrpSpPr>
      <p:grpSpPr>
        <a:xfrm>
          <a:off x="0" y="0"/>
          <a:ext cx="0" cy="0"/>
          <a:chOff x="0" y="0"/>
          <a:chExt cx="0" cy="0"/>
        </a:xfrm>
      </p:grpSpPr>
      <p:sp>
        <p:nvSpPr>
          <p:cNvPr id="24" name="Google Shape;24;g21e68f3deae_0_1413"/>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5" name="Google Shape;25;g21e68f3deae_0_141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g21e68f3deae_0_141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27" name="Google Shape;27;g21e68f3deae_0_1413"/>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193" name="Shape 193"/>
        <p:cNvGrpSpPr/>
        <p:nvPr/>
      </p:nvGrpSpPr>
      <p:grpSpPr>
        <a:xfrm>
          <a:off x="0" y="0"/>
          <a:ext cx="0" cy="0"/>
          <a:chOff x="0" y="0"/>
          <a:chExt cx="0" cy="0"/>
        </a:xfrm>
      </p:grpSpPr>
      <p:sp>
        <p:nvSpPr>
          <p:cNvPr id="194" name="Google Shape;194;g21e68f3deae_0_1583"/>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5" name="Google Shape;195;g21e68f3deae_0_1583"/>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6" name="Google Shape;196;g21e68f3deae_0_1583"/>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7" name="Google Shape;197;g21e68f3deae_0_1583"/>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8" name="Google Shape;198;g21e68f3deae_0_1583"/>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9" name="Google Shape;199;g21e68f3deae_0_1583"/>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200" name="Shape 200"/>
        <p:cNvGrpSpPr/>
        <p:nvPr/>
      </p:nvGrpSpPr>
      <p:grpSpPr>
        <a:xfrm>
          <a:off x="0" y="0"/>
          <a:ext cx="0" cy="0"/>
          <a:chOff x="0" y="0"/>
          <a:chExt cx="0" cy="0"/>
        </a:xfrm>
      </p:grpSpPr>
      <p:sp>
        <p:nvSpPr>
          <p:cNvPr id="201" name="Google Shape;201;g21e68f3deae_0_159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g21e68f3deae_0_1590"/>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03" name="Google Shape;203;g21e68f3deae_0_159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4" name="Google Shape;204;g21e68f3deae_0_159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5" name="Google Shape;205;g21e68f3deae_0_159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6" name="Google Shape;206;g21e68f3deae_0_1590"/>
          <p:cNvPicPr preferRelativeResize="0"/>
          <p:nvPr/>
        </p:nvPicPr>
        <p:blipFill rotWithShape="1">
          <a:blip r:embed="rId2">
            <a:alphaModFix/>
          </a:blip>
          <a:srcRect b="0" l="0" r="0" t="0"/>
          <a:stretch/>
        </p:blipFill>
        <p:spPr>
          <a:xfrm>
            <a:off x="12632668" y="12183668"/>
            <a:ext cx="11420876" cy="124295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3" name="Shape 213"/>
        <p:cNvGrpSpPr/>
        <p:nvPr/>
      </p:nvGrpSpPr>
      <p:grpSpPr>
        <a:xfrm>
          <a:off x="0" y="0"/>
          <a:ext cx="0" cy="0"/>
          <a:chOff x="0" y="0"/>
          <a:chExt cx="0" cy="0"/>
        </a:xfrm>
      </p:grpSpPr>
      <p:pic>
        <p:nvPicPr>
          <p:cNvPr id="214" name="Google Shape;214;g21e68f3deae_0_160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5" name="Google Shape;215;g21e68f3deae_0_160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6" name="Google Shape;216;g21e68f3deae_0_1603"/>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7" name="Google Shape;217;g21e68f3deae_0_1603"/>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8" name="Google Shape;218;g21e68f3deae_0_160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pic>
        <p:nvPicPr>
          <p:cNvPr id="220" name="Google Shape;220;g21e68f3deae_0_160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21" name="Google Shape;221;g21e68f3deae_0_160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22" name="Google Shape;222;g21e68f3deae_0_160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23" name="Google Shape;223;g21e68f3deae_0_160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24" name="Shape 224"/>
        <p:cNvGrpSpPr/>
        <p:nvPr/>
      </p:nvGrpSpPr>
      <p:grpSpPr>
        <a:xfrm>
          <a:off x="0" y="0"/>
          <a:ext cx="0" cy="0"/>
          <a:chOff x="0" y="0"/>
          <a:chExt cx="0" cy="0"/>
        </a:xfrm>
      </p:grpSpPr>
      <p:sp>
        <p:nvSpPr>
          <p:cNvPr id="225" name="Google Shape;225;g21e68f3deae_0_1614"/>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26" name="Google Shape;226;g21e68f3deae_0_161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7" name="Google Shape;227;g21e68f3deae_0_1614"/>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8" name="Shape 228"/>
        <p:cNvGrpSpPr/>
        <p:nvPr/>
      </p:nvGrpSpPr>
      <p:grpSpPr>
        <a:xfrm>
          <a:off x="0" y="0"/>
          <a:ext cx="0" cy="0"/>
          <a:chOff x="0" y="0"/>
          <a:chExt cx="0" cy="0"/>
        </a:xfrm>
      </p:grpSpPr>
      <p:sp>
        <p:nvSpPr>
          <p:cNvPr id="229" name="Google Shape;229;g21e68f3deae_0_1618"/>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g21e68f3deae_0_1618"/>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31" name="Google Shape;231;g21e68f3deae_0_161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2" name="Google Shape;232;g21e68f3deae_0_161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3" name="Google Shape;233;g21e68f3deae_0_161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4" name="Google Shape;234;g21e68f3deae_0_1618"/>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5" name="Shape 235"/>
        <p:cNvGrpSpPr/>
        <p:nvPr/>
      </p:nvGrpSpPr>
      <p:grpSpPr>
        <a:xfrm>
          <a:off x="0" y="0"/>
          <a:ext cx="0" cy="0"/>
          <a:chOff x="0" y="0"/>
          <a:chExt cx="0" cy="0"/>
        </a:xfrm>
      </p:grpSpPr>
      <p:sp>
        <p:nvSpPr>
          <p:cNvPr id="236" name="Google Shape;236;g21e68f3deae_0_162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7" name="Google Shape;237;g21e68f3deae_0_162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38" name="Google Shape;238;g21e68f3deae_0_162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9" name="Google Shape;239;g21e68f3deae_0_162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0" name="Google Shape;240;g21e68f3deae_0_162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1" name="Google Shape;241;g21e68f3deae_0_1625"/>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2" name="Shape 242"/>
        <p:cNvGrpSpPr/>
        <p:nvPr/>
      </p:nvGrpSpPr>
      <p:grpSpPr>
        <a:xfrm>
          <a:off x="0" y="0"/>
          <a:ext cx="0" cy="0"/>
          <a:chOff x="0" y="0"/>
          <a:chExt cx="0" cy="0"/>
        </a:xfrm>
      </p:grpSpPr>
      <p:sp>
        <p:nvSpPr>
          <p:cNvPr id="243" name="Google Shape;243;g21e68f3deae_0_1632"/>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4" name="Google Shape;244;g21e68f3deae_0_1632"/>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245" name="Google Shape;245;g21e68f3deae_0_163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6" name="Google Shape;246;g21e68f3deae_0_163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7" name="Google Shape;247;g21e68f3deae_0_163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8" name="Google Shape;248;g21e68f3deae_0_1632"/>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9" name="Shape 249"/>
        <p:cNvGrpSpPr/>
        <p:nvPr/>
      </p:nvGrpSpPr>
      <p:grpSpPr>
        <a:xfrm>
          <a:off x="0" y="0"/>
          <a:ext cx="0" cy="0"/>
          <a:chOff x="0" y="0"/>
          <a:chExt cx="0" cy="0"/>
        </a:xfrm>
      </p:grpSpPr>
      <p:sp>
        <p:nvSpPr>
          <p:cNvPr id="250" name="Google Shape;250;g21e68f3deae_0_163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1" name="Google Shape;251;g21e68f3deae_0_1639"/>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2" name="Google Shape;252;g21e68f3deae_0_1639"/>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3" name="Google Shape;253;g21e68f3deae_0_163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4" name="Google Shape;254;g21e68f3deae_0_163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5" name="Google Shape;255;g21e68f3deae_0_163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6" name="Google Shape;256;g21e68f3deae_0_1639"/>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7" name="Shape 257"/>
        <p:cNvGrpSpPr/>
        <p:nvPr/>
      </p:nvGrpSpPr>
      <p:grpSpPr>
        <a:xfrm>
          <a:off x="0" y="0"/>
          <a:ext cx="0" cy="0"/>
          <a:chOff x="0" y="0"/>
          <a:chExt cx="0" cy="0"/>
        </a:xfrm>
      </p:grpSpPr>
      <p:sp>
        <p:nvSpPr>
          <p:cNvPr id="258" name="Google Shape;258;g21e68f3deae_0_1647"/>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9" name="Google Shape;259;g21e68f3deae_0_1647"/>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0" name="Google Shape;260;g21e68f3deae_0_1647"/>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1" name="Google Shape;261;g21e68f3deae_0_1647"/>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2" name="Google Shape;262;g21e68f3deae_0_1647"/>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3" name="Google Shape;263;g21e68f3deae_0_164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4" name="Google Shape;264;g21e68f3deae_0_164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5" name="Google Shape;265;g21e68f3deae_0_164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6" name="Google Shape;266;g21e68f3deae_0_1647"/>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pic>
        <p:nvPicPr>
          <p:cNvPr id="29" name="Google Shape;29;g21e68f3deae_0_1418"/>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0" name="Google Shape;30;g21e68f3deae_0_1418"/>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1" name="Google Shape;31;g21e68f3deae_0_1418"/>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32" name="Google Shape;32;g21e68f3deae_0_141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g21e68f3deae_0_1418"/>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7" name="Shape 267"/>
        <p:cNvGrpSpPr/>
        <p:nvPr/>
      </p:nvGrpSpPr>
      <p:grpSpPr>
        <a:xfrm>
          <a:off x="0" y="0"/>
          <a:ext cx="0" cy="0"/>
          <a:chOff x="0" y="0"/>
          <a:chExt cx="0" cy="0"/>
        </a:xfrm>
      </p:grpSpPr>
      <p:sp>
        <p:nvSpPr>
          <p:cNvPr id="268" name="Google Shape;268;g21e68f3deae_0_165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9" name="Google Shape;269;g21e68f3deae_0_165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0" name="Google Shape;270;g21e68f3deae_0_165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1" name="Google Shape;271;g21e68f3deae_0_165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2" name="Google Shape;272;g21e68f3deae_0_1657"/>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3" name="Shape 273"/>
        <p:cNvGrpSpPr/>
        <p:nvPr/>
      </p:nvGrpSpPr>
      <p:grpSpPr>
        <a:xfrm>
          <a:off x="0" y="0"/>
          <a:ext cx="0" cy="0"/>
          <a:chOff x="0" y="0"/>
          <a:chExt cx="0" cy="0"/>
        </a:xfrm>
      </p:grpSpPr>
      <p:sp>
        <p:nvSpPr>
          <p:cNvPr id="274" name="Google Shape;274;g21e68f3deae_0_166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5" name="Google Shape;275;g21e68f3deae_0_166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6" name="Google Shape;276;g21e68f3deae_0_166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7" name="Google Shape;277;g21e68f3deae_0_1663"/>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8" name="Shape 278"/>
        <p:cNvGrpSpPr/>
        <p:nvPr/>
      </p:nvGrpSpPr>
      <p:grpSpPr>
        <a:xfrm>
          <a:off x="0" y="0"/>
          <a:ext cx="0" cy="0"/>
          <a:chOff x="0" y="0"/>
          <a:chExt cx="0" cy="0"/>
        </a:xfrm>
      </p:grpSpPr>
      <p:sp>
        <p:nvSpPr>
          <p:cNvPr id="279" name="Google Shape;279;g21e68f3deae_0_166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0" name="Google Shape;280;g21e68f3deae_0_1668"/>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281" name="Google Shape;281;g21e68f3deae_0_1668"/>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82" name="Google Shape;282;g21e68f3deae_0_166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3" name="Google Shape;283;g21e68f3deae_0_166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g21e68f3deae_0_166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5" name="Google Shape;285;g21e68f3deae_0_1668"/>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g21e68f3deae_0_1676"/>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8" name="Google Shape;288;g21e68f3deae_0_1676"/>
          <p:cNvSpPr/>
          <p:nvPr>
            <p:ph idx="2" type="pic"/>
          </p:nvPr>
        </p:nvSpPr>
        <p:spPr>
          <a:xfrm>
            <a:off x="10366376" y="1974850"/>
            <a:ext cx="12344400" cy="9747000"/>
          </a:xfrm>
          <a:prstGeom prst="rect">
            <a:avLst/>
          </a:prstGeom>
          <a:noFill/>
          <a:ln>
            <a:noFill/>
          </a:ln>
        </p:spPr>
      </p:sp>
      <p:sp>
        <p:nvSpPr>
          <p:cNvPr id="289" name="Google Shape;289;g21e68f3deae_0_1676"/>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90" name="Google Shape;290;g21e68f3deae_0_167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1" name="Google Shape;291;g21e68f3deae_0_167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2" name="Google Shape;292;g21e68f3deae_0_167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3" name="Google Shape;293;g21e68f3deae_0_1676"/>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4" name="Shape 294"/>
        <p:cNvGrpSpPr/>
        <p:nvPr/>
      </p:nvGrpSpPr>
      <p:grpSpPr>
        <a:xfrm>
          <a:off x="0" y="0"/>
          <a:ext cx="0" cy="0"/>
          <a:chOff x="0" y="0"/>
          <a:chExt cx="0" cy="0"/>
        </a:xfrm>
      </p:grpSpPr>
      <p:sp>
        <p:nvSpPr>
          <p:cNvPr id="295" name="Google Shape;295;g21e68f3deae_0_168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6" name="Google Shape;296;g21e68f3deae_0_1684"/>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97" name="Google Shape;297;g21e68f3deae_0_16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8" name="Google Shape;298;g21e68f3deae_0_16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9" name="Google Shape;299;g21e68f3deae_0_16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0" name="Google Shape;300;g21e68f3deae_0_1684"/>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1" name="Shape 301"/>
        <p:cNvGrpSpPr/>
        <p:nvPr/>
      </p:nvGrpSpPr>
      <p:grpSpPr>
        <a:xfrm>
          <a:off x="0" y="0"/>
          <a:ext cx="0" cy="0"/>
          <a:chOff x="0" y="0"/>
          <a:chExt cx="0" cy="0"/>
        </a:xfrm>
      </p:grpSpPr>
      <p:sp>
        <p:nvSpPr>
          <p:cNvPr id="302" name="Google Shape;302;g21e68f3deae_0_1691"/>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3" name="Google Shape;303;g21e68f3deae_0_1691"/>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4" name="Google Shape;304;g21e68f3deae_0_169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5" name="Google Shape;305;g21e68f3deae_0_169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6" name="Google Shape;306;g21e68f3deae_0_169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7" name="Google Shape;307;g21e68f3deae_0_1691"/>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2" name="Shape 312"/>
        <p:cNvGrpSpPr/>
        <p:nvPr/>
      </p:nvGrpSpPr>
      <p:grpSpPr>
        <a:xfrm>
          <a:off x="0" y="0"/>
          <a:ext cx="0" cy="0"/>
          <a:chOff x="0" y="0"/>
          <a:chExt cx="0" cy="0"/>
        </a:xfrm>
      </p:grpSpPr>
      <p:pic>
        <p:nvPicPr>
          <p:cNvPr id="313" name="Google Shape;313;g21e68f3deae_0_272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14" name="Google Shape;314;g21e68f3deae_0_272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5" name="Google Shape;315;g21e68f3deae_0_2723"/>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pic>
        <p:nvPicPr>
          <p:cNvPr id="317" name="Google Shape;317;g21e68f3deae_0_2727"/>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18" name="Google Shape;318;g21e68f3deae_0_2727"/>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319" name="Google Shape;319;g21e68f3deae_0_2727"/>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320" name="Google Shape;320;g21e68f3deae_0_27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1" name="Google Shape;321;g21e68f3deae_0_272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2" name="Shape 322"/>
        <p:cNvGrpSpPr/>
        <p:nvPr/>
      </p:nvGrpSpPr>
      <p:grpSpPr>
        <a:xfrm>
          <a:off x="0" y="0"/>
          <a:ext cx="0" cy="0"/>
          <a:chOff x="0" y="0"/>
          <a:chExt cx="0" cy="0"/>
        </a:xfrm>
      </p:grpSpPr>
      <p:pic>
        <p:nvPicPr>
          <p:cNvPr id="323" name="Google Shape;323;g21e68f3deae_0_273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24" name="Google Shape;324;g21e68f3deae_0_2733"/>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5" name="Google Shape;325;g21e68f3deae_0_273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26" name="Shape 326"/>
        <p:cNvGrpSpPr/>
        <p:nvPr/>
      </p:nvGrpSpPr>
      <p:grpSpPr>
        <a:xfrm>
          <a:off x="0" y="0"/>
          <a:ext cx="0" cy="0"/>
          <a:chOff x="0" y="0"/>
          <a:chExt cx="0" cy="0"/>
        </a:xfrm>
      </p:grpSpPr>
      <p:sp>
        <p:nvSpPr>
          <p:cNvPr id="327" name="Google Shape;327;g21e68f3deae_0_273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8" name="Google Shape;328;g21e68f3deae_0_273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9" name="Google Shape;329;g21e68f3deae_0_273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330" name="Google Shape;330;g21e68f3deae_0_273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pic>
        <p:nvPicPr>
          <p:cNvPr id="35" name="Google Shape;35;g21e68f3deae_0_1424"/>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6" name="Google Shape;36;g21e68f3deae_0_1424"/>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7" name="Google Shape;37;g21e68f3deae_0_1424"/>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8" name="Google Shape;38;g21e68f3deae_0_1424"/>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9" name="Google Shape;39;g21e68f3deae_0_142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 name="Google Shape;40;g21e68f3deae_0_1424"/>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1" name="Shape 331"/>
        <p:cNvGrpSpPr/>
        <p:nvPr/>
      </p:nvGrpSpPr>
      <p:grpSpPr>
        <a:xfrm>
          <a:off x="0" y="0"/>
          <a:ext cx="0" cy="0"/>
          <a:chOff x="0" y="0"/>
          <a:chExt cx="0" cy="0"/>
        </a:xfrm>
      </p:grpSpPr>
      <p:pic>
        <p:nvPicPr>
          <p:cNvPr id="332" name="Google Shape;332;g21e68f3deae_0_274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33" name="Google Shape;333;g21e68f3deae_0_274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4" name="Google Shape;334;g21e68f3deae_0_2742"/>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35" name="Google Shape;335;g21e68f3deae_0_2742"/>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6" name="Shape 336"/>
        <p:cNvGrpSpPr/>
        <p:nvPr/>
      </p:nvGrpSpPr>
      <p:grpSpPr>
        <a:xfrm>
          <a:off x="0" y="0"/>
          <a:ext cx="0" cy="0"/>
          <a:chOff x="0" y="0"/>
          <a:chExt cx="0" cy="0"/>
        </a:xfrm>
      </p:grpSpPr>
      <p:pic>
        <p:nvPicPr>
          <p:cNvPr id="337" name="Google Shape;337;g21e68f3deae_0_274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38" name="Google Shape;338;g21e68f3deae_0_274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9" name="Google Shape;339;g21e68f3deae_0_274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0" name="Google Shape;340;g21e68f3deae_0_2747"/>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1" name="Shape 341"/>
        <p:cNvGrpSpPr/>
        <p:nvPr/>
      </p:nvGrpSpPr>
      <p:grpSpPr>
        <a:xfrm>
          <a:off x="0" y="0"/>
          <a:ext cx="0" cy="0"/>
          <a:chOff x="0" y="0"/>
          <a:chExt cx="0" cy="0"/>
        </a:xfrm>
      </p:grpSpPr>
      <p:pic>
        <p:nvPicPr>
          <p:cNvPr id="342" name="Google Shape;342;g21e68f3deae_0_275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3" name="Google Shape;343;g21e68f3deae_0_2752"/>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44" name="Google Shape;344;g21e68f3deae_0_2752"/>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45" name="Google Shape;345;g21e68f3deae_0_275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6" name="Google Shape;346;g21e68f3deae_0_275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7" name="Shape 347"/>
        <p:cNvGrpSpPr/>
        <p:nvPr/>
      </p:nvGrpSpPr>
      <p:grpSpPr>
        <a:xfrm>
          <a:off x="0" y="0"/>
          <a:ext cx="0" cy="0"/>
          <a:chOff x="0" y="0"/>
          <a:chExt cx="0" cy="0"/>
        </a:xfrm>
      </p:grpSpPr>
      <p:pic>
        <p:nvPicPr>
          <p:cNvPr id="348" name="Google Shape;348;g21e68f3deae_0_275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9" name="Google Shape;349;g21e68f3deae_0_2758"/>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50" name="Google Shape;350;g21e68f3deae_0_275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1" name="Google Shape;351;g21e68f3deae_0_275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2" name="Shape 352"/>
        <p:cNvGrpSpPr/>
        <p:nvPr/>
      </p:nvGrpSpPr>
      <p:grpSpPr>
        <a:xfrm>
          <a:off x="0" y="0"/>
          <a:ext cx="0" cy="0"/>
          <a:chOff x="0" y="0"/>
          <a:chExt cx="0" cy="0"/>
        </a:xfrm>
      </p:grpSpPr>
      <p:pic>
        <p:nvPicPr>
          <p:cNvPr id="353" name="Google Shape;353;g21e68f3deae_0_276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54" name="Google Shape;354;g21e68f3deae_0_2763"/>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1e68f3deae_0_2763"/>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56" name="Google Shape;356;g21e68f3deae_0_2763"/>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57" name="Google Shape;357;g21e68f3deae_0_2763"/>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58" name="Google Shape;358;g21e68f3deae_0_276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9" name="Google Shape;359;g21e68f3deae_0_276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60" name="Shape 360"/>
        <p:cNvGrpSpPr/>
        <p:nvPr/>
      </p:nvGrpSpPr>
      <p:grpSpPr>
        <a:xfrm>
          <a:off x="0" y="0"/>
          <a:ext cx="0" cy="0"/>
          <a:chOff x="0" y="0"/>
          <a:chExt cx="0" cy="0"/>
        </a:xfrm>
      </p:grpSpPr>
      <p:pic>
        <p:nvPicPr>
          <p:cNvPr id="361" name="Google Shape;361;g21e68f3deae_0_277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62" name="Google Shape;362;g21e68f3deae_0_2771"/>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63" name="Google Shape;363;g21e68f3deae_0_27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4" name="Google Shape;364;g21e68f3deae_0_2771"/>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365" name="Google Shape;365;g21e68f3deae_0_2771"/>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366" name="Google Shape;366;g21e68f3deae_0_277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7" name="Shape 367"/>
        <p:cNvGrpSpPr/>
        <p:nvPr/>
      </p:nvGrpSpPr>
      <p:grpSpPr>
        <a:xfrm>
          <a:off x="0" y="0"/>
          <a:ext cx="0" cy="0"/>
          <a:chOff x="0" y="0"/>
          <a:chExt cx="0" cy="0"/>
        </a:xfrm>
      </p:grpSpPr>
      <p:pic>
        <p:nvPicPr>
          <p:cNvPr id="368" name="Google Shape;368;g21e68f3deae_0_277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9" name="Google Shape;369;g21e68f3deae_0_2778"/>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370" name="Google Shape;370;g21e68f3deae_0_277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1" name="Google Shape;371;g21e68f3deae_0_277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2" name="Shape 372"/>
        <p:cNvGrpSpPr/>
        <p:nvPr/>
      </p:nvGrpSpPr>
      <p:grpSpPr>
        <a:xfrm>
          <a:off x="0" y="0"/>
          <a:ext cx="0" cy="0"/>
          <a:chOff x="0" y="0"/>
          <a:chExt cx="0" cy="0"/>
        </a:xfrm>
      </p:grpSpPr>
      <p:pic>
        <p:nvPicPr>
          <p:cNvPr id="373" name="Google Shape;373;g21e68f3deae_0_278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74" name="Google Shape;374;g21e68f3deae_0_2783"/>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375" name="Google Shape;375;g21e68f3deae_0_2783"/>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376" name="Google Shape;376;g21e68f3deae_0_278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7" name="Google Shape;377;g21e68f3deae_0_278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8" name="Shape 378"/>
        <p:cNvGrpSpPr/>
        <p:nvPr/>
      </p:nvGrpSpPr>
      <p:grpSpPr>
        <a:xfrm>
          <a:off x="0" y="0"/>
          <a:ext cx="0" cy="0"/>
          <a:chOff x="0" y="0"/>
          <a:chExt cx="0" cy="0"/>
        </a:xfrm>
      </p:grpSpPr>
      <p:sp>
        <p:nvSpPr>
          <p:cNvPr id="379" name="Google Shape;379;g21e68f3deae_0_278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0" name="Google Shape;380;g21e68f3deae_0_2789"/>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1" name="Shape 381"/>
        <p:cNvGrpSpPr/>
        <p:nvPr/>
      </p:nvGrpSpPr>
      <p:grpSpPr>
        <a:xfrm>
          <a:off x="0" y="0"/>
          <a:ext cx="0" cy="0"/>
          <a:chOff x="0" y="0"/>
          <a:chExt cx="0" cy="0"/>
        </a:xfrm>
      </p:grpSpPr>
      <p:sp>
        <p:nvSpPr>
          <p:cNvPr id="382" name="Google Shape;382;g21e68f3deae_0_2792"/>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83" name="Google Shape;383;g21e68f3deae_0_2792"/>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4" name="Google Shape;384;g21e68f3deae_0_2792"/>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5" name="Google Shape;385;g21e68f3deae_0_2792"/>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6" name="Google Shape;386;g21e68f3deae_0_2792"/>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7" name="Google Shape;387;g21e68f3deae_0_2792"/>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pic>
        <p:nvPicPr>
          <p:cNvPr id="42" name="Google Shape;42;g21e68f3deae_0_143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3" name="Google Shape;43;g21e68f3deae_0_1431"/>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44" name="Google Shape;44;g21e68f3deae_0_143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g21e68f3deae_0_1431"/>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8" name="Shape 388"/>
        <p:cNvGrpSpPr/>
        <p:nvPr/>
      </p:nvGrpSpPr>
      <p:grpSpPr>
        <a:xfrm>
          <a:off x="0" y="0"/>
          <a:ext cx="0" cy="0"/>
          <a:chOff x="0" y="0"/>
          <a:chExt cx="0" cy="0"/>
        </a:xfrm>
      </p:grpSpPr>
      <p:sp>
        <p:nvSpPr>
          <p:cNvPr id="389" name="Google Shape;389;g21e68f3deae_0_2799"/>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0" name="Google Shape;390;g21e68f3deae_0_2799"/>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391" name="Google Shape;391;g21e68f3deae_0_2799"/>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2" name="Google Shape;392;g21e68f3deae_0_2799"/>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3" name="Google Shape;393;g21e68f3deae_0_2799"/>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4" name="Shape 394"/>
        <p:cNvGrpSpPr/>
        <p:nvPr/>
      </p:nvGrpSpPr>
      <p:grpSpPr>
        <a:xfrm>
          <a:off x="0" y="0"/>
          <a:ext cx="0" cy="0"/>
          <a:chOff x="0" y="0"/>
          <a:chExt cx="0" cy="0"/>
        </a:xfrm>
      </p:grpSpPr>
      <p:sp>
        <p:nvSpPr>
          <p:cNvPr id="395" name="Google Shape;395;g21e68f3deae_0_2805"/>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6" name="Google Shape;396;g21e68f3deae_0_2805"/>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7" name="Google Shape;397;g21e68f3deae_0_2805"/>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98" name="Google Shape;398;g21e68f3deae_0_2805"/>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9" name="Google Shape;399;g21e68f3deae_0_2805"/>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400" name="Google Shape;400;g21e68f3deae_0_2805"/>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1" name="Google Shape;401;g21e68f3deae_0_2805"/>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2" name="Google Shape;402;g21e68f3deae_0_2805"/>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3" name="Google Shape;403;g21e68f3deae_0_2805"/>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04" name="Shape 404"/>
        <p:cNvGrpSpPr/>
        <p:nvPr/>
      </p:nvGrpSpPr>
      <p:grpSpPr>
        <a:xfrm>
          <a:off x="0" y="0"/>
          <a:ext cx="0" cy="0"/>
          <a:chOff x="0" y="0"/>
          <a:chExt cx="0" cy="0"/>
        </a:xfrm>
      </p:grpSpPr>
      <p:sp>
        <p:nvSpPr>
          <p:cNvPr id="405" name="Google Shape;405;g21e68f3deae_0_2815"/>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6" name="Google Shape;406;g21e68f3deae_0_2815"/>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7" name="Google Shape;407;g21e68f3deae_0_2815"/>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08" name="Google Shape;408;g21e68f3deae_0_2815"/>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9" name="Google Shape;409;g21e68f3deae_0_2815"/>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4" name="Shape 414"/>
        <p:cNvGrpSpPr/>
        <p:nvPr/>
      </p:nvGrpSpPr>
      <p:grpSpPr>
        <a:xfrm>
          <a:off x="0" y="0"/>
          <a:ext cx="0" cy="0"/>
          <a:chOff x="0" y="0"/>
          <a:chExt cx="0" cy="0"/>
        </a:xfrm>
      </p:grpSpPr>
      <p:pic>
        <p:nvPicPr>
          <p:cNvPr id="415" name="Google Shape;415;g21e68f3deae_0_295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16" name="Google Shape;416;g21e68f3deae_0_295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17" name="Google Shape;417;g21e68f3deae_0_2959"/>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18" name="Google Shape;418;g21e68f3deae_0_2959"/>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19" name="Google Shape;419;g21e68f3deae_0_295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0" name="Shape 420"/>
        <p:cNvGrpSpPr/>
        <p:nvPr/>
      </p:nvGrpSpPr>
      <p:grpSpPr>
        <a:xfrm>
          <a:off x="0" y="0"/>
          <a:ext cx="0" cy="0"/>
          <a:chOff x="0" y="0"/>
          <a:chExt cx="0" cy="0"/>
        </a:xfrm>
      </p:grpSpPr>
      <p:pic>
        <p:nvPicPr>
          <p:cNvPr id="421" name="Google Shape;421;g21e68f3deae_0_293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2" name="Google Shape;422;g21e68f3deae_0_293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423" name="Google Shape;423;g21e68f3deae_0_2939"/>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424" name="Google Shape;424;g21e68f3deae_0_293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5" name="Google Shape;425;g21e68f3deae_0_293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6" name="Shape 426"/>
        <p:cNvGrpSpPr/>
        <p:nvPr/>
      </p:nvGrpSpPr>
      <p:grpSpPr>
        <a:xfrm>
          <a:off x="0" y="0"/>
          <a:ext cx="0" cy="0"/>
          <a:chOff x="0" y="0"/>
          <a:chExt cx="0" cy="0"/>
        </a:xfrm>
      </p:grpSpPr>
      <p:pic>
        <p:nvPicPr>
          <p:cNvPr id="427" name="Google Shape;427;g21e68f3deae_0_2945"/>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8" name="Google Shape;428;g21e68f3deae_0_2945"/>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29" name="Google Shape;429;g21e68f3deae_0_294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30" name="Shape 430"/>
        <p:cNvGrpSpPr/>
        <p:nvPr/>
      </p:nvGrpSpPr>
      <p:grpSpPr>
        <a:xfrm>
          <a:off x="0" y="0"/>
          <a:ext cx="0" cy="0"/>
          <a:chOff x="0" y="0"/>
          <a:chExt cx="0" cy="0"/>
        </a:xfrm>
      </p:grpSpPr>
      <p:sp>
        <p:nvSpPr>
          <p:cNvPr id="431" name="Google Shape;431;g21e68f3deae_0_2949"/>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32" name="Google Shape;432;g21e68f3deae_0_294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3" name="Google Shape;433;g21e68f3deae_0_2949"/>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434" name="Google Shape;434;g21e68f3deae_0_294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5" name="Shape 435"/>
        <p:cNvGrpSpPr/>
        <p:nvPr/>
      </p:nvGrpSpPr>
      <p:grpSpPr>
        <a:xfrm>
          <a:off x="0" y="0"/>
          <a:ext cx="0" cy="0"/>
          <a:chOff x="0" y="0"/>
          <a:chExt cx="0" cy="0"/>
        </a:xfrm>
      </p:grpSpPr>
      <p:pic>
        <p:nvPicPr>
          <p:cNvPr id="436" name="Google Shape;436;g21e68f3deae_0_295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37" name="Google Shape;437;g21e68f3deae_0_295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38" name="Google Shape;438;g21e68f3deae_0_295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39" name="Google Shape;439;g21e68f3deae_0_295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0" name="Shape 440"/>
        <p:cNvGrpSpPr/>
        <p:nvPr/>
      </p:nvGrpSpPr>
      <p:grpSpPr>
        <a:xfrm>
          <a:off x="0" y="0"/>
          <a:ext cx="0" cy="0"/>
          <a:chOff x="0" y="0"/>
          <a:chExt cx="0" cy="0"/>
        </a:xfrm>
      </p:grpSpPr>
      <p:pic>
        <p:nvPicPr>
          <p:cNvPr id="441" name="Google Shape;441;g21e68f3deae_0_2965"/>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42" name="Google Shape;442;g21e68f3deae_0_296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3" name="Google Shape;443;g21e68f3deae_0_296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4" name="Google Shape;444;g21e68f3deae_0_296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5" name="Shape 445"/>
        <p:cNvGrpSpPr/>
        <p:nvPr/>
      </p:nvGrpSpPr>
      <p:grpSpPr>
        <a:xfrm>
          <a:off x="0" y="0"/>
          <a:ext cx="0" cy="0"/>
          <a:chOff x="0" y="0"/>
          <a:chExt cx="0" cy="0"/>
        </a:xfrm>
      </p:grpSpPr>
      <p:pic>
        <p:nvPicPr>
          <p:cNvPr id="446" name="Google Shape;446;g21e68f3deae_0_297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47" name="Google Shape;447;g21e68f3deae_0_2970"/>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48" name="Google Shape;448;g21e68f3deae_0_2970"/>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49" name="Google Shape;449;g21e68f3deae_0_297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0" name="Google Shape;450;g21e68f3deae_0_297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pic>
        <p:nvPicPr>
          <p:cNvPr id="47" name="Google Shape;47;g21e68f3deae_0_1436"/>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48" name="Google Shape;48;g21e68f3deae_0_1436"/>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21e68f3deae_0_1436"/>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0" name="Google Shape;50;g21e68f3deae_0_143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g21e68f3deae_0_1436"/>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1" name="Shape 451"/>
        <p:cNvGrpSpPr/>
        <p:nvPr/>
      </p:nvGrpSpPr>
      <p:grpSpPr>
        <a:xfrm>
          <a:off x="0" y="0"/>
          <a:ext cx="0" cy="0"/>
          <a:chOff x="0" y="0"/>
          <a:chExt cx="0" cy="0"/>
        </a:xfrm>
      </p:grpSpPr>
      <p:pic>
        <p:nvPicPr>
          <p:cNvPr id="452" name="Google Shape;452;g21e68f3deae_0_297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53" name="Google Shape;453;g21e68f3deae_0_2976"/>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454" name="Google Shape;454;g21e68f3deae_0_297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5" name="Google Shape;455;g21e68f3deae_0_297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6" name="Shape 456"/>
        <p:cNvGrpSpPr/>
        <p:nvPr/>
      </p:nvGrpSpPr>
      <p:grpSpPr>
        <a:xfrm>
          <a:off x="0" y="0"/>
          <a:ext cx="0" cy="0"/>
          <a:chOff x="0" y="0"/>
          <a:chExt cx="0" cy="0"/>
        </a:xfrm>
      </p:grpSpPr>
      <p:pic>
        <p:nvPicPr>
          <p:cNvPr id="457" name="Google Shape;457;g21e68f3deae_0_298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58" name="Google Shape;458;g21e68f3deae_0_2981"/>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21e68f3deae_0_2981"/>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460" name="Google Shape;460;g21e68f3deae_0_2981"/>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61" name="Google Shape;461;g21e68f3deae_0_2981"/>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2" name="Google Shape;462;g21e68f3deae_0_29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3" name="Google Shape;463;g21e68f3deae_0_298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64" name="Shape 464"/>
        <p:cNvGrpSpPr/>
        <p:nvPr/>
      </p:nvGrpSpPr>
      <p:grpSpPr>
        <a:xfrm>
          <a:off x="0" y="0"/>
          <a:ext cx="0" cy="0"/>
          <a:chOff x="0" y="0"/>
          <a:chExt cx="0" cy="0"/>
        </a:xfrm>
      </p:grpSpPr>
      <p:pic>
        <p:nvPicPr>
          <p:cNvPr id="465" name="Google Shape;465;g21e68f3deae_0_298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66" name="Google Shape;466;g21e68f3deae_0_2989"/>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7" name="Google Shape;467;g21e68f3deae_0_298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8" name="Google Shape;468;g21e68f3deae_0_2989"/>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469" name="Google Shape;469;g21e68f3deae_0_2989"/>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470" name="Google Shape;470;g21e68f3deae_0_298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1" name="Shape 471"/>
        <p:cNvGrpSpPr/>
        <p:nvPr/>
      </p:nvGrpSpPr>
      <p:grpSpPr>
        <a:xfrm>
          <a:off x="0" y="0"/>
          <a:ext cx="0" cy="0"/>
          <a:chOff x="0" y="0"/>
          <a:chExt cx="0" cy="0"/>
        </a:xfrm>
      </p:grpSpPr>
      <p:pic>
        <p:nvPicPr>
          <p:cNvPr id="472" name="Google Shape;472;g21e68f3deae_0_299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3" name="Google Shape;473;g21e68f3deae_0_2996"/>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474" name="Google Shape;474;g21e68f3deae_0_299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5" name="Google Shape;475;g21e68f3deae_0_299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6" name="Shape 476"/>
        <p:cNvGrpSpPr/>
        <p:nvPr/>
      </p:nvGrpSpPr>
      <p:grpSpPr>
        <a:xfrm>
          <a:off x="0" y="0"/>
          <a:ext cx="0" cy="0"/>
          <a:chOff x="0" y="0"/>
          <a:chExt cx="0" cy="0"/>
        </a:xfrm>
      </p:grpSpPr>
      <p:pic>
        <p:nvPicPr>
          <p:cNvPr id="477" name="Google Shape;477;g21e68f3deae_0_300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8" name="Google Shape;478;g21e68f3deae_0_3001"/>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479" name="Google Shape;479;g21e68f3deae_0_3001"/>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480" name="Google Shape;480;g21e68f3deae_0_300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1" name="Google Shape;481;g21e68f3deae_0_300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2" name="Shape 482"/>
        <p:cNvGrpSpPr/>
        <p:nvPr/>
      </p:nvGrpSpPr>
      <p:grpSpPr>
        <a:xfrm>
          <a:off x="0" y="0"/>
          <a:ext cx="0" cy="0"/>
          <a:chOff x="0" y="0"/>
          <a:chExt cx="0" cy="0"/>
        </a:xfrm>
      </p:grpSpPr>
      <p:sp>
        <p:nvSpPr>
          <p:cNvPr id="483" name="Google Shape;483;g21e68f3deae_0_300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4" name="Google Shape;484;g21e68f3deae_0_3007"/>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5" name="Shape 485"/>
        <p:cNvGrpSpPr/>
        <p:nvPr/>
      </p:nvGrpSpPr>
      <p:grpSpPr>
        <a:xfrm>
          <a:off x="0" y="0"/>
          <a:ext cx="0" cy="0"/>
          <a:chOff x="0" y="0"/>
          <a:chExt cx="0" cy="0"/>
        </a:xfrm>
      </p:grpSpPr>
      <p:sp>
        <p:nvSpPr>
          <p:cNvPr id="486" name="Google Shape;486;g21e68f3deae_0_3010"/>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87" name="Google Shape;487;g21e68f3deae_0_3010"/>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8" name="Google Shape;488;g21e68f3deae_0_3010"/>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9" name="Google Shape;489;g21e68f3deae_0_3010"/>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0" name="Google Shape;490;g21e68f3deae_0_3010"/>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1" name="Google Shape;491;g21e68f3deae_0_3010"/>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2" name="Shape 492"/>
        <p:cNvGrpSpPr/>
        <p:nvPr/>
      </p:nvGrpSpPr>
      <p:grpSpPr>
        <a:xfrm>
          <a:off x="0" y="0"/>
          <a:ext cx="0" cy="0"/>
          <a:chOff x="0" y="0"/>
          <a:chExt cx="0" cy="0"/>
        </a:xfrm>
      </p:grpSpPr>
      <p:sp>
        <p:nvSpPr>
          <p:cNvPr id="493" name="Google Shape;493;g21e68f3deae_0_3017"/>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4" name="Google Shape;494;g21e68f3deae_0_3017"/>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95" name="Google Shape;495;g21e68f3deae_0_3017"/>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6" name="Google Shape;496;g21e68f3deae_0_3017"/>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7" name="Google Shape;497;g21e68f3deae_0_3017"/>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8" name="Shape 498"/>
        <p:cNvGrpSpPr/>
        <p:nvPr/>
      </p:nvGrpSpPr>
      <p:grpSpPr>
        <a:xfrm>
          <a:off x="0" y="0"/>
          <a:ext cx="0" cy="0"/>
          <a:chOff x="0" y="0"/>
          <a:chExt cx="0" cy="0"/>
        </a:xfrm>
      </p:grpSpPr>
      <p:sp>
        <p:nvSpPr>
          <p:cNvPr id="499" name="Google Shape;499;g21e68f3deae_0_3023"/>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00" name="Google Shape;500;g21e68f3deae_0_3023"/>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1" name="Google Shape;501;g21e68f3deae_0_3023"/>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2" name="Google Shape;502;g21e68f3deae_0_3023"/>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3" name="Google Shape;503;g21e68f3deae_0_3023"/>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4" name="Google Shape;504;g21e68f3deae_0_3023"/>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5" name="Google Shape;505;g21e68f3deae_0_3023"/>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6" name="Google Shape;506;g21e68f3deae_0_3023"/>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07" name="Google Shape;507;g21e68f3deae_0_3023"/>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08" name="Shape 508"/>
        <p:cNvGrpSpPr/>
        <p:nvPr/>
      </p:nvGrpSpPr>
      <p:grpSpPr>
        <a:xfrm>
          <a:off x="0" y="0"/>
          <a:ext cx="0" cy="0"/>
          <a:chOff x="0" y="0"/>
          <a:chExt cx="0" cy="0"/>
        </a:xfrm>
      </p:grpSpPr>
      <p:sp>
        <p:nvSpPr>
          <p:cNvPr id="509" name="Google Shape;509;g21e68f3deae_0_3033"/>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10" name="Google Shape;510;g21e68f3deae_0_3033"/>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11" name="Google Shape;511;g21e68f3deae_0_3033"/>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2" name="Google Shape;512;g21e68f3deae_0_3033"/>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13" name="Google Shape;513;g21e68f3deae_0_3033"/>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2" name="Shape 52"/>
        <p:cNvGrpSpPr/>
        <p:nvPr/>
      </p:nvGrpSpPr>
      <p:grpSpPr>
        <a:xfrm>
          <a:off x="0" y="0"/>
          <a:ext cx="0" cy="0"/>
          <a:chOff x="0" y="0"/>
          <a:chExt cx="0" cy="0"/>
        </a:xfrm>
      </p:grpSpPr>
      <p:pic>
        <p:nvPicPr>
          <p:cNvPr id="53" name="Google Shape;53;g21e68f3deae_0_1442"/>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4" name="Google Shape;54;g21e68f3deae_0_1442"/>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5" name="Google Shape;55;g21e68f3deae_0_144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g21e68f3deae_0_1442"/>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8" name="Shape 518"/>
        <p:cNvGrpSpPr/>
        <p:nvPr/>
      </p:nvGrpSpPr>
      <p:grpSpPr>
        <a:xfrm>
          <a:off x="0" y="0"/>
          <a:ext cx="0" cy="0"/>
          <a:chOff x="0" y="0"/>
          <a:chExt cx="0" cy="0"/>
        </a:xfrm>
      </p:grpSpPr>
      <p:pic>
        <p:nvPicPr>
          <p:cNvPr id="519" name="Google Shape;519;g21e68f3deae_0_3167"/>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20" name="Google Shape;520;g21e68f3deae_0_3167"/>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521" name="Google Shape;521;g21e68f3deae_0_3167"/>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22" name="Google Shape;522;g21e68f3deae_0_3167"/>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3" name="Shape 523"/>
        <p:cNvGrpSpPr/>
        <p:nvPr/>
      </p:nvGrpSpPr>
      <p:grpSpPr>
        <a:xfrm>
          <a:off x="0" y="0"/>
          <a:ext cx="0" cy="0"/>
          <a:chOff x="0" y="0"/>
          <a:chExt cx="0" cy="0"/>
        </a:xfrm>
      </p:grpSpPr>
      <p:pic>
        <p:nvPicPr>
          <p:cNvPr id="524" name="Google Shape;524;g21e68f3deae_0_3146"/>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525" name="Google Shape;525;g21e68f3deae_0_3146"/>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526" name="Google Shape;526;g21e68f3deae_0_3146"/>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527" name="Google Shape;527;g21e68f3deae_0_314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28" name="Google Shape;528;g21e68f3deae_0_3146"/>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9" name="Shape 529"/>
        <p:cNvGrpSpPr/>
        <p:nvPr/>
      </p:nvGrpSpPr>
      <p:grpSpPr>
        <a:xfrm>
          <a:off x="0" y="0"/>
          <a:ext cx="0" cy="0"/>
          <a:chOff x="0" y="0"/>
          <a:chExt cx="0" cy="0"/>
        </a:xfrm>
      </p:grpSpPr>
      <p:pic>
        <p:nvPicPr>
          <p:cNvPr id="530" name="Google Shape;530;g21e68f3deae_0_3152"/>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531" name="Google Shape;531;g21e68f3deae_0_3152"/>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32" name="Google Shape;532;g21e68f3deae_0_315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33" name="Shape 533"/>
        <p:cNvGrpSpPr/>
        <p:nvPr/>
      </p:nvGrpSpPr>
      <p:grpSpPr>
        <a:xfrm>
          <a:off x="0" y="0"/>
          <a:ext cx="0" cy="0"/>
          <a:chOff x="0" y="0"/>
          <a:chExt cx="0" cy="0"/>
        </a:xfrm>
      </p:grpSpPr>
      <p:sp>
        <p:nvSpPr>
          <p:cNvPr id="534" name="Google Shape;534;g21e68f3deae_0_3156"/>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35" name="Google Shape;535;g21e68f3deae_0_315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6" name="Google Shape;536;g21e68f3deae_0_315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537" name="Google Shape;537;g21e68f3deae_0_3156"/>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8" name="Shape 538"/>
        <p:cNvGrpSpPr/>
        <p:nvPr/>
      </p:nvGrpSpPr>
      <p:grpSpPr>
        <a:xfrm>
          <a:off x="0" y="0"/>
          <a:ext cx="0" cy="0"/>
          <a:chOff x="0" y="0"/>
          <a:chExt cx="0" cy="0"/>
        </a:xfrm>
      </p:grpSpPr>
      <p:pic>
        <p:nvPicPr>
          <p:cNvPr id="539" name="Google Shape;539;g21e68f3deae_0_3161"/>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40" name="Google Shape;540;g21e68f3deae_0_3161"/>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541" name="Google Shape;541;g21e68f3deae_0_3161"/>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542" name="Google Shape;542;g21e68f3deae_0_316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3" name="Google Shape;543;g21e68f3deae_0_3161"/>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4" name="Shape 544"/>
        <p:cNvGrpSpPr/>
        <p:nvPr/>
      </p:nvGrpSpPr>
      <p:grpSpPr>
        <a:xfrm>
          <a:off x="0" y="0"/>
          <a:ext cx="0" cy="0"/>
          <a:chOff x="0" y="0"/>
          <a:chExt cx="0" cy="0"/>
        </a:xfrm>
      </p:grpSpPr>
      <p:pic>
        <p:nvPicPr>
          <p:cNvPr id="545" name="Google Shape;545;g21e68f3deae_0_317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46" name="Google Shape;546;g21e68f3deae_0_3172"/>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547" name="Google Shape;547;g21e68f3deae_0_317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8" name="Google Shape;548;g21e68f3deae_0_3172"/>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9" name="Shape 549"/>
        <p:cNvGrpSpPr/>
        <p:nvPr/>
      </p:nvGrpSpPr>
      <p:grpSpPr>
        <a:xfrm>
          <a:off x="0" y="0"/>
          <a:ext cx="0" cy="0"/>
          <a:chOff x="0" y="0"/>
          <a:chExt cx="0" cy="0"/>
        </a:xfrm>
      </p:grpSpPr>
      <p:pic>
        <p:nvPicPr>
          <p:cNvPr id="550" name="Google Shape;550;g21e68f3deae_0_3177"/>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51" name="Google Shape;551;g21e68f3deae_0_3177"/>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52" name="Google Shape;552;g21e68f3deae_0_3177"/>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53" name="Google Shape;553;g21e68f3deae_0_317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4" name="Google Shape;554;g21e68f3deae_0_3177"/>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5" name="Shape 555"/>
        <p:cNvGrpSpPr/>
        <p:nvPr/>
      </p:nvGrpSpPr>
      <p:grpSpPr>
        <a:xfrm>
          <a:off x="0" y="0"/>
          <a:ext cx="0" cy="0"/>
          <a:chOff x="0" y="0"/>
          <a:chExt cx="0" cy="0"/>
        </a:xfrm>
      </p:grpSpPr>
      <p:pic>
        <p:nvPicPr>
          <p:cNvPr id="556" name="Google Shape;556;g21e68f3deae_0_3183"/>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57" name="Google Shape;557;g21e68f3deae_0_3183"/>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58" name="Google Shape;558;g21e68f3deae_0_318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9" name="Google Shape;559;g21e68f3deae_0_3183"/>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0" name="Shape 560"/>
        <p:cNvGrpSpPr/>
        <p:nvPr/>
      </p:nvGrpSpPr>
      <p:grpSpPr>
        <a:xfrm>
          <a:off x="0" y="0"/>
          <a:ext cx="0" cy="0"/>
          <a:chOff x="0" y="0"/>
          <a:chExt cx="0" cy="0"/>
        </a:xfrm>
      </p:grpSpPr>
      <p:pic>
        <p:nvPicPr>
          <p:cNvPr id="561" name="Google Shape;561;g21e68f3deae_0_318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62" name="Google Shape;562;g21e68f3deae_0_3188"/>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g21e68f3deae_0_3188"/>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64" name="Google Shape;564;g21e68f3deae_0_3188"/>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65" name="Google Shape;565;g21e68f3deae_0_3188"/>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566" name="Google Shape;566;g21e68f3deae_0_318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7" name="Google Shape;567;g21e68f3deae_0_3188"/>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68" name="Shape 568"/>
        <p:cNvGrpSpPr/>
        <p:nvPr/>
      </p:nvGrpSpPr>
      <p:grpSpPr>
        <a:xfrm>
          <a:off x="0" y="0"/>
          <a:ext cx="0" cy="0"/>
          <a:chOff x="0" y="0"/>
          <a:chExt cx="0" cy="0"/>
        </a:xfrm>
      </p:grpSpPr>
      <p:pic>
        <p:nvPicPr>
          <p:cNvPr id="569" name="Google Shape;569;g21e68f3deae_0_3196"/>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570" name="Google Shape;570;g21e68f3deae_0_3196"/>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571" name="Google Shape;571;g21e68f3deae_0_319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2" name="Google Shape;572;g21e68f3deae_0_3196"/>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573" name="Google Shape;573;g21e68f3deae_0_3196"/>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pic>
        <p:nvPicPr>
          <p:cNvPr id="574" name="Google Shape;574;g21e68f3deae_0_3196"/>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pic>
        <p:nvPicPr>
          <p:cNvPr id="58" name="Google Shape;58;g21e68f3deae_0_144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9" name="Google Shape;59;g21e68f3deae_0_1447"/>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1e68f3deae_0_1447"/>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61" name="Google Shape;61;g21e68f3deae_0_1447"/>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2" name="Google Shape;62;g21e68f3deae_0_1447"/>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3" name="Google Shape;63;g21e68f3deae_0_144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 name="Google Shape;64;g21e68f3deae_0_1447"/>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5" name="Shape 575"/>
        <p:cNvGrpSpPr/>
        <p:nvPr/>
      </p:nvGrpSpPr>
      <p:grpSpPr>
        <a:xfrm>
          <a:off x="0" y="0"/>
          <a:ext cx="0" cy="0"/>
          <a:chOff x="0" y="0"/>
          <a:chExt cx="0" cy="0"/>
        </a:xfrm>
      </p:grpSpPr>
      <p:pic>
        <p:nvPicPr>
          <p:cNvPr id="576" name="Google Shape;576;g21e68f3deae_0_3203"/>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77" name="Google Shape;577;g21e68f3deae_0_3203"/>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578" name="Google Shape;578;g21e68f3deae_0_320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9" name="Google Shape;579;g21e68f3deae_0_3203"/>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0" name="Shape 580"/>
        <p:cNvGrpSpPr/>
        <p:nvPr/>
      </p:nvGrpSpPr>
      <p:grpSpPr>
        <a:xfrm>
          <a:off x="0" y="0"/>
          <a:ext cx="0" cy="0"/>
          <a:chOff x="0" y="0"/>
          <a:chExt cx="0" cy="0"/>
        </a:xfrm>
      </p:grpSpPr>
      <p:pic>
        <p:nvPicPr>
          <p:cNvPr id="581" name="Google Shape;581;g21e68f3deae_0_3208"/>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82" name="Google Shape;582;g21e68f3deae_0_3208"/>
          <p:cNvSpPr txBox="1"/>
          <p:nvPr>
            <p:ph hasCustomPrompt="1"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583" name="Google Shape;583;g21e68f3deae_0_3208"/>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584" name="Google Shape;584;g21e68f3deae_0_320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85" name="Google Shape;585;g21e68f3deae_0_3208"/>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6" name="Shape 586"/>
        <p:cNvGrpSpPr/>
        <p:nvPr/>
      </p:nvGrpSpPr>
      <p:grpSpPr>
        <a:xfrm>
          <a:off x="0" y="0"/>
          <a:ext cx="0" cy="0"/>
          <a:chOff x="0" y="0"/>
          <a:chExt cx="0" cy="0"/>
        </a:xfrm>
      </p:grpSpPr>
      <p:sp>
        <p:nvSpPr>
          <p:cNvPr id="587" name="Google Shape;587;g21e68f3deae_0_321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88" name="Google Shape;588;g21e68f3deae_0_3214"/>
          <p:cNvPicPr preferRelativeResize="0"/>
          <p:nvPr/>
        </p:nvPicPr>
        <p:blipFill rotWithShape="1">
          <a:blip r:embed="rId2">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9" name="Shape 589"/>
        <p:cNvGrpSpPr/>
        <p:nvPr/>
      </p:nvGrpSpPr>
      <p:grpSpPr>
        <a:xfrm>
          <a:off x="0" y="0"/>
          <a:ext cx="0" cy="0"/>
          <a:chOff x="0" y="0"/>
          <a:chExt cx="0" cy="0"/>
        </a:xfrm>
      </p:grpSpPr>
      <p:sp>
        <p:nvSpPr>
          <p:cNvPr id="590" name="Google Shape;590;g21e68f3deae_0_3217"/>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algn="l">
              <a:lnSpc>
                <a:spcPct val="90000"/>
              </a:lnSpc>
              <a:spcBef>
                <a:spcPts val="0"/>
              </a:spcBef>
              <a:spcAft>
                <a:spcPts val="0"/>
              </a:spcAft>
              <a:buClr>
                <a:schemeClr val="dk1"/>
              </a:buClr>
              <a:buSzPts val="37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591" name="Google Shape;591;g21e68f3deae_0_3217"/>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algn="l">
              <a:lnSpc>
                <a:spcPct val="90000"/>
              </a:lnSpc>
              <a:spcBef>
                <a:spcPts val="2100"/>
              </a:spcBef>
              <a:spcAft>
                <a:spcPts val="0"/>
              </a:spcAft>
              <a:buClr>
                <a:schemeClr val="dk1"/>
              </a:buClr>
              <a:buSzPts val="3700"/>
              <a:buChar char="●"/>
              <a:defRPr/>
            </a:lvl1pPr>
            <a:lvl2pPr indent="-463550" lvl="1" marL="914400" algn="l">
              <a:lnSpc>
                <a:spcPct val="90000"/>
              </a:lnSpc>
              <a:spcBef>
                <a:spcPts val="3200"/>
              </a:spcBef>
              <a:spcAft>
                <a:spcPts val="0"/>
              </a:spcAft>
              <a:buClr>
                <a:schemeClr val="dk1"/>
              </a:buClr>
              <a:buSzPts val="3700"/>
              <a:buChar char="○"/>
              <a:defRPr/>
            </a:lvl2pPr>
            <a:lvl3pPr indent="-463550" lvl="2" marL="1371600" algn="l">
              <a:lnSpc>
                <a:spcPct val="90000"/>
              </a:lnSpc>
              <a:spcBef>
                <a:spcPts val="3200"/>
              </a:spcBef>
              <a:spcAft>
                <a:spcPts val="0"/>
              </a:spcAft>
              <a:buClr>
                <a:schemeClr val="dk1"/>
              </a:buClr>
              <a:buSzPts val="3700"/>
              <a:buChar char="■"/>
              <a:defRPr/>
            </a:lvl3pPr>
            <a:lvl4pPr indent="-463550" lvl="3" marL="1828800" algn="l">
              <a:lnSpc>
                <a:spcPct val="90000"/>
              </a:lnSpc>
              <a:spcBef>
                <a:spcPts val="3200"/>
              </a:spcBef>
              <a:spcAft>
                <a:spcPts val="0"/>
              </a:spcAft>
              <a:buClr>
                <a:schemeClr val="dk1"/>
              </a:buClr>
              <a:buSzPts val="3700"/>
              <a:buChar char="●"/>
              <a:defRPr/>
            </a:lvl4pPr>
            <a:lvl5pPr indent="-463550" lvl="4" marL="2286000" algn="l">
              <a:lnSpc>
                <a:spcPct val="90000"/>
              </a:lnSpc>
              <a:spcBef>
                <a:spcPts val="3200"/>
              </a:spcBef>
              <a:spcAft>
                <a:spcPts val="0"/>
              </a:spcAft>
              <a:buClr>
                <a:schemeClr val="dk1"/>
              </a:buClr>
              <a:buSzPts val="3700"/>
              <a:buChar char="○"/>
              <a:defRPr/>
            </a:lvl5pPr>
            <a:lvl6pPr indent="-463550" lvl="5" marL="2743200" algn="l">
              <a:lnSpc>
                <a:spcPct val="90000"/>
              </a:lnSpc>
              <a:spcBef>
                <a:spcPts val="3200"/>
              </a:spcBef>
              <a:spcAft>
                <a:spcPts val="0"/>
              </a:spcAft>
              <a:buClr>
                <a:schemeClr val="dk1"/>
              </a:buClr>
              <a:buSzPts val="3700"/>
              <a:buChar char="■"/>
              <a:defRPr/>
            </a:lvl6pPr>
            <a:lvl7pPr indent="-463550" lvl="6" marL="3200400" algn="l">
              <a:lnSpc>
                <a:spcPct val="90000"/>
              </a:lnSpc>
              <a:spcBef>
                <a:spcPts val="3200"/>
              </a:spcBef>
              <a:spcAft>
                <a:spcPts val="0"/>
              </a:spcAft>
              <a:buClr>
                <a:schemeClr val="dk1"/>
              </a:buClr>
              <a:buSzPts val="3700"/>
              <a:buChar char="●"/>
              <a:defRPr/>
            </a:lvl7pPr>
            <a:lvl8pPr indent="-463550" lvl="7" marL="3657600" algn="l">
              <a:lnSpc>
                <a:spcPct val="90000"/>
              </a:lnSpc>
              <a:spcBef>
                <a:spcPts val="3200"/>
              </a:spcBef>
              <a:spcAft>
                <a:spcPts val="0"/>
              </a:spcAft>
              <a:buClr>
                <a:schemeClr val="dk1"/>
              </a:buClr>
              <a:buSzPts val="3700"/>
              <a:buChar char="○"/>
              <a:defRPr/>
            </a:lvl8pPr>
            <a:lvl9pPr indent="-463550" lvl="8" marL="4114800" algn="l">
              <a:lnSpc>
                <a:spcPct val="90000"/>
              </a:lnSpc>
              <a:spcBef>
                <a:spcPts val="3200"/>
              </a:spcBef>
              <a:spcAft>
                <a:spcPts val="3200"/>
              </a:spcAft>
              <a:buClr>
                <a:schemeClr val="dk1"/>
              </a:buClr>
              <a:buSzPts val="3700"/>
              <a:buChar char="■"/>
              <a:defRPr/>
            </a:lvl9pPr>
          </a:lstStyle>
          <a:p/>
        </p:txBody>
      </p:sp>
      <p:sp>
        <p:nvSpPr>
          <p:cNvPr id="592" name="Google Shape;592;g21e68f3deae_0_3217"/>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593" name="Google Shape;593;g21e68f3deae_0_3217"/>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594" name="Google Shape;594;g21e68f3deae_0_3217"/>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01" name="Shape 601"/>
        <p:cNvGrpSpPr/>
        <p:nvPr/>
      </p:nvGrpSpPr>
      <p:grpSpPr>
        <a:xfrm>
          <a:off x="0" y="0"/>
          <a:ext cx="0" cy="0"/>
          <a:chOff x="0" y="0"/>
          <a:chExt cx="0" cy="0"/>
        </a:xfrm>
      </p:grpSpPr>
      <p:sp>
        <p:nvSpPr>
          <p:cNvPr id="602" name="Google Shape;602;g21e68f3deae_0_232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603" name="Google Shape;603;g21e68f3deae_0_23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04" name="Google Shape;604;g21e68f3deae_0_232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5" name="Shape 605"/>
        <p:cNvGrpSpPr/>
        <p:nvPr/>
      </p:nvGrpSpPr>
      <p:grpSpPr>
        <a:xfrm>
          <a:off x="0" y="0"/>
          <a:ext cx="0" cy="0"/>
          <a:chOff x="0" y="0"/>
          <a:chExt cx="0" cy="0"/>
        </a:xfrm>
      </p:grpSpPr>
      <p:sp>
        <p:nvSpPr>
          <p:cNvPr id="606" name="Google Shape;606;g21e68f3deae_0_233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7" name="Google Shape;607;g21e68f3deae_0_233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08" name="Google Shape;608;g21e68f3deae_0_233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9" name="Google Shape;609;g21e68f3deae_0_233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0" name="Google Shape;610;g21e68f3deae_0_233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1" name="Shape 611"/>
        <p:cNvGrpSpPr/>
        <p:nvPr/>
      </p:nvGrpSpPr>
      <p:grpSpPr>
        <a:xfrm>
          <a:off x="0" y="0"/>
          <a:ext cx="0" cy="0"/>
          <a:chOff x="0" y="0"/>
          <a:chExt cx="0" cy="0"/>
        </a:xfrm>
      </p:grpSpPr>
      <p:sp>
        <p:nvSpPr>
          <p:cNvPr id="612" name="Google Shape;612;g21e68f3deae_0_2337"/>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3" name="Google Shape;613;g21e68f3deae_0_2337"/>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614" name="Google Shape;614;g21e68f3deae_0_23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5" name="Google Shape;615;g21e68f3deae_0_23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6" name="Google Shape;616;g21e68f3deae_0_23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7" name="Shape 617"/>
        <p:cNvGrpSpPr/>
        <p:nvPr/>
      </p:nvGrpSpPr>
      <p:grpSpPr>
        <a:xfrm>
          <a:off x="0" y="0"/>
          <a:ext cx="0" cy="0"/>
          <a:chOff x="0" y="0"/>
          <a:chExt cx="0" cy="0"/>
        </a:xfrm>
      </p:grpSpPr>
      <p:sp>
        <p:nvSpPr>
          <p:cNvPr id="618" name="Google Shape;618;g21e68f3deae_0_2343"/>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9" name="Google Shape;619;g21e68f3deae_0_2343"/>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620" name="Google Shape;620;g21e68f3deae_0_234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1" name="Google Shape;621;g21e68f3deae_0_234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2" name="Google Shape;622;g21e68f3deae_0_234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3" name="Shape 623"/>
        <p:cNvGrpSpPr/>
        <p:nvPr/>
      </p:nvGrpSpPr>
      <p:grpSpPr>
        <a:xfrm>
          <a:off x="0" y="0"/>
          <a:ext cx="0" cy="0"/>
          <a:chOff x="0" y="0"/>
          <a:chExt cx="0" cy="0"/>
        </a:xfrm>
      </p:grpSpPr>
      <p:sp>
        <p:nvSpPr>
          <p:cNvPr id="624" name="Google Shape;624;g21e68f3deae_0_234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5" name="Google Shape;625;g21e68f3deae_0_2349"/>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26" name="Google Shape;626;g21e68f3deae_0_2349"/>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27" name="Google Shape;627;g21e68f3deae_0_234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8" name="Google Shape;628;g21e68f3deae_0_234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9" name="Google Shape;629;g21e68f3deae_0_234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0" name="Shape 630"/>
        <p:cNvGrpSpPr/>
        <p:nvPr/>
      </p:nvGrpSpPr>
      <p:grpSpPr>
        <a:xfrm>
          <a:off x="0" y="0"/>
          <a:ext cx="0" cy="0"/>
          <a:chOff x="0" y="0"/>
          <a:chExt cx="0" cy="0"/>
        </a:xfrm>
      </p:grpSpPr>
      <p:sp>
        <p:nvSpPr>
          <p:cNvPr id="631" name="Google Shape;631;g21e68f3deae_0_2356"/>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2" name="Google Shape;632;g21e68f3deae_0_2356"/>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33" name="Google Shape;633;g21e68f3deae_0_2356"/>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34" name="Google Shape;634;g21e68f3deae_0_2356"/>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35" name="Google Shape;635;g21e68f3deae_0_2356"/>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36" name="Google Shape;636;g21e68f3deae_0_235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7" name="Google Shape;637;g21e68f3deae_0_235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8" name="Google Shape;638;g21e68f3deae_0_235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4.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8.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5.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6" Type="http://schemas.openxmlformats.org/officeDocument/2006/relationships/slideLayout" Target="../slideLayouts/slideLayout51.xml"/><Relationship Id="rId18" Type="http://schemas.openxmlformats.org/officeDocument/2006/relationships/theme" Target="../theme/theme6.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3.xml"/><Relationship Id="rId10" Type="http://schemas.openxmlformats.org/officeDocument/2006/relationships/slideLayout" Target="../slideLayouts/slideLayout72.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5" Type="http://schemas.openxmlformats.org/officeDocument/2006/relationships/slideLayout" Target="../slideLayouts/slideLayout67.xml"/><Relationship Id="rId6" Type="http://schemas.openxmlformats.org/officeDocument/2006/relationships/slideLayout" Target="../slideLayouts/slideLayout68.xml"/><Relationship Id="rId18" Type="http://schemas.openxmlformats.org/officeDocument/2006/relationships/theme" Target="../theme/theme1.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0.xml"/><Relationship Id="rId10" Type="http://schemas.openxmlformats.org/officeDocument/2006/relationships/slideLayout" Target="../slideLayouts/slideLayout89.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5" Type="http://schemas.openxmlformats.org/officeDocument/2006/relationships/theme" Target="../theme/theme2.xml"/><Relationship Id="rId14" Type="http://schemas.openxmlformats.org/officeDocument/2006/relationships/slideLayout" Target="../slideLayouts/slideLayout9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5" Type="http://schemas.openxmlformats.org/officeDocument/2006/relationships/theme" Target="../theme/theme9.xml"/><Relationship Id="rId14" Type="http://schemas.openxmlformats.org/officeDocument/2006/relationships/slideLayout" Target="../slideLayouts/slideLayout10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8.xml"/><Relationship Id="rId10" Type="http://schemas.openxmlformats.org/officeDocument/2006/relationships/slideLayout" Target="../slideLayouts/slideLayout117.xml"/><Relationship Id="rId13" Type="http://schemas.openxmlformats.org/officeDocument/2006/relationships/slideLayout" Target="../slideLayouts/slideLayout120.xml"/><Relationship Id="rId12" Type="http://schemas.openxmlformats.org/officeDocument/2006/relationships/slideLayout" Target="../slideLayouts/slideLayout119.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3.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3" Type="http://schemas.openxmlformats.org/officeDocument/2006/relationships/slideLayout" Target="../slideLayouts/slideLayout133.xml"/><Relationship Id="rId12" Type="http://schemas.openxmlformats.org/officeDocument/2006/relationships/slideLayout" Target="../slideLayouts/slideLayout132.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5" Type="http://schemas.openxmlformats.org/officeDocument/2006/relationships/theme" Target="../theme/theme10.xml"/><Relationship Id="rId14" Type="http://schemas.openxmlformats.org/officeDocument/2006/relationships/slideLayout" Target="../slideLayouts/slideLayout13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9" name="Shape 9"/>
        <p:cNvGrpSpPr/>
        <p:nvPr/>
      </p:nvGrpSpPr>
      <p:grpSpPr>
        <a:xfrm>
          <a:off x="0" y="0"/>
          <a:ext cx="0" cy="0"/>
          <a:chOff x="0" y="0"/>
          <a:chExt cx="0" cy="0"/>
        </a:xfrm>
      </p:grpSpPr>
      <p:sp>
        <p:nvSpPr>
          <p:cNvPr id="10" name="Google Shape;10;g21e68f3deae_0_1399"/>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11" name="Google Shape;11;g21e68f3deae_0_1399"/>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12" name="Google Shape;12;g21e68f3deae_0_139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21e68f3deae_0_1482"/>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marR="0" rtl="0" algn="l">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94" name="Google Shape;94;g21e68f3deae_0_1482"/>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88950" lvl="0" marL="457200" marR="0" rtl="0" algn="l">
              <a:lnSpc>
                <a:spcPct val="100000"/>
              </a:lnSpc>
              <a:spcBef>
                <a:spcPts val="1000"/>
              </a:spcBef>
              <a:spcAft>
                <a:spcPts val="0"/>
              </a:spcAft>
              <a:buClr>
                <a:schemeClr val="accent1"/>
              </a:buClr>
              <a:buSzPts val="4100"/>
              <a:buFont typeface="Arial"/>
              <a:buChar char="•"/>
              <a:defRPr b="0" i="0" sz="4800" u="none" cap="none" strike="noStrike">
                <a:solidFill>
                  <a:schemeClr val="dk1"/>
                </a:solidFill>
                <a:latin typeface="Arial"/>
                <a:ea typeface="Arial"/>
                <a:cs typeface="Arial"/>
                <a:sym typeface="Arial"/>
              </a:defRPr>
            </a:lvl1pPr>
            <a:lvl2pPr indent="-444500" lvl="1" marL="914400" marR="0" rtl="0" algn="l">
              <a:lnSpc>
                <a:spcPct val="100000"/>
              </a:lnSpc>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100000"/>
              </a:lnSpc>
              <a:spcBef>
                <a:spcPts val="7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lnSpc>
                <a:spcPct val="100000"/>
              </a:lnSpc>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95" name="Google Shape;95;g21e68f3deae_0_1482"/>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6" name="Google Shape;96;g21e68f3deae_0_1482"/>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7" name="Google Shape;97;g21e68f3deae_0_1482"/>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21e68f3deae_0_159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209" name="Google Shape;209;g21e68f3deae_0_1597"/>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0" name="Google Shape;210;g21e68f3deae_0_159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1" name="Google Shape;211;g21e68f3deae_0_159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2" name="Google Shape;212;g21e68f3deae_0_159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08" name="Shape 308"/>
        <p:cNvGrpSpPr/>
        <p:nvPr/>
      </p:nvGrpSpPr>
      <p:grpSpPr>
        <a:xfrm>
          <a:off x="0" y="0"/>
          <a:ext cx="0" cy="0"/>
          <a:chOff x="0" y="0"/>
          <a:chExt cx="0" cy="0"/>
        </a:xfrm>
      </p:grpSpPr>
      <p:sp>
        <p:nvSpPr>
          <p:cNvPr id="309" name="Google Shape;309;g21e68f3deae_0_271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310" name="Google Shape;310;g21e68f3deae_0_271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311" name="Google Shape;311;g21e68f3deae_0_271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10" name="Shape 410"/>
        <p:cNvGrpSpPr/>
        <p:nvPr/>
      </p:nvGrpSpPr>
      <p:grpSpPr>
        <a:xfrm>
          <a:off x="0" y="0"/>
          <a:ext cx="0" cy="0"/>
          <a:chOff x="0" y="0"/>
          <a:chExt cx="0" cy="0"/>
        </a:xfrm>
      </p:grpSpPr>
      <p:sp>
        <p:nvSpPr>
          <p:cNvPr id="411" name="Google Shape;411;g21e68f3deae_0_293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412" name="Google Shape;412;g21e68f3deae_0_293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413" name="Google Shape;413;g21e68f3deae_0_293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14" name="Shape 514"/>
        <p:cNvGrpSpPr/>
        <p:nvPr/>
      </p:nvGrpSpPr>
      <p:grpSpPr>
        <a:xfrm>
          <a:off x="0" y="0"/>
          <a:ext cx="0" cy="0"/>
          <a:chOff x="0" y="0"/>
          <a:chExt cx="0" cy="0"/>
        </a:xfrm>
      </p:grpSpPr>
      <p:sp>
        <p:nvSpPr>
          <p:cNvPr id="515" name="Google Shape;515;g21e68f3deae_0_3142"/>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516" name="Google Shape;516;g21e68f3deae_0_3142"/>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517" name="Google Shape;517;g21e68f3deae_0_314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5" name="Shape 595"/>
        <p:cNvGrpSpPr/>
        <p:nvPr/>
      </p:nvGrpSpPr>
      <p:grpSpPr>
        <a:xfrm>
          <a:off x="0" y="0"/>
          <a:ext cx="0" cy="0"/>
          <a:chOff x="0" y="0"/>
          <a:chExt cx="0" cy="0"/>
        </a:xfrm>
      </p:grpSpPr>
      <p:sp>
        <p:nvSpPr>
          <p:cNvPr id="596" name="Google Shape;596;g21e68f3deae_0_232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597" name="Google Shape;597;g21e68f3deae_0_232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598" name="Google Shape;598;g21e68f3deae_0_23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99" name="Google Shape;599;g21e68f3deae_0_23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600" name="Google Shape;600;g21e68f3deae_0_23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684" name="Shape 684"/>
        <p:cNvGrpSpPr/>
        <p:nvPr/>
      </p:nvGrpSpPr>
      <p:grpSpPr>
        <a:xfrm>
          <a:off x="0" y="0"/>
          <a:ext cx="0" cy="0"/>
          <a:chOff x="0" y="0"/>
          <a:chExt cx="0" cy="0"/>
        </a:xfrm>
      </p:grpSpPr>
      <p:sp>
        <p:nvSpPr>
          <p:cNvPr id="685" name="Google Shape;685;g21e68f3deae_0_241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686" name="Google Shape;686;g21e68f3deae_0_241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687" name="Google Shape;687;g21e68f3deae_0_241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sp>
        <p:nvSpPr>
          <p:cNvPr id="760" name="Google Shape;760;g21e68f3deae_0_248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761" name="Google Shape;761;g21e68f3deae_0_248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762" name="Google Shape;762;g21e68f3deae_0_248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763" name="Google Shape;763;g21e68f3deae_0_248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764" name="Google Shape;764;g21e68f3deae_0_248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7.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2" name="Shape 852"/>
        <p:cNvGrpSpPr/>
        <p:nvPr/>
      </p:nvGrpSpPr>
      <p:grpSpPr>
        <a:xfrm>
          <a:off x="0" y="0"/>
          <a:ext cx="0" cy="0"/>
          <a:chOff x="0" y="0"/>
          <a:chExt cx="0" cy="0"/>
        </a:xfrm>
      </p:grpSpPr>
      <p:grpSp>
        <p:nvGrpSpPr>
          <p:cNvPr id="853" name="Google Shape;853;g21e68f3deae_0_1218"/>
          <p:cNvGrpSpPr/>
          <p:nvPr/>
        </p:nvGrpSpPr>
        <p:grpSpPr>
          <a:xfrm>
            <a:off x="575467" y="10863667"/>
            <a:ext cx="10963272" cy="2115199"/>
            <a:chOff x="575467" y="10863667"/>
            <a:chExt cx="10963272" cy="2115199"/>
          </a:xfrm>
        </p:grpSpPr>
        <p:pic>
          <p:nvPicPr>
            <p:cNvPr id="854" name="Google Shape;854;g21e68f3deae_0_1218"/>
            <p:cNvPicPr preferRelativeResize="0"/>
            <p:nvPr/>
          </p:nvPicPr>
          <p:blipFill rotWithShape="1">
            <a:blip r:embed="rId4">
              <a:alphaModFix/>
            </a:blip>
            <a:srcRect b="0" l="0" r="0" t="0"/>
            <a:stretch/>
          </p:blipFill>
          <p:spPr>
            <a:xfrm>
              <a:off x="575467" y="10863667"/>
              <a:ext cx="10963272" cy="2115199"/>
            </a:xfrm>
            <a:prstGeom prst="rect">
              <a:avLst/>
            </a:prstGeom>
            <a:noFill/>
            <a:ln>
              <a:noFill/>
            </a:ln>
          </p:spPr>
        </p:pic>
        <p:pic>
          <p:nvPicPr>
            <p:cNvPr id="855" name="Google Shape;855;g21e68f3deae_0_1218"/>
            <p:cNvPicPr preferRelativeResize="0"/>
            <p:nvPr/>
          </p:nvPicPr>
          <p:blipFill rotWithShape="1">
            <a:blip r:embed="rId5">
              <a:alphaModFix/>
            </a:blip>
            <a:srcRect b="0" l="0" r="0" t="0"/>
            <a:stretch/>
          </p:blipFill>
          <p:spPr>
            <a:xfrm>
              <a:off x="9896025" y="12057550"/>
              <a:ext cx="1538575" cy="775850"/>
            </a:xfrm>
            <a:prstGeom prst="rect">
              <a:avLst/>
            </a:prstGeom>
            <a:noFill/>
            <a:ln>
              <a:noFill/>
            </a:ln>
          </p:spPr>
        </p:pic>
      </p:grpSp>
      <p:sp>
        <p:nvSpPr>
          <p:cNvPr id="856" name="Google Shape;856;g21e68f3deae_0_1218"/>
          <p:cNvSpPr txBox="1"/>
          <p:nvPr/>
        </p:nvSpPr>
        <p:spPr>
          <a:xfrm>
            <a:off x="822775" y="7699000"/>
            <a:ext cx="9368700" cy="2389200"/>
          </a:xfrm>
          <a:prstGeom prst="rect">
            <a:avLst/>
          </a:prstGeom>
          <a:noFill/>
          <a:ln>
            <a:noFill/>
          </a:ln>
        </p:spPr>
        <p:txBody>
          <a:bodyPr anchorCtr="0" anchor="b"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712"/>
              <a:buFont typeface="Arial"/>
              <a:buNone/>
            </a:pPr>
            <a:r>
              <a:rPr b="0" i="0" lang="en-US" sz="4887" u="none" cap="none" strike="noStrike">
                <a:solidFill>
                  <a:srgbClr val="CF3339"/>
                </a:solidFill>
                <a:latin typeface="Roboto Light"/>
                <a:ea typeface="Roboto Light"/>
                <a:cs typeface="Roboto Light"/>
                <a:sym typeface="Roboto Light"/>
              </a:rPr>
              <a:t>PROPOSED NYATIKE/GOGO DAM PROJECT</a:t>
            </a:r>
            <a:endParaRPr b="0" i="0" sz="4887"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g21e68f3deae_0_3040"/>
          <p:cNvSpPr txBox="1"/>
          <p:nvPr/>
        </p:nvSpPr>
        <p:spPr>
          <a:xfrm>
            <a:off x="1773425" y="2606175"/>
            <a:ext cx="12952800" cy="9993600"/>
          </a:xfrm>
          <a:prstGeom prst="rect">
            <a:avLst/>
          </a:prstGeom>
          <a:noFill/>
          <a:ln>
            <a:noFill/>
          </a:ln>
        </p:spPr>
        <p:txBody>
          <a:bodyPr anchorCtr="0" anchor="t" bIns="182850" lIns="182850" spcFirstLastPara="1" rIns="182850" wrap="square" tIns="182850">
            <a:noAutofit/>
          </a:bodyPr>
          <a:lstStyle/>
          <a:p>
            <a:pPr indent="-400050" lvl="0" marL="457200" marR="0" rtl="0" algn="l">
              <a:lnSpc>
                <a:spcPct val="150000"/>
              </a:lnSpc>
              <a:spcBef>
                <a:spcPts val="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proposed Nyatike Dam project  will be used for domestic and irrigation. </a:t>
            </a:r>
            <a:endParaRPr b="0" i="0" sz="2700" u="none" cap="none" strike="noStrike">
              <a:solidFill>
                <a:srgbClr val="434343"/>
              </a:solidFill>
              <a:latin typeface="Roboto Light"/>
              <a:ea typeface="Roboto Light"/>
              <a:cs typeface="Roboto Light"/>
              <a:sym typeface="Roboto Light"/>
            </a:endParaRPr>
          </a:p>
          <a:p>
            <a:pPr indent="-400050" lvl="0" marL="4572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overage  population that the dam will serve is more than 107,000 in addition to the  Agricultural lands.  </a:t>
            </a:r>
            <a:endParaRPr b="0" i="0" sz="2700" u="none" cap="none" strike="noStrike">
              <a:solidFill>
                <a:srgbClr val="434343"/>
              </a:solidFill>
              <a:latin typeface="Roboto Light"/>
              <a:ea typeface="Roboto Light"/>
              <a:cs typeface="Roboto Light"/>
              <a:sym typeface="Roboto Light"/>
            </a:endParaRPr>
          </a:p>
          <a:p>
            <a:pPr indent="-400050" lvl="0" marL="4572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Lower Kuja Irrigation Scheme has an existing approximately 17,000 Acres being served  by Gogo Falls Dam. </a:t>
            </a:r>
            <a:endParaRPr b="0" i="0" sz="2700" u="none" cap="none" strike="noStrike">
              <a:solidFill>
                <a:srgbClr val="434343"/>
              </a:solidFill>
              <a:latin typeface="Roboto Light"/>
              <a:ea typeface="Roboto Light"/>
              <a:cs typeface="Roboto Light"/>
              <a:sym typeface="Roboto Light"/>
            </a:endParaRPr>
          </a:p>
          <a:p>
            <a:pPr indent="-400050" lvl="0" marL="4572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Nyatike Dam will lead to expansion of Lower Kuja Irrigation Scheme by over 66,000 Acres and production of 16.25MW  hydropower.</a:t>
            </a:r>
            <a:endParaRPr b="0" i="0" sz="2700" u="none" cap="none" strike="noStrike">
              <a:solidFill>
                <a:srgbClr val="434343"/>
              </a:solidFill>
              <a:latin typeface="Roboto Light"/>
              <a:ea typeface="Roboto Light"/>
              <a:cs typeface="Roboto Light"/>
              <a:sym typeface="Roboto Light"/>
            </a:endParaRPr>
          </a:p>
          <a:p>
            <a:pPr indent="-400050" lvl="0" marL="457200" marR="0" rtl="0" algn="l">
              <a:lnSpc>
                <a:spcPct val="150000"/>
              </a:lnSpc>
              <a:spcBef>
                <a:spcPts val="100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total proposed irrigable area is 27,000 Ha. Out of this, 2,000 Ha is  to be upland crop irrigation in Uriri and Ndhiwa District while the balance is to be largely on Nyatike and part of Migori District.  </a:t>
            </a:r>
            <a:endParaRPr b="0" i="0" sz="2700" u="none" cap="none" strike="noStrike">
              <a:solidFill>
                <a:srgbClr val="434343"/>
              </a:solidFill>
              <a:latin typeface="Roboto Light"/>
              <a:ea typeface="Roboto Light"/>
              <a:cs typeface="Roboto Light"/>
              <a:sym typeface="Roboto Light"/>
            </a:endParaRPr>
          </a:p>
          <a:p>
            <a:pPr indent="-400050" lvl="0" marL="457200" marR="0" rtl="0" algn="l">
              <a:lnSpc>
                <a:spcPct val="150000"/>
              </a:lnSpc>
              <a:spcBef>
                <a:spcPts val="1000"/>
              </a:spcBef>
              <a:spcAft>
                <a:spcPts val="100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The dam will facilitate opening up the entire Lower Kuja Basin for irrigation. The peak demand is estimated at 49.945 cubic metres per second </a:t>
            </a:r>
            <a:endParaRPr b="0" i="0" sz="2700" u="none" cap="none" strike="noStrike">
              <a:solidFill>
                <a:srgbClr val="434343"/>
              </a:solidFill>
              <a:latin typeface="Roboto Light"/>
              <a:ea typeface="Roboto Light"/>
              <a:cs typeface="Roboto Light"/>
              <a:sym typeface="Roboto Light"/>
            </a:endParaRPr>
          </a:p>
        </p:txBody>
      </p:sp>
      <p:sp>
        <p:nvSpPr>
          <p:cNvPr id="1063" name="Google Shape;1063;g21e68f3deae_0_304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Opportunity and Value Proposition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g21e68f3deae_0_3135"/>
          <p:cNvSpPr/>
          <p:nvPr/>
        </p:nvSpPr>
        <p:spPr>
          <a:xfrm>
            <a:off x="10852526" y="0"/>
            <a:ext cx="13557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g21e68f3deae_0_3135"/>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US"/>
              <a:t>Financials</a:t>
            </a:r>
            <a:endParaRPr/>
          </a:p>
        </p:txBody>
      </p:sp>
      <p:sp>
        <p:nvSpPr>
          <p:cNvPr id="1070" name="Google Shape;1070;g21e68f3deae_0_3135"/>
          <p:cNvSpPr/>
          <p:nvPr/>
        </p:nvSpPr>
        <p:spPr>
          <a:xfrm>
            <a:off x="1997900" y="3083025"/>
            <a:ext cx="8167500" cy="7018800"/>
          </a:xfrm>
          <a:prstGeom prst="rect">
            <a:avLst/>
          </a:prstGeom>
          <a:noFill/>
          <a:ln>
            <a:noFill/>
          </a:ln>
        </p:spPr>
        <p:txBody>
          <a:bodyPr anchorCtr="0" anchor="t" bIns="91400" lIns="182850" spcFirstLastPara="1" rIns="182850" wrap="square" tIns="91400">
            <a:noAutofit/>
          </a:bodyPr>
          <a:lstStyle/>
          <a:p>
            <a:pPr indent="-406400" lvl="0" marL="457200" marR="0" rtl="0" algn="l">
              <a:lnSpc>
                <a:spcPct val="150000"/>
              </a:lnSpc>
              <a:spcBef>
                <a:spcPts val="0"/>
              </a:spcBef>
              <a:spcAft>
                <a:spcPts val="0"/>
              </a:spcAft>
              <a:buClr>
                <a:srgbClr val="B02C20"/>
              </a:buClr>
              <a:buSzPts val="2800"/>
              <a:buFont typeface="Roboto Light"/>
              <a:buAutoNum type="arabicParenR"/>
            </a:pPr>
            <a:r>
              <a:rPr b="0" i="0" lang="en-US" sz="2800" u="none" cap="none" strike="noStrike">
                <a:solidFill>
                  <a:srgbClr val="B02C20"/>
                </a:solidFill>
                <a:latin typeface="Roboto Light"/>
                <a:ea typeface="Roboto Light"/>
                <a:cs typeface="Roboto Light"/>
                <a:sym typeface="Roboto Light"/>
              </a:rPr>
              <a:t>Financial Ask</a:t>
            </a:r>
            <a:endParaRPr b="0" i="0" sz="2700" u="none" cap="none" strike="noStrike">
              <a:solidFill>
                <a:srgbClr val="292934"/>
              </a:solidFill>
              <a:latin typeface="Roboto Light"/>
              <a:ea typeface="Roboto Light"/>
              <a:cs typeface="Roboto Light"/>
              <a:sym typeface="Roboto Light"/>
            </a:endParaRPr>
          </a:p>
          <a:p>
            <a:pPr indent="-400050" lvl="0" marL="914400" marR="0" rtl="0" algn="l">
              <a:lnSpc>
                <a:spcPct val="150000"/>
              </a:lnSpc>
              <a:spcBef>
                <a:spcPts val="8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Asking for </a:t>
            </a:r>
            <a:r>
              <a:rPr b="0" i="0" lang="en-US" sz="2700" u="none" cap="none" strike="noStrike">
                <a:solidFill>
                  <a:srgbClr val="292934"/>
                </a:solidFill>
                <a:latin typeface="Roboto Medium"/>
                <a:ea typeface="Roboto Medium"/>
                <a:cs typeface="Roboto Medium"/>
                <a:sym typeface="Roboto Medium"/>
              </a:rPr>
              <a:t>USD 232 MILLION </a:t>
            </a:r>
            <a:endParaRPr b="0" i="0" sz="2700" u="none" cap="none" strike="noStrike">
              <a:solidFill>
                <a:srgbClr val="292934"/>
              </a:solidFill>
              <a:latin typeface="Roboto Medium"/>
              <a:ea typeface="Roboto Medium"/>
              <a:cs typeface="Roboto Medium"/>
              <a:sym typeface="Roboto Medium"/>
            </a:endParaRPr>
          </a:p>
          <a:p>
            <a:pPr indent="-400050" lvl="0" marL="914400" marR="0" rtl="0" algn="l">
              <a:lnSpc>
                <a:spcPct val="150000"/>
              </a:lnSpc>
              <a:spcBef>
                <a:spcPts val="1000"/>
              </a:spcBef>
              <a:spcAft>
                <a:spcPts val="100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If all the above initiatives are implemented, the </a:t>
            </a:r>
            <a:r>
              <a:rPr b="0" i="0" lang="en-US" sz="2700" u="none" cap="none" strike="noStrike">
                <a:solidFill>
                  <a:srgbClr val="292934"/>
                </a:solidFill>
                <a:latin typeface="Roboto Medium"/>
                <a:ea typeface="Roboto Medium"/>
                <a:cs typeface="Roboto Medium"/>
                <a:sym typeface="Roboto Medium"/>
              </a:rPr>
              <a:t>payback period will be 7 years</a:t>
            </a:r>
            <a:r>
              <a:rPr b="0" i="0" lang="en-US" sz="2700" u="none" cap="none" strike="noStrike">
                <a:solidFill>
                  <a:srgbClr val="292934"/>
                </a:solidFill>
                <a:latin typeface="Roboto Light"/>
                <a:ea typeface="Roboto Light"/>
                <a:cs typeface="Roboto Light"/>
                <a:sym typeface="Roboto Light"/>
              </a:rPr>
              <a:t> and the </a:t>
            </a:r>
            <a:r>
              <a:rPr b="0" i="0" lang="en-US" sz="2700" u="none" cap="none" strike="noStrike">
                <a:solidFill>
                  <a:srgbClr val="292934"/>
                </a:solidFill>
                <a:latin typeface="Roboto Medium"/>
                <a:ea typeface="Roboto Medium"/>
                <a:cs typeface="Roboto Medium"/>
                <a:sym typeface="Roboto Medium"/>
              </a:rPr>
              <a:t> project IRR 12.53% </a:t>
            </a:r>
            <a:endParaRPr b="0" i="0" sz="2700" u="sng" cap="none" strike="noStrike">
              <a:solidFill>
                <a:srgbClr val="292934"/>
              </a:solidFill>
              <a:latin typeface="Roboto Light"/>
              <a:ea typeface="Roboto Light"/>
              <a:cs typeface="Roboto Light"/>
              <a:sym typeface="Roboto Light"/>
            </a:endParaRPr>
          </a:p>
        </p:txBody>
      </p:sp>
      <p:sp>
        <p:nvSpPr>
          <p:cNvPr id="1071" name="Google Shape;1071;g21e68f3deae_0_3135"/>
          <p:cNvSpPr txBox="1"/>
          <p:nvPr/>
        </p:nvSpPr>
        <p:spPr>
          <a:xfrm>
            <a:off x="11826125" y="3083025"/>
            <a:ext cx="9879000" cy="7993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800"/>
              </a:spcBef>
              <a:spcAft>
                <a:spcPts val="0"/>
              </a:spcAft>
              <a:buClr>
                <a:srgbClr val="000000"/>
              </a:buClr>
              <a:buSzPts val="2800"/>
              <a:buFont typeface="Arial"/>
              <a:buNone/>
            </a:pPr>
            <a:r>
              <a:rPr b="0" i="0" lang="en-US" sz="2800" u="none" cap="none" strike="noStrike">
                <a:solidFill>
                  <a:srgbClr val="B02C20"/>
                </a:solidFill>
                <a:latin typeface="Roboto Light"/>
                <a:ea typeface="Roboto Light"/>
                <a:cs typeface="Roboto Light"/>
                <a:sym typeface="Roboto Light"/>
              </a:rPr>
              <a:t>2) Financial Projections</a:t>
            </a:r>
            <a:endParaRPr b="0" i="0" sz="2700" u="none" cap="none" strike="noStrike">
              <a:solidFill>
                <a:srgbClr val="292934"/>
              </a:solidFill>
              <a:latin typeface="Roboto Light"/>
              <a:ea typeface="Roboto Light"/>
              <a:cs typeface="Roboto Light"/>
              <a:sym typeface="Roboto Light"/>
            </a:endParaRPr>
          </a:p>
          <a:p>
            <a:pPr indent="-400050" lvl="0" marL="457200" marR="0" rtl="0" algn="l">
              <a:lnSpc>
                <a:spcPct val="150000"/>
              </a:lnSpc>
              <a:spcBef>
                <a:spcPts val="10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project is marginally viable with a payback of 20 years, with an IRR 4.62%. We have considered the following viability initiatives to improve bankability: </a:t>
            </a:r>
            <a:endParaRPr b="0" i="0" sz="2700" u="none" cap="none" strike="noStrike">
              <a:solidFill>
                <a:srgbClr val="292934"/>
              </a:solidFill>
              <a:latin typeface="Roboto Light"/>
              <a:ea typeface="Roboto Light"/>
              <a:cs typeface="Roboto Light"/>
              <a:sym typeface="Roboto Light"/>
            </a:endParaRPr>
          </a:p>
          <a:p>
            <a:pPr indent="-400050" lvl="0" marL="457200" marR="0" rtl="0" algn="l">
              <a:lnSpc>
                <a:spcPct val="150000"/>
              </a:lnSpc>
              <a:spcBef>
                <a:spcPts val="10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Bulk NRW assumed to be 7% and Tariff for raw water as Kshs 7/m3 (irrigation water demand is 79.77 Mm3 per month) hence the revenues per year will be approximately  USD 60 Million per year on average from sale of Irrigation Water if there will be 100% utilisation of irrigable land. </a:t>
            </a:r>
            <a:endParaRPr b="0" i="0" sz="2700" u="none" cap="none" strike="noStrike">
              <a:solidFill>
                <a:srgbClr val="292934"/>
              </a:solidFill>
              <a:latin typeface="Roboto Light"/>
              <a:ea typeface="Roboto Light"/>
              <a:cs typeface="Roboto Light"/>
              <a:sym typeface="Roboto Light"/>
            </a:endParaRPr>
          </a:p>
          <a:p>
            <a:pPr indent="-400050" lvl="0" marL="457200" marR="0" rtl="0" algn="l">
              <a:lnSpc>
                <a:spcPct val="150000"/>
              </a:lnSpc>
              <a:spcBef>
                <a:spcPts val="1000"/>
              </a:spcBef>
              <a:spcAft>
                <a:spcPts val="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Sale of hydropower to Kenya Power (16.25 MW).  </a:t>
            </a:r>
            <a:endParaRPr b="0" i="0" sz="2700" u="none" cap="none" strike="noStrike">
              <a:solidFill>
                <a:srgbClr val="292934"/>
              </a:solidFill>
              <a:latin typeface="Roboto Light"/>
              <a:ea typeface="Roboto Light"/>
              <a:cs typeface="Roboto Light"/>
              <a:sym typeface="Roboto Light"/>
            </a:endParaRPr>
          </a:p>
          <a:p>
            <a:pPr indent="-400050" lvl="0" marL="457200" marR="0" rtl="0" algn="l">
              <a:lnSpc>
                <a:spcPct val="150000"/>
              </a:lnSpc>
              <a:spcBef>
                <a:spcPts val="1000"/>
              </a:spcBef>
              <a:spcAft>
                <a:spcPts val="1000"/>
              </a:spcAft>
              <a:buClr>
                <a:srgbClr val="292934"/>
              </a:buClr>
              <a:buSzPts val="2700"/>
              <a:buFont typeface="Roboto Light"/>
              <a:buChar char="●"/>
            </a:pPr>
            <a:r>
              <a:rPr b="0" i="0" lang="en-US" sz="2700" u="none" cap="none" strike="noStrike">
                <a:solidFill>
                  <a:srgbClr val="292934"/>
                </a:solidFill>
                <a:latin typeface="Roboto Light"/>
                <a:ea typeface="Roboto Light"/>
                <a:cs typeface="Roboto Light"/>
                <a:sym typeface="Roboto Light"/>
              </a:rPr>
              <a:t>The sale of water for domestic water 50,000 m3/day with an estimated tariff of USD 0.23/m3</a:t>
            </a:r>
            <a:endParaRPr b="0" i="0" sz="2700" u="none" cap="none" strike="noStrike">
              <a:solidFill>
                <a:srgbClr val="292934"/>
              </a:solidFill>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g21e68f3deae_0_3223"/>
          <p:cNvSpPr txBox="1"/>
          <p:nvPr/>
        </p:nvSpPr>
        <p:spPr>
          <a:xfrm>
            <a:off x="1773425" y="2606175"/>
            <a:ext cx="14075100" cy="9993600"/>
          </a:xfrm>
          <a:prstGeom prst="rect">
            <a:avLst/>
          </a:prstGeom>
          <a:noFill/>
          <a:ln>
            <a:noFill/>
          </a:ln>
        </p:spPr>
        <p:txBody>
          <a:bodyPr anchorCtr="0" anchor="t" bIns="182850" lIns="182850" spcFirstLastPara="1" rIns="182850" wrap="square" tIns="182850">
            <a:noAutofit/>
          </a:bodyPr>
          <a:lstStyle/>
          <a:p>
            <a:pPr indent="-400050" lvl="0" marL="457200" marR="0" rtl="0" algn="l">
              <a:lnSpc>
                <a:spcPct val="150000"/>
              </a:lnSpc>
              <a:spcBef>
                <a:spcPts val="0"/>
              </a:spcBef>
              <a:spcAft>
                <a:spcPts val="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Gogo Dam is a replica project to many carried out worldwide under PPP. The model has been designed such that water from the dam will be acquired and sold to an entity responsible for irrigation in the area. The entity will collect fees to be used in recovery of construction cost. </a:t>
            </a:r>
            <a:endParaRPr b="0" i="0" sz="2700" u="none" cap="none" strike="noStrike">
              <a:solidFill>
                <a:srgbClr val="434343"/>
              </a:solidFill>
              <a:latin typeface="Roboto Light"/>
              <a:ea typeface="Roboto Light"/>
              <a:cs typeface="Roboto Light"/>
              <a:sym typeface="Roboto Light"/>
            </a:endParaRPr>
          </a:p>
          <a:p>
            <a:pPr indent="-400050" lvl="0" marL="457200" marR="0" rtl="0" algn="l">
              <a:lnSpc>
                <a:spcPct val="150000"/>
              </a:lnSpc>
              <a:spcBef>
                <a:spcPts val="1000"/>
              </a:spcBef>
              <a:spcAft>
                <a:spcPts val="1000"/>
              </a:spcAft>
              <a:buClr>
                <a:srgbClr val="434343"/>
              </a:buClr>
              <a:buSzPts val="2700"/>
              <a:buFont typeface="Roboto Light"/>
              <a:buChar char="●"/>
            </a:pPr>
            <a:r>
              <a:rPr b="0" i="0" lang="en-US" sz="2700" u="none" cap="none" strike="noStrike">
                <a:solidFill>
                  <a:srgbClr val="434343"/>
                </a:solidFill>
                <a:latin typeface="Roboto Light"/>
                <a:ea typeface="Roboto Light"/>
                <a:cs typeface="Roboto Light"/>
                <a:sym typeface="Roboto Light"/>
              </a:rPr>
              <a:t>From the existing market sounding, the project has a revenue to cost ratio of 1.68, making it a good project for investments.</a:t>
            </a:r>
            <a:endParaRPr b="0" i="0" sz="2700" u="none" cap="none" strike="noStrike">
              <a:solidFill>
                <a:srgbClr val="434343"/>
              </a:solidFill>
              <a:latin typeface="Roboto Light"/>
              <a:ea typeface="Roboto Light"/>
              <a:cs typeface="Roboto Light"/>
              <a:sym typeface="Roboto Light"/>
            </a:endParaRPr>
          </a:p>
        </p:txBody>
      </p:sp>
      <p:sp>
        <p:nvSpPr>
          <p:cNvPr id="1077" name="Google Shape;1077;g21e68f3deae_0_322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Financial Risk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g21e68f3deae_0_2197"/>
          <p:cNvSpPr txBox="1"/>
          <p:nvPr>
            <p:ph type="title"/>
          </p:nvPr>
        </p:nvSpPr>
        <p:spPr>
          <a:xfrm>
            <a:off x="831200" y="1059924"/>
            <a:ext cx="104952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2600"/>
              <a:buNone/>
            </a:pPr>
            <a:r>
              <a:rPr lang="en-US" sz="4900"/>
              <a:t>Project Team</a:t>
            </a:r>
            <a:endParaRPr sz="4900"/>
          </a:p>
        </p:txBody>
      </p:sp>
      <p:pic>
        <p:nvPicPr>
          <p:cNvPr id="1083" name="Google Shape;1083;g21e68f3deae_0_2197"/>
          <p:cNvPicPr preferRelativeResize="0"/>
          <p:nvPr/>
        </p:nvPicPr>
        <p:blipFill rotWithShape="1">
          <a:blip r:embed="rId3">
            <a:alphaModFix/>
          </a:blip>
          <a:srcRect b="0" l="0" r="0" t="0"/>
          <a:stretch/>
        </p:blipFill>
        <p:spPr>
          <a:xfrm>
            <a:off x="1731850" y="6018562"/>
            <a:ext cx="1920934" cy="1920934"/>
          </a:xfrm>
          <a:prstGeom prst="rect">
            <a:avLst/>
          </a:prstGeom>
          <a:noFill/>
          <a:ln>
            <a:noFill/>
          </a:ln>
        </p:spPr>
      </p:pic>
      <p:sp>
        <p:nvSpPr>
          <p:cNvPr id="1084" name="Google Shape;1084;g21e68f3deae_0_2197"/>
          <p:cNvSpPr txBox="1"/>
          <p:nvPr>
            <p:ph idx="2" type="body"/>
          </p:nvPr>
        </p:nvSpPr>
        <p:spPr>
          <a:xfrm>
            <a:off x="4185925" y="4736625"/>
            <a:ext cx="12650400" cy="5028300"/>
          </a:xfrm>
          <a:prstGeom prst="rect">
            <a:avLst/>
          </a:prstGeom>
          <a:noFill/>
          <a:ln>
            <a:noFill/>
          </a:ln>
        </p:spPr>
        <p:txBody>
          <a:bodyPr anchorCtr="0" anchor="t" bIns="243800" lIns="243800" spcFirstLastPara="1" rIns="243800" wrap="square" tIns="243800">
            <a:noAutofit/>
          </a:bodyPr>
          <a:lstStyle/>
          <a:p>
            <a:pPr indent="0" lvl="0" marL="0" rtl="0" algn="l">
              <a:lnSpc>
                <a:spcPct val="150000"/>
              </a:lnSpc>
              <a:spcBef>
                <a:spcPts val="0"/>
              </a:spcBef>
              <a:spcAft>
                <a:spcPts val="0"/>
              </a:spcAft>
              <a:buSzPts val="3700"/>
              <a:buNone/>
            </a:pPr>
            <a:r>
              <a:rPr b="1" lang="en-US" sz="2700"/>
              <a:t>The National Treasury;</a:t>
            </a:r>
            <a:r>
              <a:rPr lang="en-US" sz="2700">
                <a:latin typeface="Roboto Light"/>
                <a:ea typeface="Roboto Light"/>
                <a:cs typeface="Roboto Light"/>
                <a:sym typeface="Roboto Light"/>
              </a:rPr>
              <a:t> PPP Directorate – facilitate the development of the PPP project and structuring of the deal.  </a:t>
            </a:r>
            <a:endParaRPr sz="2700">
              <a:latin typeface="Roboto Light"/>
              <a:ea typeface="Roboto Light"/>
              <a:cs typeface="Roboto Light"/>
              <a:sym typeface="Roboto Light"/>
            </a:endParaRPr>
          </a:p>
          <a:p>
            <a:pPr indent="0" lvl="0" marL="0" rtl="0" algn="l">
              <a:lnSpc>
                <a:spcPct val="150000"/>
              </a:lnSpc>
              <a:spcBef>
                <a:spcPts val="3200"/>
              </a:spcBef>
              <a:spcAft>
                <a:spcPts val="0"/>
              </a:spcAft>
              <a:buSzPts val="3700"/>
              <a:buNone/>
            </a:pPr>
            <a:r>
              <a:rPr b="1" lang="en-US" sz="2700"/>
              <a:t>State Department of Roads</a:t>
            </a:r>
            <a:r>
              <a:rPr lang="en-US" sz="2700">
                <a:latin typeface="Roboto Light"/>
                <a:ea typeface="Roboto Light"/>
                <a:cs typeface="Roboto Light"/>
                <a:sym typeface="Roboto Light"/>
              </a:rPr>
              <a:t>, Ministry of Roads and Transport,  - Parent Ministry, for Oversight and Monitoring </a:t>
            </a:r>
            <a:endParaRPr sz="2700">
              <a:latin typeface="Roboto Light"/>
              <a:ea typeface="Roboto Light"/>
              <a:cs typeface="Roboto Light"/>
              <a:sym typeface="Roboto Light"/>
            </a:endParaRPr>
          </a:p>
          <a:p>
            <a:pPr indent="0" lvl="0" marL="0" rtl="0" algn="l">
              <a:lnSpc>
                <a:spcPct val="150000"/>
              </a:lnSpc>
              <a:spcBef>
                <a:spcPts val="3200"/>
              </a:spcBef>
              <a:spcAft>
                <a:spcPts val="3200"/>
              </a:spcAft>
              <a:buSzPts val="3700"/>
              <a:buNone/>
            </a:pPr>
            <a:r>
              <a:rPr b="1" lang="en-US" sz="2700"/>
              <a:t>Kenya National Highways Authority -</a:t>
            </a:r>
            <a:r>
              <a:rPr lang="en-US" sz="2700">
                <a:latin typeface="Roboto Light"/>
                <a:ea typeface="Roboto Light"/>
                <a:cs typeface="Roboto Light"/>
                <a:sym typeface="Roboto Light"/>
              </a:rPr>
              <a:t>  The Contracting Authority</a:t>
            </a:r>
            <a:endParaRPr sz="2700">
              <a:latin typeface="Roboto Light"/>
              <a:ea typeface="Roboto Light"/>
              <a:cs typeface="Roboto Light"/>
              <a:sym typeface="Roboto Light"/>
            </a:endParaRPr>
          </a:p>
        </p:txBody>
      </p:sp>
      <p:cxnSp>
        <p:nvCxnSpPr>
          <p:cNvPr id="1085" name="Google Shape;1085;g21e68f3deae_0_2197"/>
          <p:cNvCxnSpPr/>
          <p:nvPr/>
        </p:nvCxnSpPr>
        <p:spPr>
          <a:xfrm rot="10800000">
            <a:off x="2454100" y="3442358"/>
            <a:ext cx="10191900" cy="0"/>
          </a:xfrm>
          <a:prstGeom prst="straightConnector1">
            <a:avLst/>
          </a:prstGeom>
          <a:noFill/>
          <a:ln cap="flat" cmpd="sng" w="9525">
            <a:solidFill>
              <a:srgbClr val="D9D9D9"/>
            </a:solidFill>
            <a:prstDash val="solid"/>
            <a:round/>
            <a:headEnd len="sm" w="sm" type="none"/>
            <a:tailEnd len="sm" w="sm" type="none"/>
          </a:ln>
        </p:spPr>
      </p:cxnSp>
      <p:cxnSp>
        <p:nvCxnSpPr>
          <p:cNvPr id="1086" name="Google Shape;1086;g21e68f3deae_0_2197"/>
          <p:cNvCxnSpPr/>
          <p:nvPr/>
        </p:nvCxnSpPr>
        <p:spPr>
          <a:xfrm rot="10800000">
            <a:off x="2454100" y="9951961"/>
            <a:ext cx="101919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grpSp>
        <p:nvGrpSpPr>
          <p:cNvPr id="1091" name="Google Shape;1091;g21e68f3deae_0_2213"/>
          <p:cNvGrpSpPr/>
          <p:nvPr/>
        </p:nvGrpSpPr>
        <p:grpSpPr>
          <a:xfrm>
            <a:off x="13922021" y="6130648"/>
            <a:ext cx="10461370" cy="1713560"/>
            <a:chOff x="5220888" y="1595367"/>
            <a:chExt cx="3923112" cy="642601"/>
          </a:xfrm>
        </p:grpSpPr>
        <p:sp>
          <p:nvSpPr>
            <p:cNvPr id="1092" name="Google Shape;1092;g21e68f3deae_0_2213"/>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93" name="Google Shape;1093;g21e68f3deae_0_2213"/>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1094" name="Google Shape;1094;g21e68f3deae_0_2213"/>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095" name="Google Shape;1095;g21e68f3deae_0_2213"/>
          <p:cNvGrpSpPr/>
          <p:nvPr/>
        </p:nvGrpSpPr>
        <p:grpSpPr>
          <a:xfrm>
            <a:off x="13922021" y="4383687"/>
            <a:ext cx="10461370" cy="1713581"/>
            <a:chOff x="5220888" y="940241"/>
            <a:chExt cx="3923112" cy="642609"/>
          </a:xfrm>
        </p:grpSpPr>
        <p:sp>
          <p:nvSpPr>
            <p:cNvPr id="1096" name="Google Shape;1096;g21e68f3deae_0_2213"/>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97" name="Google Shape;1097;g21e68f3deae_0_2213"/>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098" name="Google Shape;1098;g21e68f3deae_0_2213"/>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099" name="Google Shape;1099;g21e68f3deae_0_2213"/>
          <p:cNvGrpSpPr/>
          <p:nvPr/>
        </p:nvGrpSpPr>
        <p:grpSpPr>
          <a:xfrm>
            <a:off x="13922021" y="7871116"/>
            <a:ext cx="10461370" cy="1713586"/>
            <a:chOff x="5220888" y="2250475"/>
            <a:chExt cx="3923112" cy="642611"/>
          </a:xfrm>
        </p:grpSpPr>
        <p:sp>
          <p:nvSpPr>
            <p:cNvPr id="1100" name="Google Shape;1100;g21e68f3deae_0_2213"/>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01" name="Google Shape;1101;g21e68f3deae_0_2213"/>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1102" name="Google Shape;1102;g21e68f3deae_0_2213"/>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103" name="Google Shape;1103;g21e68f3deae_0_2213"/>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g21e68f3deae_0_222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Get started with KenInvest and KDC</a:t>
            </a:r>
            <a:endParaRPr/>
          </a:p>
        </p:txBody>
      </p:sp>
      <p:pic>
        <p:nvPicPr>
          <p:cNvPr id="1109" name="Google Shape;1109;g21e68f3deae_0_2229"/>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13" name="Shape 1113"/>
        <p:cNvGrpSpPr/>
        <p:nvPr/>
      </p:nvGrpSpPr>
      <p:grpSpPr>
        <a:xfrm>
          <a:off x="0" y="0"/>
          <a:ext cx="0" cy="0"/>
          <a:chOff x="0" y="0"/>
          <a:chExt cx="0" cy="0"/>
        </a:xfrm>
      </p:grpSpPr>
      <p:pic>
        <p:nvPicPr>
          <p:cNvPr id="1114" name="Google Shape;1114;g21e68f3deae_0_2234"/>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115" name="Google Shape;1115;g21e68f3deae_0_2234"/>
          <p:cNvPicPr preferRelativeResize="0"/>
          <p:nvPr/>
        </p:nvPicPr>
        <p:blipFill rotWithShape="1">
          <a:blip r:embed="rId4">
            <a:alphaModFix/>
          </a:blip>
          <a:srcRect b="0" l="0" r="0" t="0"/>
          <a:stretch/>
        </p:blipFill>
        <p:spPr>
          <a:xfrm>
            <a:off x="15871533" y="1763067"/>
            <a:ext cx="4822603" cy="10500668"/>
          </a:xfrm>
          <a:prstGeom prst="rect">
            <a:avLst/>
          </a:prstGeom>
          <a:noFill/>
          <a:ln>
            <a:noFill/>
          </a:ln>
        </p:spPr>
      </p:pic>
      <p:pic>
        <p:nvPicPr>
          <p:cNvPr id="1116" name="Google Shape;1116;g21e68f3deae_0_2234"/>
          <p:cNvPicPr preferRelativeResize="0"/>
          <p:nvPr/>
        </p:nvPicPr>
        <p:blipFill rotWithShape="1">
          <a:blip r:embed="rId5">
            <a:alphaModFix/>
          </a:blip>
          <a:srcRect b="0" l="0" r="0" t="0"/>
          <a:stretch/>
        </p:blipFill>
        <p:spPr>
          <a:xfrm>
            <a:off x="18215650" y="10683850"/>
            <a:ext cx="2825948" cy="1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0" name="Shape 860"/>
        <p:cNvGrpSpPr/>
        <p:nvPr/>
      </p:nvGrpSpPr>
      <p:grpSpPr>
        <a:xfrm>
          <a:off x="0" y="0"/>
          <a:ext cx="0" cy="0"/>
          <a:chOff x="0" y="0"/>
          <a:chExt cx="0" cy="0"/>
        </a:xfrm>
      </p:grpSpPr>
      <p:grpSp>
        <p:nvGrpSpPr>
          <p:cNvPr id="861" name="Google Shape;861;g21e68f3deae_0_1228"/>
          <p:cNvGrpSpPr/>
          <p:nvPr/>
        </p:nvGrpSpPr>
        <p:grpSpPr>
          <a:xfrm>
            <a:off x="13922022" y="5943368"/>
            <a:ext cx="10461370" cy="1713560"/>
            <a:chOff x="5220888" y="1595367"/>
            <a:chExt cx="3923112" cy="642601"/>
          </a:xfrm>
        </p:grpSpPr>
        <p:sp>
          <p:nvSpPr>
            <p:cNvPr id="862" name="Google Shape;862;g21e68f3deae_0_1228"/>
            <p:cNvSpPr/>
            <p:nvPr/>
          </p:nvSpPr>
          <p:spPr>
            <a:xfrm flipH="1">
              <a:off x="5911200" y="1595367"/>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3" name="Google Shape;863;g21e68f3deae_0_1228"/>
            <p:cNvSpPr/>
            <p:nvPr/>
          </p:nvSpPr>
          <p:spPr>
            <a:xfrm>
              <a:off x="5970525" y="1672763"/>
              <a:ext cx="27357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864" name="Google Shape;864;g21e68f3deae_0_1228"/>
            <p:cNvSpPr/>
            <p:nvPr/>
          </p:nvSpPr>
          <p:spPr>
            <a:xfrm>
              <a:off x="5220888" y="1595368"/>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865" name="Google Shape;865;g21e68f3deae_0_1228"/>
          <p:cNvGrpSpPr/>
          <p:nvPr/>
        </p:nvGrpSpPr>
        <p:grpSpPr>
          <a:xfrm>
            <a:off x="13922022" y="4197363"/>
            <a:ext cx="10461370" cy="1713581"/>
            <a:chOff x="5220888" y="940241"/>
            <a:chExt cx="3923112" cy="642609"/>
          </a:xfrm>
        </p:grpSpPr>
        <p:sp>
          <p:nvSpPr>
            <p:cNvPr id="866" name="Google Shape;866;g21e68f3deae_0_1228"/>
            <p:cNvSpPr/>
            <p:nvPr/>
          </p:nvSpPr>
          <p:spPr>
            <a:xfrm flipH="1">
              <a:off x="5911200" y="940250"/>
              <a:ext cx="3232800" cy="642600"/>
            </a:xfrm>
            <a:prstGeom prst="rect">
              <a:avLst/>
            </a:prstGeom>
            <a:solidFill>
              <a:srgbClr val="006F35"/>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7" name="Google Shape;867;g21e68f3deae_0_1228"/>
            <p:cNvSpPr/>
            <p:nvPr/>
          </p:nvSpPr>
          <p:spPr>
            <a:xfrm>
              <a:off x="5970528" y="1017625"/>
              <a:ext cx="23766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868" name="Google Shape;868;g21e68f3deae_0_1228"/>
            <p:cNvSpPr/>
            <p:nvPr/>
          </p:nvSpPr>
          <p:spPr>
            <a:xfrm>
              <a:off x="5220888" y="940241"/>
              <a:ext cx="690000" cy="642600"/>
            </a:xfrm>
            <a:prstGeom prst="rect">
              <a:avLst/>
            </a:prstGeom>
            <a:solidFill>
              <a:srgbClr val="00A54F"/>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869" name="Google Shape;869;g21e68f3deae_0_1228"/>
          <p:cNvGrpSpPr/>
          <p:nvPr/>
        </p:nvGrpSpPr>
        <p:grpSpPr>
          <a:xfrm>
            <a:off x="13922022" y="7662682"/>
            <a:ext cx="10461370" cy="1713586"/>
            <a:chOff x="5220888" y="1593503"/>
            <a:chExt cx="3923112" cy="642611"/>
          </a:xfrm>
        </p:grpSpPr>
        <p:sp>
          <p:nvSpPr>
            <p:cNvPr id="870" name="Google Shape;870;g21e68f3deae_0_1228"/>
            <p:cNvSpPr/>
            <p:nvPr/>
          </p:nvSpPr>
          <p:spPr>
            <a:xfrm flipH="1">
              <a:off x="5911200" y="1593503"/>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1" name="Google Shape;871;g21e68f3deae_0_1228"/>
            <p:cNvSpPr/>
            <p:nvPr/>
          </p:nvSpPr>
          <p:spPr>
            <a:xfrm>
              <a:off x="5970526" y="1653122"/>
              <a:ext cx="29220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872" name="Google Shape;872;g21e68f3deae_0_1228"/>
            <p:cNvSpPr/>
            <p:nvPr/>
          </p:nvSpPr>
          <p:spPr>
            <a:xfrm>
              <a:off x="5220888" y="1593514"/>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873" name="Google Shape;873;g21e68f3deae_0_1228"/>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7" name="Shape 877"/>
        <p:cNvGrpSpPr/>
        <p:nvPr/>
      </p:nvGrpSpPr>
      <p:grpSpPr>
        <a:xfrm>
          <a:off x="0" y="0"/>
          <a:ext cx="0" cy="0"/>
          <a:chOff x="0" y="0"/>
          <a:chExt cx="0" cy="0"/>
        </a:xfrm>
      </p:grpSpPr>
      <p:pic>
        <p:nvPicPr>
          <p:cNvPr id="878" name="Google Shape;878;g21e68f3deae_0_1244"/>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879" name="Google Shape;879;g21e68f3deae_0_1244"/>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0" name="Google Shape;880;g21e68f3deae_0_1244"/>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1" name="Google Shape;881;g21e68f3deae_0_124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882" name="Google Shape;882;g21e68f3deae_0_1244"/>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883" name="Google Shape;883;g21e68f3deae_0_1244"/>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884" name="Google Shape;884;g21e68f3deae_0_1244"/>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885" name="Google Shape;885;g21e68f3deae_0_1244"/>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886" name="Google Shape;886;g21e68f3deae_0_1244"/>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887" name="Google Shape;887;g21e68f3deae_0_1244"/>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888" name="Google Shape;888;g21e68f3deae_0_1244"/>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9" name="Google Shape;889;g21e68f3deae_0_1244"/>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0" name="Google Shape;890;g21e68f3deae_0_1244"/>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1" name="Google Shape;891;g21e68f3deae_0_1244"/>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2" name="Google Shape;892;g21e68f3deae_0_1244"/>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93" name="Google Shape;893;g21e68f3deae_0_1244"/>
          <p:cNvGrpSpPr/>
          <p:nvPr/>
        </p:nvGrpSpPr>
        <p:grpSpPr>
          <a:xfrm>
            <a:off x="10491706" y="3248163"/>
            <a:ext cx="1443395" cy="1443395"/>
            <a:chOff x="1799100" y="325175"/>
            <a:chExt cx="4020600" cy="4020600"/>
          </a:xfrm>
        </p:grpSpPr>
        <p:sp>
          <p:nvSpPr>
            <p:cNvPr id="894" name="Google Shape;894;g21e68f3deae_0_1244"/>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5" name="Google Shape;895;g21e68f3deae_0_1244"/>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6" name="Google Shape;896;g21e68f3deae_0_1244"/>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7" name="Google Shape;897;g21e68f3deae_0_1244"/>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98" name="Google Shape;898;g21e68f3deae_0_1244"/>
          <p:cNvGrpSpPr/>
          <p:nvPr/>
        </p:nvGrpSpPr>
        <p:grpSpPr>
          <a:xfrm>
            <a:off x="10491526" y="9946423"/>
            <a:ext cx="1443734" cy="1443586"/>
            <a:chOff x="1859375" y="383575"/>
            <a:chExt cx="3899875" cy="3899475"/>
          </a:xfrm>
        </p:grpSpPr>
        <p:sp>
          <p:nvSpPr>
            <p:cNvPr id="899" name="Google Shape;899;g21e68f3deae_0_1244"/>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0" name="Google Shape;900;g21e68f3deae_0_1244"/>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1" name="Google Shape;901;g21e68f3deae_0_1244"/>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2" name="Google Shape;902;g21e68f3deae_0_1244"/>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3" name="Google Shape;903;g21e68f3deae_0_1244"/>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4" name="Google Shape;904;g21e68f3deae_0_1244"/>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5" name="Google Shape;905;g21e68f3deae_0_1244"/>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6" name="Google Shape;906;g21e68f3deae_0_1244"/>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7" name="Google Shape;907;g21e68f3deae_0_1244"/>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8" name="Google Shape;908;g21e68f3deae_0_1244"/>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09" name="Google Shape;909;g21e68f3deae_0_1244"/>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0" name="Google Shape;910;g21e68f3deae_0_1244"/>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1" name="Google Shape;911;g21e68f3deae_0_1244"/>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2" name="Google Shape;912;g21e68f3deae_0_1244"/>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3" name="Google Shape;913;g21e68f3deae_0_1244"/>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4" name="Google Shape;914;g21e68f3deae_0_1244"/>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5" name="Google Shape;915;g21e68f3deae_0_1244"/>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6" name="Google Shape;916;g21e68f3deae_0_1244"/>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7" name="Google Shape;917;g21e68f3deae_0_1244"/>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8" name="Google Shape;918;g21e68f3deae_0_1244"/>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9" name="Google Shape;919;g21e68f3deae_0_1244"/>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0" name="Google Shape;920;g21e68f3deae_0_1244"/>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921" name="Google Shape;921;g21e68f3deae_0_1244"/>
          <p:cNvGrpSpPr/>
          <p:nvPr/>
        </p:nvGrpSpPr>
        <p:grpSpPr>
          <a:xfrm>
            <a:off x="1832495" y="3266003"/>
            <a:ext cx="1258244" cy="1443135"/>
            <a:chOff x="2024150" y="270925"/>
            <a:chExt cx="3550350" cy="4072050"/>
          </a:xfrm>
        </p:grpSpPr>
        <p:sp>
          <p:nvSpPr>
            <p:cNvPr id="922" name="Google Shape;922;g21e68f3deae_0_1244"/>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3" name="Google Shape;923;g21e68f3deae_0_1244"/>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4" name="Google Shape;924;g21e68f3deae_0_1244"/>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5" name="Google Shape;925;g21e68f3deae_0_1244"/>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26" name="Google Shape;926;g21e68f3deae_0_1244"/>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927" name="Google Shape;927;g21e68f3deae_0_1244"/>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1" name="Shape 931"/>
        <p:cNvGrpSpPr/>
        <p:nvPr/>
      </p:nvGrpSpPr>
      <p:grpSpPr>
        <a:xfrm>
          <a:off x="0" y="0"/>
          <a:ext cx="0" cy="0"/>
          <a:chOff x="0" y="0"/>
          <a:chExt cx="0" cy="0"/>
        </a:xfrm>
      </p:grpSpPr>
      <p:sp>
        <p:nvSpPr>
          <p:cNvPr id="932" name="Google Shape;932;g21e68f3deae_0_129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933" name="Google Shape;933;g21e68f3deae_0_1297"/>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934" name="Google Shape;934;g21e68f3deae_0_1297"/>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935" name="Google Shape;935;g21e68f3deae_0_1297"/>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936" name="Google Shape;936;g21e68f3deae_0_1297"/>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937" name="Google Shape;937;g21e68f3deae_0_1297"/>
          <p:cNvSpPr/>
          <p:nvPr/>
        </p:nvSpPr>
        <p:spPr>
          <a:xfrm rot="-3280680">
            <a:off x="3979001" y="582504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938" name="Google Shape;938;g21e68f3deae_0_1297"/>
          <p:cNvGrpSpPr/>
          <p:nvPr/>
        </p:nvGrpSpPr>
        <p:grpSpPr>
          <a:xfrm>
            <a:off x="4596194" y="4969575"/>
            <a:ext cx="6546469" cy="7298584"/>
            <a:chOff x="4184863" y="1520198"/>
            <a:chExt cx="2958454" cy="3298348"/>
          </a:xfrm>
        </p:grpSpPr>
        <p:sp>
          <p:nvSpPr>
            <p:cNvPr id="939" name="Google Shape;939;g21e68f3deae_0_1297"/>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0" name="Google Shape;940;g21e68f3deae_0_1297"/>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1" name="Google Shape;941;g21e68f3deae_0_1297"/>
            <p:cNvSpPr txBox="1"/>
            <p:nvPr/>
          </p:nvSpPr>
          <p:spPr>
            <a:xfrm rot="1307">
              <a:off x="4478343"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942" name="Google Shape;942;g21e68f3deae_0_1297"/>
          <p:cNvGrpSpPr/>
          <p:nvPr/>
        </p:nvGrpSpPr>
        <p:grpSpPr>
          <a:xfrm>
            <a:off x="1659527" y="1447835"/>
            <a:ext cx="7288026" cy="7131669"/>
            <a:chOff x="2857731" y="-71333"/>
            <a:chExt cx="3293577" cy="3222916"/>
          </a:xfrm>
        </p:grpSpPr>
        <p:sp>
          <p:nvSpPr>
            <p:cNvPr id="943" name="Google Shape;943;g21e68f3deae_0_1297"/>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4" name="Google Shape;944;g21e68f3deae_0_1297"/>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5" name="Google Shape;945;g21e68f3deae_0_1297"/>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946" name="Google Shape;946;g21e68f3deae_0_1297"/>
          <p:cNvGrpSpPr/>
          <p:nvPr/>
        </p:nvGrpSpPr>
        <p:grpSpPr>
          <a:xfrm>
            <a:off x="-327227" y="5333521"/>
            <a:ext cx="7577586" cy="6908976"/>
            <a:chOff x="1959887" y="1684672"/>
            <a:chExt cx="3424433" cy="3122278"/>
          </a:xfrm>
        </p:grpSpPr>
        <p:sp>
          <p:nvSpPr>
            <p:cNvPr id="947" name="Google Shape;947;g21e68f3deae_0_1297"/>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8" name="Google Shape;948;g21e68f3deae_0_1297"/>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9" name="Google Shape;949;g21e68f3deae_0_1297"/>
            <p:cNvSpPr txBox="1"/>
            <p:nvPr/>
          </p:nvSpPr>
          <p:spPr>
            <a:xfrm flipH="1" rot="121605">
              <a:off x="3085416" y="3179332"/>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950" name="Google Shape;950;g21e68f3deae_0_1297"/>
          <p:cNvGrpSpPr/>
          <p:nvPr/>
        </p:nvGrpSpPr>
        <p:grpSpPr>
          <a:xfrm>
            <a:off x="10817118" y="3493804"/>
            <a:ext cx="1164803" cy="1222233"/>
            <a:chOff x="1230625" y="2035900"/>
            <a:chExt cx="436812" cy="458349"/>
          </a:xfrm>
        </p:grpSpPr>
        <p:sp>
          <p:nvSpPr>
            <p:cNvPr id="951" name="Google Shape;951;g21e68f3deae_0_129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52" name="Google Shape;952;g21e68f3deae_0_129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953" name="Google Shape;953;g21e68f3deae_0_1297"/>
          <p:cNvGrpSpPr/>
          <p:nvPr/>
        </p:nvGrpSpPr>
        <p:grpSpPr>
          <a:xfrm>
            <a:off x="10817118" y="6018137"/>
            <a:ext cx="1164803" cy="1222233"/>
            <a:chOff x="1230625" y="2035900"/>
            <a:chExt cx="436812" cy="458349"/>
          </a:xfrm>
        </p:grpSpPr>
        <p:sp>
          <p:nvSpPr>
            <p:cNvPr id="954" name="Google Shape;954;g21e68f3deae_0_129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55" name="Google Shape;955;g21e68f3deae_0_129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956" name="Google Shape;956;g21e68f3deae_0_1297"/>
          <p:cNvGrpSpPr/>
          <p:nvPr/>
        </p:nvGrpSpPr>
        <p:grpSpPr>
          <a:xfrm>
            <a:off x="10817118" y="8299004"/>
            <a:ext cx="1164803" cy="1222233"/>
            <a:chOff x="1230625" y="2035900"/>
            <a:chExt cx="436812" cy="458349"/>
          </a:xfrm>
        </p:grpSpPr>
        <p:sp>
          <p:nvSpPr>
            <p:cNvPr id="957" name="Google Shape;957;g21e68f3deae_0_129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58" name="Google Shape;958;g21e68f3deae_0_129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959" name="Google Shape;959;g21e68f3deae_0_1297"/>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960" name="Google Shape;960;g21e68f3deae_0_1297"/>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961" name="Google Shape;961;g21e68f3deae_0_1297"/>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962" name="Google Shape;962;g21e68f3deae_0_1297"/>
          <p:cNvGrpSpPr/>
          <p:nvPr/>
        </p:nvGrpSpPr>
        <p:grpSpPr>
          <a:xfrm>
            <a:off x="2238975" y="6947172"/>
            <a:ext cx="1164717" cy="1113501"/>
            <a:chOff x="1816375" y="421750"/>
            <a:chExt cx="3986025" cy="3810750"/>
          </a:xfrm>
        </p:grpSpPr>
        <p:sp>
          <p:nvSpPr>
            <p:cNvPr id="963" name="Google Shape;963;g21e68f3deae_0_1297"/>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64" name="Google Shape;964;g21e68f3deae_0_1297"/>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65" name="Google Shape;965;g21e68f3deae_0_1297"/>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66" name="Google Shape;966;g21e68f3deae_0_1297"/>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67" name="Google Shape;967;g21e68f3deae_0_1297"/>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68" name="Google Shape;968;g21e68f3deae_0_1297"/>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969" name="Google Shape;969;g21e68f3deae_0_1297"/>
          <p:cNvGrpSpPr/>
          <p:nvPr/>
        </p:nvGrpSpPr>
        <p:grpSpPr>
          <a:xfrm>
            <a:off x="3670627" y="4504339"/>
            <a:ext cx="925647" cy="902842"/>
            <a:chOff x="1926700" y="499125"/>
            <a:chExt cx="3744525" cy="3652275"/>
          </a:xfrm>
        </p:grpSpPr>
        <p:sp>
          <p:nvSpPr>
            <p:cNvPr id="970" name="Google Shape;970;g21e68f3deae_0_1297"/>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1" name="Google Shape;971;g21e68f3deae_0_1297"/>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2" name="Google Shape;972;g21e68f3deae_0_1297"/>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3" name="Google Shape;973;g21e68f3deae_0_1297"/>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4" name="Google Shape;974;g21e68f3deae_0_1297"/>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5" name="Google Shape;975;g21e68f3deae_0_1297"/>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6" name="Google Shape;976;g21e68f3deae_0_1297"/>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77" name="Google Shape;977;g21e68f3deae_0_1297"/>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1" name="Shape 981"/>
        <p:cNvGrpSpPr/>
        <p:nvPr/>
      </p:nvGrpSpPr>
      <p:grpSpPr>
        <a:xfrm>
          <a:off x="0" y="0"/>
          <a:ext cx="0" cy="0"/>
          <a:chOff x="0" y="0"/>
          <a:chExt cx="0" cy="0"/>
        </a:xfrm>
      </p:grpSpPr>
      <p:sp>
        <p:nvSpPr>
          <p:cNvPr id="982" name="Google Shape;982;g21e68f3deae_0_134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983" name="Google Shape;983;g21e68f3deae_0_1346"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984" name="Google Shape;984;g21e68f3deae_0_1346"/>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985" name="Google Shape;985;g21e68f3deae_0_1346"/>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986" name="Google Shape;986;g21e68f3deae_0_1346"/>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987" name="Google Shape;987;g21e68f3deae_0_1346"/>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988" name="Google Shape;988;g21e68f3deae_0_1346"/>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989" name="Google Shape;989;g21e68f3deae_0_1346"/>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990" name="Google Shape;990;g21e68f3deae_0_1346"/>
          <p:cNvPicPr preferRelativeResize="0"/>
          <p:nvPr/>
        </p:nvPicPr>
        <p:blipFill rotWithShape="1">
          <a:blip r:embed="rId5">
            <a:alphaModFix/>
          </a:blip>
          <a:srcRect b="0" l="0" r="0" t="0"/>
          <a:stretch/>
        </p:blipFill>
        <p:spPr>
          <a:xfrm>
            <a:off x="885853" y="9655517"/>
            <a:ext cx="1509053" cy="978608"/>
          </a:xfrm>
          <a:prstGeom prst="rect">
            <a:avLst/>
          </a:prstGeom>
          <a:noFill/>
          <a:ln>
            <a:noFill/>
          </a:ln>
        </p:spPr>
      </p:pic>
      <p:pic>
        <p:nvPicPr>
          <p:cNvPr id="991" name="Google Shape;991;g21e68f3deae_0_1346"/>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992" name="Google Shape;992;g21e68f3deae_0_1346"/>
          <p:cNvPicPr preferRelativeResize="0"/>
          <p:nvPr/>
        </p:nvPicPr>
        <p:blipFill rotWithShape="1">
          <a:blip r:embed="rId7">
            <a:alphaModFix/>
          </a:blip>
          <a:srcRect b="5444" l="20015" r="14249" t="5453"/>
          <a:stretch/>
        </p:blipFill>
        <p:spPr>
          <a:xfrm>
            <a:off x="7038517" y="9610904"/>
            <a:ext cx="1132544" cy="1067835"/>
          </a:xfrm>
          <a:prstGeom prst="rect">
            <a:avLst/>
          </a:prstGeom>
          <a:noFill/>
          <a:ln>
            <a:noFill/>
          </a:ln>
        </p:spPr>
      </p:pic>
      <p:pic>
        <p:nvPicPr>
          <p:cNvPr id="993" name="Google Shape;993;g21e68f3deae_0_1346"/>
          <p:cNvPicPr preferRelativeResize="0"/>
          <p:nvPr/>
        </p:nvPicPr>
        <p:blipFill rotWithShape="1">
          <a:blip r:embed="rId8">
            <a:alphaModFix/>
          </a:blip>
          <a:srcRect b="5390" l="2450" r="59898" t="3700"/>
          <a:stretch/>
        </p:blipFill>
        <p:spPr>
          <a:xfrm>
            <a:off x="8616155" y="9575301"/>
            <a:ext cx="1132527" cy="1139039"/>
          </a:xfrm>
          <a:prstGeom prst="rect">
            <a:avLst/>
          </a:prstGeom>
          <a:noFill/>
          <a:ln>
            <a:noFill/>
          </a:ln>
        </p:spPr>
      </p:pic>
      <p:grpSp>
        <p:nvGrpSpPr>
          <p:cNvPr id="994" name="Google Shape;994;g21e68f3deae_0_1346"/>
          <p:cNvGrpSpPr/>
          <p:nvPr/>
        </p:nvGrpSpPr>
        <p:grpSpPr>
          <a:xfrm>
            <a:off x="2480885" y="3009405"/>
            <a:ext cx="998760" cy="1132810"/>
            <a:chOff x="1455650" y="408650"/>
            <a:chExt cx="4305000" cy="4882800"/>
          </a:xfrm>
        </p:grpSpPr>
        <p:sp>
          <p:nvSpPr>
            <p:cNvPr id="995" name="Google Shape;995;g21e68f3deae_0_1346"/>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96" name="Google Shape;996;g21e68f3deae_0_1346"/>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997" name="Google Shape;997;g21e68f3deae_0_1346"/>
          <p:cNvGrpSpPr/>
          <p:nvPr/>
        </p:nvGrpSpPr>
        <p:grpSpPr>
          <a:xfrm>
            <a:off x="6007842" y="3061195"/>
            <a:ext cx="999311" cy="1082161"/>
            <a:chOff x="1818775" y="407450"/>
            <a:chExt cx="4509525" cy="4883400"/>
          </a:xfrm>
        </p:grpSpPr>
        <p:sp>
          <p:nvSpPr>
            <p:cNvPr id="998" name="Google Shape;998;g21e68f3deae_0_1346"/>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99" name="Google Shape;999;g21e68f3deae_0_1346"/>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1000" name="Google Shape;1000;g21e68f3deae_0_1346"/>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1001" name="Google Shape;1001;g21e68f3deae_0_1346"/>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g21e68f3deae_0_1369"/>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lnSpc>
                <a:spcPct val="100000"/>
              </a:lnSpc>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1007" name="Google Shape;1007;g21e68f3deae_0_1369"/>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Economic Partnership Agreement:</a:t>
            </a:r>
            <a:r>
              <a:rPr b="0" i="0" lang="en-US" sz="2800" u="none" cap="none" strike="noStrike">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b="0" i="0" sz="2800" u="none" cap="none" strike="noStrike">
              <a:solidFill>
                <a:srgbClr val="0B7140"/>
              </a:solidFill>
              <a:latin typeface="Roboto Light"/>
              <a:ea typeface="Roboto Light"/>
              <a:cs typeface="Roboto Light"/>
              <a:sym typeface="Roboto Light"/>
            </a:endParaRPr>
          </a:p>
        </p:txBody>
      </p:sp>
      <p:sp>
        <p:nvSpPr>
          <p:cNvPr id="1008" name="Google Shape;1008;g21e68f3deae_0_1369"/>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Development Cooperation Agreement:</a:t>
            </a:r>
            <a:r>
              <a:rPr b="0" i="0" lang="en-US" sz="2800" u="none" cap="none" strike="noStrike">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b="0" i="0" sz="2800" u="none" cap="none" strike="noStrike">
              <a:solidFill>
                <a:srgbClr val="0B7140"/>
              </a:solidFill>
              <a:latin typeface="Roboto Light"/>
              <a:ea typeface="Roboto Light"/>
              <a:cs typeface="Roboto Light"/>
              <a:sym typeface="Roboto Light"/>
            </a:endParaRPr>
          </a:p>
        </p:txBody>
      </p:sp>
      <p:sp>
        <p:nvSpPr>
          <p:cNvPr id="1009" name="Google Shape;1009;g21e68f3deae_0_1369"/>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Double Taxation Agreement:</a:t>
            </a:r>
            <a:r>
              <a:rPr b="0" i="0" lang="en-US" sz="2800" u="none" cap="none" strike="noStrike">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b="0" i="0" sz="2800" u="none" cap="none" strike="noStrike">
              <a:solidFill>
                <a:srgbClr val="0B7140"/>
              </a:solidFill>
              <a:latin typeface="Roboto Light"/>
              <a:ea typeface="Roboto Light"/>
              <a:cs typeface="Roboto Light"/>
              <a:sym typeface="Roboto Light"/>
            </a:endParaRPr>
          </a:p>
        </p:txBody>
      </p:sp>
      <p:sp>
        <p:nvSpPr>
          <p:cNvPr id="1010" name="Google Shape;1010;g21e68f3deae_0_1369"/>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Air Services Agreement:</a:t>
            </a:r>
            <a:r>
              <a:rPr b="0" i="0" lang="en-US" sz="2800" u="none" cap="none" strike="noStrike">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b="0" i="0" sz="2800" u="none" cap="none" strike="noStrike">
              <a:solidFill>
                <a:srgbClr val="0B7140"/>
              </a:solidFill>
              <a:latin typeface="Roboto Light"/>
              <a:ea typeface="Roboto Light"/>
              <a:cs typeface="Roboto Light"/>
              <a:sym typeface="Roboto Light"/>
            </a:endParaRPr>
          </a:p>
        </p:txBody>
      </p:sp>
      <p:cxnSp>
        <p:nvCxnSpPr>
          <p:cNvPr id="1011" name="Google Shape;1011;g21e68f3deae_0_1369"/>
          <p:cNvCxnSpPr/>
          <p:nvPr/>
        </p:nvCxnSpPr>
        <p:spPr>
          <a:xfrm rot="10800000">
            <a:off x="7985770" y="5309717"/>
            <a:ext cx="12534600" cy="0"/>
          </a:xfrm>
          <a:prstGeom prst="straightConnector1">
            <a:avLst/>
          </a:prstGeom>
          <a:noFill/>
          <a:ln cap="flat" cmpd="sng" w="9525">
            <a:solidFill>
              <a:srgbClr val="D9D9D9"/>
            </a:solidFill>
            <a:prstDash val="solid"/>
            <a:round/>
            <a:headEnd len="sm" w="sm" type="none"/>
            <a:tailEnd len="sm" w="sm" type="none"/>
          </a:ln>
        </p:spPr>
      </p:cxnSp>
      <p:cxnSp>
        <p:nvCxnSpPr>
          <p:cNvPr id="1012" name="Google Shape;1012;g21e68f3deae_0_1369"/>
          <p:cNvCxnSpPr/>
          <p:nvPr/>
        </p:nvCxnSpPr>
        <p:spPr>
          <a:xfrm rot="10800000">
            <a:off x="7985770" y="10203942"/>
            <a:ext cx="12534600" cy="0"/>
          </a:xfrm>
          <a:prstGeom prst="straightConnector1">
            <a:avLst/>
          </a:prstGeom>
          <a:noFill/>
          <a:ln cap="flat" cmpd="sng" w="9525">
            <a:solidFill>
              <a:srgbClr val="D9D9D9"/>
            </a:solidFill>
            <a:prstDash val="solid"/>
            <a:round/>
            <a:headEnd len="sm" w="sm" type="none"/>
            <a:tailEnd len="sm" w="sm" type="none"/>
          </a:ln>
        </p:spPr>
      </p:cxnSp>
      <p:cxnSp>
        <p:nvCxnSpPr>
          <p:cNvPr id="1013" name="Google Shape;1013;g21e68f3deae_0_1369"/>
          <p:cNvCxnSpPr/>
          <p:nvPr/>
        </p:nvCxnSpPr>
        <p:spPr>
          <a:xfrm rot="10800000">
            <a:off x="7985770" y="7831817"/>
            <a:ext cx="125346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grpSp>
        <p:nvGrpSpPr>
          <p:cNvPr id="1018" name="Google Shape;1018;g21e68f3deae_0_1383"/>
          <p:cNvGrpSpPr/>
          <p:nvPr/>
        </p:nvGrpSpPr>
        <p:grpSpPr>
          <a:xfrm>
            <a:off x="13922021" y="7887347"/>
            <a:ext cx="10461370" cy="1713560"/>
            <a:chOff x="5220888" y="1595367"/>
            <a:chExt cx="3923112" cy="642601"/>
          </a:xfrm>
        </p:grpSpPr>
        <p:sp>
          <p:nvSpPr>
            <p:cNvPr id="1019" name="Google Shape;1019;g21e68f3deae_0_1383"/>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0" name="Google Shape;1020;g21e68f3deae_0_1383"/>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1021" name="Google Shape;1021;g21e68f3deae_0_1383"/>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1022" name="Google Shape;1022;g21e68f3deae_0_1383"/>
          <p:cNvGrpSpPr/>
          <p:nvPr/>
        </p:nvGrpSpPr>
        <p:grpSpPr>
          <a:xfrm>
            <a:off x="13922021" y="4383687"/>
            <a:ext cx="10461370" cy="1713581"/>
            <a:chOff x="5220888" y="940241"/>
            <a:chExt cx="3923112" cy="642609"/>
          </a:xfrm>
        </p:grpSpPr>
        <p:sp>
          <p:nvSpPr>
            <p:cNvPr id="1023" name="Google Shape;1023;g21e68f3deae_0_1383"/>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4" name="Google Shape;1024;g21e68f3deae_0_1383"/>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025" name="Google Shape;1025;g21e68f3deae_0_1383"/>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026" name="Google Shape;1026;g21e68f3deae_0_1383"/>
          <p:cNvGrpSpPr/>
          <p:nvPr/>
        </p:nvGrpSpPr>
        <p:grpSpPr>
          <a:xfrm>
            <a:off x="13922018" y="6145196"/>
            <a:ext cx="10461370" cy="1713586"/>
            <a:chOff x="5220888" y="2250475"/>
            <a:chExt cx="3923112" cy="642611"/>
          </a:xfrm>
        </p:grpSpPr>
        <p:sp>
          <p:nvSpPr>
            <p:cNvPr id="1027" name="Google Shape;1027;g21e68f3deae_0_1383"/>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8" name="Google Shape;1028;g21e68f3deae_0_1383"/>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1029" name="Google Shape;1029;g21e68f3deae_0_1383"/>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1030" name="Google Shape;1030;g21e68f3deae_0_1383"/>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g21e68f3deae_0_2699"/>
          <p:cNvSpPr txBox="1"/>
          <p:nvPr>
            <p:ph idx="1" type="body"/>
          </p:nvPr>
        </p:nvSpPr>
        <p:spPr>
          <a:xfrm>
            <a:off x="10529900" y="4851575"/>
            <a:ext cx="10858200" cy="4890900"/>
          </a:xfrm>
          <a:prstGeom prst="rect">
            <a:avLst/>
          </a:prstGeom>
          <a:noFill/>
          <a:ln>
            <a:noFill/>
          </a:ln>
        </p:spPr>
        <p:txBody>
          <a:bodyPr anchorCtr="0" anchor="t" bIns="243800" lIns="243800" spcFirstLastPara="1" rIns="243800" wrap="square" tIns="243800">
            <a:normAutofit/>
          </a:bodyPr>
          <a:lstStyle/>
          <a:p>
            <a:pPr indent="0" lvl="0" marL="0" rtl="0" algn="l">
              <a:lnSpc>
                <a:spcPct val="150000"/>
              </a:lnSpc>
              <a:spcBef>
                <a:spcPts val="0"/>
              </a:spcBef>
              <a:spcAft>
                <a:spcPts val="0"/>
              </a:spcAft>
              <a:buSzPts val="4800"/>
              <a:buNone/>
            </a:pPr>
            <a:r>
              <a:rPr lang="en-US" sz="2700">
                <a:solidFill>
                  <a:schemeClr val="dk1"/>
                </a:solidFill>
                <a:latin typeface="Roboto Light"/>
                <a:ea typeface="Roboto Light"/>
                <a:cs typeface="Roboto Light"/>
                <a:sym typeface="Roboto Light"/>
              </a:rPr>
              <a:t>IMPLEMENTING AGENCY: </a:t>
            </a:r>
            <a:r>
              <a:rPr b="1" lang="en-US" sz="2700">
                <a:solidFill>
                  <a:schemeClr val="dk1"/>
                </a:solidFill>
              </a:rPr>
              <a:t>NATIONAL IRRIGATION AUTHORITY </a:t>
            </a:r>
            <a:endParaRPr sz="27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SzPts val="4800"/>
              <a:buNone/>
            </a:pPr>
            <a:r>
              <a:t/>
            </a:r>
            <a:endParaRPr sz="27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SzPts val="4800"/>
              <a:buNone/>
            </a:pPr>
            <a:r>
              <a:t/>
            </a:r>
            <a:endParaRPr sz="2700">
              <a:solidFill>
                <a:schemeClr val="dk1"/>
              </a:solidFill>
              <a:latin typeface="Roboto Light"/>
              <a:ea typeface="Roboto Light"/>
              <a:cs typeface="Roboto Light"/>
              <a:sym typeface="Roboto Light"/>
            </a:endParaRPr>
          </a:p>
          <a:p>
            <a:pPr indent="0" lvl="0" marL="0" rtl="0" algn="l">
              <a:lnSpc>
                <a:spcPct val="150000"/>
              </a:lnSpc>
              <a:spcBef>
                <a:spcPts val="0"/>
              </a:spcBef>
              <a:spcAft>
                <a:spcPts val="0"/>
              </a:spcAft>
              <a:buSzPts val="4800"/>
              <a:buNone/>
            </a:pPr>
            <a:r>
              <a:rPr lang="en-US" sz="2700">
                <a:solidFill>
                  <a:schemeClr val="dk1"/>
                </a:solidFill>
                <a:latin typeface="Roboto Light"/>
                <a:ea typeface="Roboto Light"/>
                <a:cs typeface="Roboto Light"/>
                <a:sym typeface="Roboto Light"/>
              </a:rPr>
              <a:t>INVESTMENT VALUE: </a:t>
            </a:r>
            <a:r>
              <a:rPr b="1" lang="en-US" sz="2700">
                <a:solidFill>
                  <a:schemeClr val="dk1"/>
                </a:solidFill>
              </a:rPr>
              <a:t>USD 232 Million  </a:t>
            </a:r>
            <a:endParaRPr b="1" sz="2700">
              <a:solidFill>
                <a:schemeClr val="dk1"/>
              </a:solidFill>
            </a:endParaRPr>
          </a:p>
          <a:p>
            <a:pPr indent="0" lvl="0" marL="0" rtl="0" algn="l">
              <a:lnSpc>
                <a:spcPct val="150000"/>
              </a:lnSpc>
              <a:spcBef>
                <a:spcPts val="0"/>
              </a:spcBef>
              <a:spcAft>
                <a:spcPts val="0"/>
              </a:spcAft>
              <a:buSzPts val="4800"/>
              <a:buNone/>
            </a:pPr>
            <a:r>
              <a:t/>
            </a:r>
            <a:endParaRPr b="1" sz="2700">
              <a:solidFill>
                <a:schemeClr val="dk1"/>
              </a:solidFill>
            </a:endParaRPr>
          </a:p>
          <a:p>
            <a:pPr indent="0" lvl="0" marL="0" rtl="0" algn="l">
              <a:lnSpc>
                <a:spcPct val="200000"/>
              </a:lnSpc>
              <a:spcBef>
                <a:spcPts val="2000"/>
              </a:spcBef>
              <a:spcAft>
                <a:spcPts val="0"/>
              </a:spcAft>
              <a:buSzPts val="4800"/>
              <a:buNone/>
            </a:pPr>
            <a:r>
              <a:rPr lang="en-US" sz="2700">
                <a:solidFill>
                  <a:schemeClr val="dk1"/>
                </a:solidFill>
                <a:latin typeface="Roboto Light"/>
                <a:ea typeface="Roboto Light"/>
                <a:cs typeface="Roboto Light"/>
                <a:sym typeface="Roboto Light"/>
              </a:rPr>
              <a:t>INVESTMENT STRUCTURE: </a:t>
            </a:r>
            <a:r>
              <a:rPr b="1" lang="en-US" sz="2700">
                <a:solidFill>
                  <a:schemeClr val="dk1"/>
                </a:solidFill>
              </a:rPr>
              <a:t>PUBLIC PRIVATE PARTNERSHIP (PPP)</a:t>
            </a:r>
            <a:endParaRPr b="1" sz="2700">
              <a:solidFill>
                <a:schemeClr val="dk1"/>
              </a:solidFill>
            </a:endParaRPr>
          </a:p>
        </p:txBody>
      </p:sp>
      <p:sp>
        <p:nvSpPr>
          <p:cNvPr id="1036" name="Google Shape;1036;g21e68f3deae_0_269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Executive Summary</a:t>
            </a:r>
            <a:endParaRPr/>
          </a:p>
        </p:txBody>
      </p:sp>
      <p:sp>
        <p:nvSpPr>
          <p:cNvPr id="1037" name="Google Shape;1037;g21e68f3deae_0_2699"/>
          <p:cNvSpPr txBox="1"/>
          <p:nvPr/>
        </p:nvSpPr>
        <p:spPr>
          <a:xfrm>
            <a:off x="831200" y="1756925"/>
            <a:ext cx="206733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chemeClr val="dk1"/>
              </a:buClr>
              <a:buSzPts val="1100"/>
              <a:buFont typeface="Arial"/>
              <a:buNone/>
            </a:pPr>
            <a:r>
              <a:rPr b="0" i="0" lang="en-US" sz="3800" u="none" cap="none" strike="noStrike">
                <a:solidFill>
                  <a:srgbClr val="B02C20"/>
                </a:solidFill>
                <a:latin typeface="Roboto Medium"/>
                <a:ea typeface="Roboto Medium"/>
                <a:cs typeface="Roboto Medium"/>
                <a:sym typeface="Roboto Medium"/>
              </a:rPr>
              <a:t>Project Name: PROPOSED NYATIKE/GOGO DAM PROJECT</a:t>
            </a:r>
            <a:endParaRPr b="0" i="0" sz="3800" u="none" cap="none" strike="noStrike">
              <a:solidFill>
                <a:srgbClr val="B02C20"/>
              </a:solidFill>
              <a:latin typeface="Roboto Medium"/>
              <a:ea typeface="Roboto Medium"/>
              <a:cs typeface="Roboto Medium"/>
              <a:sym typeface="Roboto Medium"/>
            </a:endParaRPr>
          </a:p>
        </p:txBody>
      </p:sp>
      <p:sp>
        <p:nvSpPr>
          <p:cNvPr id="1038" name="Google Shape;1038;g21e68f3deae_0_2699"/>
          <p:cNvSpPr/>
          <p:nvPr/>
        </p:nvSpPr>
        <p:spPr>
          <a:xfrm>
            <a:off x="9128178" y="8419942"/>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g21e68f3deae_0_2699"/>
          <p:cNvSpPr/>
          <p:nvPr/>
        </p:nvSpPr>
        <p:spPr>
          <a:xfrm>
            <a:off x="9108840" y="6742308"/>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0" name="Google Shape;1040;g21e68f3deae_0_2699"/>
          <p:cNvGrpSpPr/>
          <p:nvPr/>
        </p:nvGrpSpPr>
        <p:grpSpPr>
          <a:xfrm>
            <a:off x="9108751" y="5044711"/>
            <a:ext cx="1164803" cy="1164771"/>
            <a:chOff x="1230625" y="2035900"/>
            <a:chExt cx="436812" cy="436800"/>
          </a:xfrm>
        </p:grpSpPr>
        <p:sp>
          <p:nvSpPr>
            <p:cNvPr id="1041" name="Google Shape;1041;g21e68f3deae_0_2699"/>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g21e68f3deae_0_2699"/>
            <p:cNvSpPr txBox="1"/>
            <p:nvPr/>
          </p:nvSpPr>
          <p:spPr>
            <a:xfrm>
              <a:off x="1230625" y="2060897"/>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grpSp>
      <p:pic>
        <p:nvPicPr>
          <p:cNvPr id="1043" name="Google Shape;1043;g21e68f3deae_0_2699"/>
          <p:cNvPicPr preferRelativeResize="0"/>
          <p:nvPr/>
        </p:nvPicPr>
        <p:blipFill rotWithShape="1">
          <a:blip r:embed="rId3">
            <a:alphaModFix amt="70000"/>
          </a:blip>
          <a:srcRect b="0" l="0" r="0" t="0"/>
          <a:stretch/>
        </p:blipFill>
        <p:spPr>
          <a:xfrm>
            <a:off x="9412208" y="6979866"/>
            <a:ext cx="596534" cy="596534"/>
          </a:xfrm>
          <a:prstGeom prst="rect">
            <a:avLst/>
          </a:prstGeom>
          <a:noFill/>
          <a:ln>
            <a:noFill/>
          </a:ln>
        </p:spPr>
      </p:pic>
      <p:cxnSp>
        <p:nvCxnSpPr>
          <p:cNvPr id="1044" name="Google Shape;1044;g21e68f3deae_0_2699"/>
          <p:cNvCxnSpPr/>
          <p:nvPr/>
        </p:nvCxnSpPr>
        <p:spPr>
          <a:xfrm rot="10800000">
            <a:off x="9057433" y="8065554"/>
            <a:ext cx="11239800" cy="0"/>
          </a:xfrm>
          <a:prstGeom prst="straightConnector1">
            <a:avLst/>
          </a:prstGeom>
          <a:noFill/>
          <a:ln cap="flat" cmpd="sng" w="9525">
            <a:solidFill>
              <a:srgbClr val="D9D9D9"/>
            </a:solidFill>
            <a:prstDash val="solid"/>
            <a:round/>
            <a:headEnd len="sm" w="sm" type="none"/>
            <a:tailEnd len="sm" w="sm" type="none"/>
          </a:ln>
        </p:spPr>
      </p:cxnSp>
      <p:grpSp>
        <p:nvGrpSpPr>
          <p:cNvPr id="1045" name="Google Shape;1045;g21e68f3deae_0_2699"/>
          <p:cNvGrpSpPr/>
          <p:nvPr/>
        </p:nvGrpSpPr>
        <p:grpSpPr>
          <a:xfrm>
            <a:off x="2060375" y="3493204"/>
            <a:ext cx="5286172" cy="6678643"/>
            <a:chOff x="408950" y="1199450"/>
            <a:chExt cx="2991608" cy="3779651"/>
          </a:xfrm>
        </p:grpSpPr>
        <p:pic>
          <p:nvPicPr>
            <p:cNvPr id="1046" name="Google Shape;1046;g21e68f3deae_0_2699"/>
            <p:cNvPicPr preferRelativeResize="0"/>
            <p:nvPr/>
          </p:nvPicPr>
          <p:blipFill rotWithShape="1">
            <a:blip r:embed="rId4">
              <a:alphaModFix/>
            </a:blip>
            <a:srcRect b="0" l="0" r="0" t="0"/>
            <a:stretch/>
          </p:blipFill>
          <p:spPr>
            <a:xfrm>
              <a:off x="408950" y="1199450"/>
              <a:ext cx="2991608" cy="3779651"/>
            </a:xfrm>
            <a:prstGeom prst="rect">
              <a:avLst/>
            </a:prstGeom>
            <a:noFill/>
            <a:ln>
              <a:noFill/>
            </a:ln>
          </p:spPr>
        </p:pic>
        <p:sp>
          <p:nvSpPr>
            <p:cNvPr id="1047" name="Google Shape;1047;g21e68f3deae_0_2699"/>
            <p:cNvSpPr/>
            <p:nvPr/>
          </p:nvSpPr>
          <p:spPr>
            <a:xfrm>
              <a:off x="590719" y="2903586"/>
              <a:ext cx="400200" cy="400200"/>
            </a:xfrm>
            <a:prstGeom prst="ellipse">
              <a:avLst/>
            </a:prstGeom>
            <a:solidFill>
              <a:srgbClr val="00A54F">
                <a:alpha val="2117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8" name="Google Shape;1048;g21e68f3deae_0_2699"/>
            <p:cNvPicPr preferRelativeResize="0"/>
            <p:nvPr/>
          </p:nvPicPr>
          <p:blipFill rotWithShape="1">
            <a:blip r:embed="rId5">
              <a:alphaModFix/>
            </a:blip>
            <a:srcRect b="0" l="0" r="0" t="0"/>
            <a:stretch/>
          </p:blipFill>
          <p:spPr>
            <a:xfrm>
              <a:off x="678969" y="2903612"/>
              <a:ext cx="223700" cy="266304"/>
            </a:xfrm>
            <a:prstGeom prst="rect">
              <a:avLst/>
            </a:prstGeom>
            <a:noFill/>
            <a:ln>
              <a:noFill/>
            </a:ln>
          </p:spPr>
        </p:pic>
      </p:grpSp>
      <p:sp>
        <p:nvSpPr>
          <p:cNvPr id="1049" name="Google Shape;1049;g21e68f3deae_0_2699"/>
          <p:cNvSpPr/>
          <p:nvPr/>
        </p:nvSpPr>
        <p:spPr>
          <a:xfrm>
            <a:off x="3066227" y="6559500"/>
            <a:ext cx="2847300" cy="597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A54F"/>
                </a:solidFill>
                <a:latin typeface="Roboto"/>
                <a:ea typeface="Roboto"/>
                <a:cs typeface="Roboto"/>
                <a:sym typeface="Roboto"/>
              </a:rPr>
              <a:t>MIGORI COUNTY</a:t>
            </a:r>
            <a:endParaRPr b="0" i="0" sz="1600" u="none" cap="none" strike="noStrike">
              <a:solidFill>
                <a:srgbClr val="595959"/>
              </a:solidFill>
              <a:latin typeface="Roboto"/>
              <a:ea typeface="Roboto"/>
              <a:cs typeface="Roboto"/>
              <a:sym typeface="Roboto"/>
            </a:endParaRPr>
          </a:p>
        </p:txBody>
      </p:sp>
      <p:sp>
        <p:nvSpPr>
          <p:cNvPr id="1050" name="Google Shape;1050;g21e68f3deae_0_2699"/>
          <p:cNvSpPr txBox="1"/>
          <p:nvPr/>
        </p:nvSpPr>
        <p:spPr>
          <a:xfrm>
            <a:off x="9128164" y="8598980"/>
            <a:ext cx="1164600" cy="1003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cxnSp>
        <p:nvCxnSpPr>
          <p:cNvPr id="1051" name="Google Shape;1051;g21e68f3deae_0_2699"/>
          <p:cNvCxnSpPr/>
          <p:nvPr/>
        </p:nvCxnSpPr>
        <p:spPr>
          <a:xfrm rot="10800000">
            <a:off x="9057433" y="6609592"/>
            <a:ext cx="112398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g21e68f3deae_0_2930"/>
          <p:cNvSpPr txBox="1"/>
          <p:nvPr/>
        </p:nvSpPr>
        <p:spPr>
          <a:xfrm>
            <a:off x="1773425" y="2606175"/>
            <a:ext cx="12952800" cy="9993600"/>
          </a:xfrm>
          <a:prstGeom prst="rect">
            <a:avLst/>
          </a:prstGeom>
          <a:noFill/>
          <a:ln>
            <a:noFill/>
          </a:ln>
        </p:spPr>
        <p:txBody>
          <a:bodyPr anchorCtr="0" anchor="t" bIns="182850" lIns="182850" spcFirstLastPara="1" rIns="182850" wrap="square" tIns="182850">
            <a:noAutofit/>
          </a:bodyPr>
          <a:lstStyle/>
          <a:p>
            <a:pPr indent="0" lvl="0" marL="0" marR="0" rtl="0" algn="l">
              <a:lnSpc>
                <a:spcPct val="150000"/>
              </a:lnSpc>
              <a:spcBef>
                <a:spcPts val="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proposed Nyatike Dam in Migori aims to address the water shortage in the area, which affects both domestic and agricultural needs. The current water sources are insufficient to meet the growing demand, especially during dry seasons, leading to frequent water rationing and crop failure.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The reliance on rainwater harvesting and expensive borehole drilling is unsustainable, and the current water sources are also drying up due to prolonged droughts and climate change.  </a:t>
            </a:r>
            <a:endParaRPr b="0" i="0" sz="27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1000"/>
              </a:spcAft>
              <a:buClr>
                <a:srgbClr val="000000"/>
              </a:buClr>
              <a:buSzPts val="2700"/>
              <a:buFont typeface="Arial"/>
              <a:buNone/>
            </a:pPr>
            <a:r>
              <a:rPr b="0" i="0" lang="en-US" sz="2700" u="none" cap="none" strike="noStrike">
                <a:solidFill>
                  <a:srgbClr val="434343"/>
                </a:solidFill>
                <a:latin typeface="Roboto Light"/>
                <a:ea typeface="Roboto Light"/>
                <a:cs typeface="Roboto Light"/>
                <a:sym typeface="Roboto Light"/>
              </a:rPr>
              <a:t>Migori residents, including farmers, traders, and households, are heavily impacted by the water shortage, affecting their livelihoods, health, and well-being.</a:t>
            </a:r>
            <a:endParaRPr b="0" i="0" sz="2700" u="none" cap="none" strike="noStrike">
              <a:solidFill>
                <a:srgbClr val="434343"/>
              </a:solidFill>
              <a:latin typeface="Roboto Light"/>
              <a:ea typeface="Roboto Light"/>
              <a:cs typeface="Roboto Light"/>
              <a:sym typeface="Roboto Light"/>
            </a:endParaRPr>
          </a:p>
        </p:txBody>
      </p:sp>
      <p:sp>
        <p:nvSpPr>
          <p:cNvPr id="1057" name="Google Shape;1057;g21e68f3deae_0_293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Problem Statement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2021-08-18T08:07:00Z</dcterms:created>
  <dc:creator>Jkaria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FB3ED225306F47DA9301F9CA17E10109</vt:lpwstr>
  </property>
  <property fmtid="{D5CDD505-2E9C-101B-9397-08002B2CF9AE}" pid="3" name="KSOProductBuildVer">
    <vt:lpwstr>1033-11.2.0.11498</vt:lpwstr>
  </property>
</Properties>
</file>