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 id="2147483681" r:id="rId5"/>
    <p:sldMasterId id="2147483696" r:id="rId6"/>
    <p:sldMasterId id="2147483714" r:id="rId7"/>
    <p:sldMasterId id="2147483732" r:id="rId8"/>
    <p:sldMasterId id="2147483750" r:id="rId9"/>
    <p:sldMasterId id="2147483765" r:id="rId10"/>
    <p:sldMasterId id="2147483780" r:id="rId11"/>
    <p:sldMasterId id="2147483794"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13716000" cx="24384000"/>
  <p:notesSz cx="6858000" cy="9144000"/>
  <p:embeddedFontLst>
    <p:embeddedFont>
      <p:font typeface="Roboto Black"/>
      <p:bold r:id="rId30"/>
      <p:boldItalic r:id="rId31"/>
    </p:embeddedFont>
    <p:embeddedFont>
      <p:font typeface="Roboto Thin"/>
      <p:regular r:id="rId32"/>
      <p:bold r:id="rId33"/>
      <p:italic r:id="rId34"/>
      <p:boldItalic r:id="rId35"/>
    </p:embeddedFont>
    <p:embeddedFont>
      <p:font typeface="Roboto"/>
      <p:regular r:id="rId36"/>
      <p:bold r:id="rId37"/>
      <p:italic r:id="rId38"/>
      <p:boldItalic r:id="rId39"/>
    </p:embeddedFont>
    <p:embeddedFont>
      <p:font typeface="Roboto Medium"/>
      <p:regular r:id="rId40"/>
      <p:bold r:id="rId41"/>
      <p:italic r:id="rId42"/>
      <p:boldItalic r:id="rId43"/>
    </p:embeddedFont>
    <p:embeddedFont>
      <p:font typeface="Roboto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j3EqReprQFzG1bO/XNin3UZTIc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edium-regular.fntdata"/><Relationship Id="rId20" Type="http://schemas.openxmlformats.org/officeDocument/2006/relationships/slide" Target="slides/slide7.xml"/><Relationship Id="rId42" Type="http://schemas.openxmlformats.org/officeDocument/2006/relationships/font" Target="fonts/RobotoMedium-italic.fntdata"/><Relationship Id="rId41" Type="http://schemas.openxmlformats.org/officeDocument/2006/relationships/font" Target="fonts/RobotoMedium-bold.fntdata"/><Relationship Id="rId22" Type="http://schemas.openxmlformats.org/officeDocument/2006/relationships/slide" Target="slides/slide9.xml"/><Relationship Id="rId44" Type="http://schemas.openxmlformats.org/officeDocument/2006/relationships/font" Target="fonts/RobotoLight-regular.fntdata"/><Relationship Id="rId21" Type="http://schemas.openxmlformats.org/officeDocument/2006/relationships/slide" Target="slides/slide8.xml"/><Relationship Id="rId43" Type="http://schemas.openxmlformats.org/officeDocument/2006/relationships/font" Target="fonts/RobotoMedium-boldItalic.fntdata"/><Relationship Id="rId24" Type="http://schemas.openxmlformats.org/officeDocument/2006/relationships/slide" Target="slides/slide11.xml"/><Relationship Id="rId46" Type="http://schemas.openxmlformats.org/officeDocument/2006/relationships/font" Target="fonts/RobotoLight-italic.fntdata"/><Relationship Id="rId23" Type="http://schemas.openxmlformats.org/officeDocument/2006/relationships/slide" Target="slides/slide10.xml"/><Relationship Id="rId45" Type="http://schemas.openxmlformats.org/officeDocument/2006/relationships/font" Target="fonts/RobotoLight-bold.fntdata"/><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3.xml"/><Relationship Id="rId48" Type="http://customschemas.google.com/relationships/presentationmetadata" Target="metadata"/><Relationship Id="rId25" Type="http://schemas.openxmlformats.org/officeDocument/2006/relationships/slide" Target="slides/slide12.xml"/><Relationship Id="rId47" Type="http://schemas.openxmlformats.org/officeDocument/2006/relationships/font" Target="fonts/RobotoLight-boldItalic.fntdata"/><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6.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RobotoBlack-boldItalic.fntdata"/><Relationship Id="rId30" Type="http://schemas.openxmlformats.org/officeDocument/2006/relationships/font" Target="fonts/RobotoBlack-bold.fntdata"/><Relationship Id="rId11" Type="http://schemas.openxmlformats.org/officeDocument/2006/relationships/slideMaster" Target="slideMasters/slideMaster9.xml"/><Relationship Id="rId33" Type="http://schemas.openxmlformats.org/officeDocument/2006/relationships/font" Target="fonts/RobotoThin-bold.fntdata"/><Relationship Id="rId10" Type="http://schemas.openxmlformats.org/officeDocument/2006/relationships/slideMaster" Target="slideMasters/slideMaster8.xml"/><Relationship Id="rId32" Type="http://schemas.openxmlformats.org/officeDocument/2006/relationships/font" Target="fonts/RobotoThin-regular.fntdata"/><Relationship Id="rId13" Type="http://schemas.openxmlformats.org/officeDocument/2006/relationships/notesMaster" Target="notesMasters/notesMaster1.xml"/><Relationship Id="rId35" Type="http://schemas.openxmlformats.org/officeDocument/2006/relationships/font" Target="fonts/RobotoThin-boldItalic.fntdata"/><Relationship Id="rId12" Type="http://schemas.openxmlformats.org/officeDocument/2006/relationships/slideMaster" Target="slideMasters/slideMaster10.xml"/><Relationship Id="rId34" Type="http://schemas.openxmlformats.org/officeDocument/2006/relationships/font" Target="fonts/RobotoThin-italic.fntdata"/><Relationship Id="rId15" Type="http://schemas.openxmlformats.org/officeDocument/2006/relationships/slide" Target="slides/slide2.xml"/><Relationship Id="rId37" Type="http://schemas.openxmlformats.org/officeDocument/2006/relationships/font" Target="fonts/Roboto-bold.fntdata"/><Relationship Id="rId14" Type="http://schemas.openxmlformats.org/officeDocument/2006/relationships/slide" Target="slides/slide1.xml"/><Relationship Id="rId36" Type="http://schemas.openxmlformats.org/officeDocument/2006/relationships/font" Target="fonts/Roboto-regular.fntdata"/><Relationship Id="rId17" Type="http://schemas.openxmlformats.org/officeDocument/2006/relationships/slide" Target="slides/slide4.xml"/><Relationship Id="rId39" Type="http://schemas.openxmlformats.org/officeDocument/2006/relationships/font" Target="fonts/Roboto-boldItalic.fntdata"/><Relationship Id="rId16" Type="http://schemas.openxmlformats.org/officeDocument/2006/relationships/slide" Target="slides/slide3.xml"/><Relationship Id="rId38" Type="http://schemas.openxmlformats.org/officeDocument/2006/relationships/font" Target="fonts/Roboto-italic.fntdata"/><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1e6b45a30f_0_1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g21e6b45a30f_0_13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21e6b45a30f_0_2432: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8" name="Google Shape;1168;g21e6b45a30f_0_24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1e6b45a30f_0_271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g21e6b45a30f_0_27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chemeClr val="dk1"/>
                </a:solidFill>
                <a:latin typeface="Roboto"/>
                <a:ea typeface="Roboto"/>
                <a:cs typeface="Roboto"/>
                <a:sym typeface="Roboto"/>
              </a:rPr>
              <a:t>During each phase of the construction period, only interest is paid on outstanding bank debt for that phase, after which payments begin on a declining balance.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21e6b45a30f_0_253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2" name="Google Shape;1192;g21e6b45a30f_0_25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chemeClr val="dk1"/>
                </a:solidFill>
                <a:latin typeface="Roboto"/>
                <a:ea typeface="Roboto"/>
                <a:cs typeface="Roboto"/>
                <a:sym typeface="Roboto"/>
              </a:rPr>
              <a:t>During each phase of the construction period, only interest is paid on outstanding bank debt for that phase, after which payments begin on a declining balance.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1e6b45a30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g21e6b45a30f_0_3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1e6b45a30f_0_4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8" name="Google Shape;1218;g21e6b45a30f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21e6b45a30f_0_42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5" name="Google Shape;1235;g21e6b45a30f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1e6b45a30f_0_433: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1" name="Google Shape;1241;g21e6b45a30f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21e6b45a30f_0_139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4" name="Google Shape;964;g21e6b45a30f_0_1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1e6b45a30f_0_141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g21e6b45a30f_0_1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21e6b45a30f_0_146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5" name="Google Shape;1035;g21e6b45a30f_0_1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1e6b45a30f_0_1515: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g21e6b45a30f_0_1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1e6b45a30f_0_1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9" name="Google Shape;1109;g21e6b45a30f_0_15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1e6b45a30f_0_1552: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g21e6b45a30f_0_15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1e6b45a30f_0_2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1" name="Google Shape;1141;g21e6b45a30f_0_20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1e6b45a30f_0_2322: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2" name="Google Shape;1162;g21e6b45a30f_0_2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g21e6b45a30f_0_1578"/>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15" name="Google Shape;15;g21e6b45a30f_0_157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6" name="Google Shape;16;g21e6b45a30f_0_1578"/>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 name="Shape 65"/>
        <p:cNvGrpSpPr/>
        <p:nvPr/>
      </p:nvGrpSpPr>
      <p:grpSpPr>
        <a:xfrm>
          <a:off x="0" y="0"/>
          <a:ext cx="0" cy="0"/>
          <a:chOff x="0" y="0"/>
          <a:chExt cx="0" cy="0"/>
        </a:xfrm>
      </p:grpSpPr>
      <p:pic>
        <p:nvPicPr>
          <p:cNvPr id="66" name="Google Shape;66;g21e6b45a30f_0_1624"/>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67" name="Google Shape;67;g21e6b45a30f_0_1624"/>
          <p:cNvSpPr txBox="1"/>
          <p:nvPr>
            <p:ph idx="1" type="body"/>
          </p:nvPr>
        </p:nvSpPr>
        <p:spPr>
          <a:xfrm>
            <a:off x="13172000" y="1930867"/>
            <a:ext cx="102324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8" name="Google Shape;68;g21e6b45a30f_0_1624"/>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g21e6b45a30f_0_162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70" name="Google Shape;70;g21e6b45a30f_0_162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71" name="Google Shape;71;g21e6b45a30f_0_1624"/>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35" name="Shape 635"/>
        <p:cNvGrpSpPr/>
        <p:nvPr/>
      </p:nvGrpSpPr>
      <p:grpSpPr>
        <a:xfrm>
          <a:off x="0" y="0"/>
          <a:ext cx="0" cy="0"/>
          <a:chOff x="0" y="0"/>
          <a:chExt cx="0" cy="0"/>
        </a:xfrm>
      </p:grpSpPr>
      <p:sp>
        <p:nvSpPr>
          <p:cNvPr id="636" name="Google Shape;636;g21e6b45a30f_0_274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37" name="Google Shape;637;g21e6b45a30f_0_274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8" name="Google Shape;638;g21e6b45a30f_0_274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639" name="Google Shape;639;g21e6b45a30f_0_274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0" name="Shape 640"/>
        <p:cNvGrpSpPr/>
        <p:nvPr/>
      </p:nvGrpSpPr>
      <p:grpSpPr>
        <a:xfrm>
          <a:off x="0" y="0"/>
          <a:ext cx="0" cy="0"/>
          <a:chOff x="0" y="0"/>
          <a:chExt cx="0" cy="0"/>
        </a:xfrm>
      </p:grpSpPr>
      <p:pic>
        <p:nvPicPr>
          <p:cNvPr id="641" name="Google Shape;641;g21e6b45a30f_0_275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42" name="Google Shape;642;g21e6b45a30f_0_2753"/>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643" name="Google Shape;643;g21e6b45a30f_0_2753"/>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44" name="Google Shape;644;g21e6b45a30f_0_275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5" name="Google Shape;645;g21e6b45a30f_0_2753"/>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6" name="Shape 646"/>
        <p:cNvGrpSpPr/>
        <p:nvPr/>
      </p:nvGrpSpPr>
      <p:grpSpPr>
        <a:xfrm>
          <a:off x="0" y="0"/>
          <a:ext cx="0" cy="0"/>
          <a:chOff x="0" y="0"/>
          <a:chExt cx="0" cy="0"/>
        </a:xfrm>
      </p:grpSpPr>
      <p:pic>
        <p:nvPicPr>
          <p:cNvPr id="647" name="Google Shape;647;g21e6b45a30f_0_276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48" name="Google Shape;648;g21e6b45a30f_0_276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649" name="Google Shape;649;g21e6b45a30f_0_276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0" name="Google Shape;650;g21e6b45a30f_0_2764"/>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1" name="Shape 651"/>
        <p:cNvGrpSpPr/>
        <p:nvPr/>
      </p:nvGrpSpPr>
      <p:grpSpPr>
        <a:xfrm>
          <a:off x="0" y="0"/>
          <a:ext cx="0" cy="0"/>
          <a:chOff x="0" y="0"/>
          <a:chExt cx="0" cy="0"/>
        </a:xfrm>
      </p:grpSpPr>
      <p:pic>
        <p:nvPicPr>
          <p:cNvPr id="652" name="Google Shape;652;g21e6b45a30f_0_276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53" name="Google Shape;653;g21e6b45a30f_0_2769"/>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654" name="Google Shape;654;g21e6b45a30f_0_2769"/>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655" name="Google Shape;655;g21e6b45a30f_0_276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6" name="Google Shape;656;g21e6b45a30f_0_2769"/>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7" name="Shape 657"/>
        <p:cNvGrpSpPr/>
        <p:nvPr/>
      </p:nvGrpSpPr>
      <p:grpSpPr>
        <a:xfrm>
          <a:off x="0" y="0"/>
          <a:ext cx="0" cy="0"/>
          <a:chOff x="0" y="0"/>
          <a:chExt cx="0" cy="0"/>
        </a:xfrm>
      </p:grpSpPr>
      <p:pic>
        <p:nvPicPr>
          <p:cNvPr id="658" name="Google Shape;658;g21e6b45a30f_0_2775"/>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59" name="Google Shape;659;g21e6b45a30f_0_2775"/>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660" name="Google Shape;660;g21e6b45a30f_0_277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1" name="Google Shape;661;g21e6b45a30f_0_277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2" name="Shape 662"/>
        <p:cNvGrpSpPr/>
        <p:nvPr/>
      </p:nvGrpSpPr>
      <p:grpSpPr>
        <a:xfrm>
          <a:off x="0" y="0"/>
          <a:ext cx="0" cy="0"/>
          <a:chOff x="0" y="0"/>
          <a:chExt cx="0" cy="0"/>
        </a:xfrm>
      </p:grpSpPr>
      <p:pic>
        <p:nvPicPr>
          <p:cNvPr id="663" name="Google Shape;663;g21e6b45a30f_0_278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64" name="Google Shape;664;g21e6b45a30f_0_2780"/>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21e6b45a30f_0_2780"/>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666" name="Google Shape;666;g21e6b45a30f_0_2780"/>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67" name="Google Shape;667;g21e6b45a30f_0_2780"/>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68" name="Google Shape;668;g21e6b45a30f_0_278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9" name="Google Shape;669;g21e6b45a30f_0_2780"/>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70" name="Shape 670"/>
        <p:cNvGrpSpPr/>
        <p:nvPr/>
      </p:nvGrpSpPr>
      <p:grpSpPr>
        <a:xfrm>
          <a:off x="0" y="0"/>
          <a:ext cx="0" cy="0"/>
          <a:chOff x="0" y="0"/>
          <a:chExt cx="0" cy="0"/>
        </a:xfrm>
      </p:grpSpPr>
      <p:pic>
        <p:nvPicPr>
          <p:cNvPr id="671" name="Google Shape;671;g21e6b45a30f_0_2788"/>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72" name="Google Shape;672;g21e6b45a30f_0_2788"/>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73" name="Google Shape;673;g21e6b45a30f_0_278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4" name="Google Shape;674;g21e6b45a30f_0_2788"/>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675" name="Google Shape;675;g21e6b45a30f_0_2788"/>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676" name="Google Shape;676;g21e6b45a30f_0_278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7" name="Shape 677"/>
        <p:cNvGrpSpPr/>
        <p:nvPr/>
      </p:nvGrpSpPr>
      <p:grpSpPr>
        <a:xfrm>
          <a:off x="0" y="0"/>
          <a:ext cx="0" cy="0"/>
          <a:chOff x="0" y="0"/>
          <a:chExt cx="0" cy="0"/>
        </a:xfrm>
      </p:grpSpPr>
      <p:pic>
        <p:nvPicPr>
          <p:cNvPr id="678" name="Google Shape;678;g21e6b45a30f_0_2795"/>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79" name="Google Shape;679;g21e6b45a30f_0_2795"/>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680" name="Google Shape;680;g21e6b45a30f_0_279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81" name="Google Shape;681;g21e6b45a30f_0_2795"/>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2" name="Shape 682"/>
        <p:cNvGrpSpPr/>
        <p:nvPr/>
      </p:nvGrpSpPr>
      <p:grpSpPr>
        <a:xfrm>
          <a:off x="0" y="0"/>
          <a:ext cx="0" cy="0"/>
          <a:chOff x="0" y="0"/>
          <a:chExt cx="0" cy="0"/>
        </a:xfrm>
      </p:grpSpPr>
      <p:pic>
        <p:nvPicPr>
          <p:cNvPr id="683" name="Google Shape;683;g21e6b45a30f_0_2800"/>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84" name="Google Shape;684;g21e6b45a30f_0_2800"/>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685" name="Google Shape;685;g21e6b45a30f_0_2800"/>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686" name="Google Shape;686;g21e6b45a30f_0_280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87" name="Google Shape;687;g21e6b45a30f_0_2800"/>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8" name="Shape 688"/>
        <p:cNvGrpSpPr/>
        <p:nvPr/>
      </p:nvGrpSpPr>
      <p:grpSpPr>
        <a:xfrm>
          <a:off x="0" y="0"/>
          <a:ext cx="0" cy="0"/>
          <a:chOff x="0" y="0"/>
          <a:chExt cx="0" cy="0"/>
        </a:xfrm>
      </p:grpSpPr>
      <p:sp>
        <p:nvSpPr>
          <p:cNvPr id="689" name="Google Shape;689;g21e6b45a30f_0_280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90" name="Google Shape;690;g21e6b45a30f_0_2806"/>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pic>
        <p:nvPicPr>
          <p:cNvPr id="73" name="Google Shape;73;g21e6b45a30f_0_163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4" name="Google Shape;74;g21e6b45a30f_0_1631"/>
          <p:cNvSpPr txBox="1"/>
          <p:nvPr>
            <p:ph idx="1" type="body"/>
          </p:nvPr>
        </p:nvSpPr>
        <p:spPr>
          <a:xfrm>
            <a:off x="831200" y="11281533"/>
            <a:ext cx="15997200" cy="16140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5" name="Google Shape;75;g21e6b45a30f_0_1631"/>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21e6b45a30f_0_1631"/>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1" name="Shape 691"/>
        <p:cNvGrpSpPr/>
        <p:nvPr/>
      </p:nvGrpSpPr>
      <p:grpSpPr>
        <a:xfrm>
          <a:off x="0" y="0"/>
          <a:ext cx="0" cy="0"/>
          <a:chOff x="0" y="0"/>
          <a:chExt cx="0" cy="0"/>
        </a:xfrm>
      </p:grpSpPr>
      <p:sp>
        <p:nvSpPr>
          <p:cNvPr id="692" name="Google Shape;692;g21e6b45a30f_0_2809"/>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693" name="Google Shape;693;g21e6b45a30f_0_2809"/>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694" name="Google Shape;694;g21e6b45a30f_0_2809"/>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695" name="Google Shape;695;g21e6b45a30f_0_2809"/>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696" name="Google Shape;696;g21e6b45a30f_0_2809"/>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03" name="Shape 703"/>
        <p:cNvGrpSpPr/>
        <p:nvPr/>
      </p:nvGrpSpPr>
      <p:grpSpPr>
        <a:xfrm>
          <a:off x="0" y="0"/>
          <a:ext cx="0" cy="0"/>
          <a:chOff x="0" y="0"/>
          <a:chExt cx="0" cy="0"/>
        </a:xfrm>
      </p:grpSpPr>
      <p:sp>
        <p:nvSpPr>
          <p:cNvPr id="704" name="Google Shape;704;g21e6b45a30f_0_526"/>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705" name="Google Shape;705;g21e6b45a30f_0_52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06" name="Google Shape;706;g21e6b45a30f_0_52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7" name="Shape 707"/>
        <p:cNvGrpSpPr/>
        <p:nvPr/>
      </p:nvGrpSpPr>
      <p:grpSpPr>
        <a:xfrm>
          <a:off x="0" y="0"/>
          <a:ext cx="0" cy="0"/>
          <a:chOff x="0" y="0"/>
          <a:chExt cx="0" cy="0"/>
        </a:xfrm>
      </p:grpSpPr>
      <p:sp>
        <p:nvSpPr>
          <p:cNvPr id="708" name="Google Shape;708;g21e6b45a30f_0_53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9" name="Google Shape;709;g21e6b45a30f_0_530"/>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0" name="Google Shape;710;g21e6b45a30f_0_53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1" name="Google Shape;711;g21e6b45a30f_0_53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2" name="Google Shape;712;g21e6b45a30f_0_53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3" name="Shape 713"/>
        <p:cNvGrpSpPr/>
        <p:nvPr/>
      </p:nvGrpSpPr>
      <p:grpSpPr>
        <a:xfrm>
          <a:off x="0" y="0"/>
          <a:ext cx="0" cy="0"/>
          <a:chOff x="0" y="0"/>
          <a:chExt cx="0" cy="0"/>
        </a:xfrm>
      </p:grpSpPr>
      <p:sp>
        <p:nvSpPr>
          <p:cNvPr id="714" name="Google Shape;714;g21e6b45a30f_0_536"/>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5" name="Google Shape;715;g21e6b45a30f_0_536"/>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716" name="Google Shape;716;g21e6b45a30f_0_53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7" name="Google Shape;717;g21e6b45a30f_0_53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8" name="Google Shape;718;g21e6b45a30f_0_53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9" name="Shape 719"/>
        <p:cNvGrpSpPr/>
        <p:nvPr/>
      </p:nvGrpSpPr>
      <p:grpSpPr>
        <a:xfrm>
          <a:off x="0" y="0"/>
          <a:ext cx="0" cy="0"/>
          <a:chOff x="0" y="0"/>
          <a:chExt cx="0" cy="0"/>
        </a:xfrm>
      </p:grpSpPr>
      <p:sp>
        <p:nvSpPr>
          <p:cNvPr id="720" name="Google Shape;720;g21e6b45a30f_0_542"/>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1" name="Google Shape;721;g21e6b45a30f_0_542"/>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722" name="Google Shape;722;g21e6b45a30f_0_54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3" name="Google Shape;723;g21e6b45a30f_0_54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4" name="Google Shape;724;g21e6b45a30f_0_54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5" name="Shape 725"/>
        <p:cNvGrpSpPr/>
        <p:nvPr/>
      </p:nvGrpSpPr>
      <p:grpSpPr>
        <a:xfrm>
          <a:off x="0" y="0"/>
          <a:ext cx="0" cy="0"/>
          <a:chOff x="0" y="0"/>
          <a:chExt cx="0" cy="0"/>
        </a:xfrm>
      </p:grpSpPr>
      <p:sp>
        <p:nvSpPr>
          <p:cNvPr id="726" name="Google Shape;726;g21e6b45a30f_0_54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7" name="Google Shape;727;g21e6b45a30f_0_548"/>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28" name="Google Shape;728;g21e6b45a30f_0_548"/>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29" name="Google Shape;729;g21e6b45a30f_0_54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0" name="Google Shape;730;g21e6b45a30f_0_54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1" name="Google Shape;731;g21e6b45a30f_0_54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2" name="Shape 732"/>
        <p:cNvGrpSpPr/>
        <p:nvPr/>
      </p:nvGrpSpPr>
      <p:grpSpPr>
        <a:xfrm>
          <a:off x="0" y="0"/>
          <a:ext cx="0" cy="0"/>
          <a:chOff x="0" y="0"/>
          <a:chExt cx="0" cy="0"/>
        </a:xfrm>
      </p:grpSpPr>
      <p:sp>
        <p:nvSpPr>
          <p:cNvPr id="733" name="Google Shape;733;g21e6b45a30f_0_555"/>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4" name="Google Shape;734;g21e6b45a30f_0_555"/>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35" name="Google Shape;735;g21e6b45a30f_0_555"/>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36" name="Google Shape;736;g21e6b45a30f_0_555"/>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37" name="Google Shape;737;g21e6b45a30f_0_555"/>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38" name="Google Shape;738;g21e6b45a30f_0_55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9" name="Google Shape;739;g21e6b45a30f_0_55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0" name="Google Shape;740;g21e6b45a30f_0_55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1" name="Shape 741"/>
        <p:cNvGrpSpPr/>
        <p:nvPr/>
      </p:nvGrpSpPr>
      <p:grpSpPr>
        <a:xfrm>
          <a:off x="0" y="0"/>
          <a:ext cx="0" cy="0"/>
          <a:chOff x="0" y="0"/>
          <a:chExt cx="0" cy="0"/>
        </a:xfrm>
      </p:grpSpPr>
      <p:sp>
        <p:nvSpPr>
          <p:cNvPr id="742" name="Google Shape;742;g21e6b45a30f_0_564"/>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3" name="Google Shape;743;g21e6b45a30f_0_56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4" name="Google Shape;744;g21e6b45a30f_0_56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5" name="Google Shape;745;g21e6b45a30f_0_56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6" name="Shape 746"/>
        <p:cNvGrpSpPr/>
        <p:nvPr/>
      </p:nvGrpSpPr>
      <p:grpSpPr>
        <a:xfrm>
          <a:off x="0" y="0"/>
          <a:ext cx="0" cy="0"/>
          <a:chOff x="0" y="0"/>
          <a:chExt cx="0" cy="0"/>
        </a:xfrm>
      </p:grpSpPr>
      <p:sp>
        <p:nvSpPr>
          <p:cNvPr id="747" name="Google Shape;747;g21e6b45a30f_0_56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8" name="Google Shape;748;g21e6b45a30f_0_56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9" name="Google Shape;749;g21e6b45a30f_0_56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0" name="Shape 750"/>
        <p:cNvGrpSpPr/>
        <p:nvPr/>
      </p:nvGrpSpPr>
      <p:grpSpPr>
        <a:xfrm>
          <a:off x="0" y="0"/>
          <a:ext cx="0" cy="0"/>
          <a:chOff x="0" y="0"/>
          <a:chExt cx="0" cy="0"/>
        </a:xfrm>
      </p:grpSpPr>
      <p:sp>
        <p:nvSpPr>
          <p:cNvPr id="751" name="Google Shape;751;g21e6b45a30f_0_573"/>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2" name="Google Shape;752;g21e6b45a30f_0_573"/>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753" name="Google Shape;753;g21e6b45a30f_0_573"/>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54" name="Google Shape;754;g21e6b45a30f_0_57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5" name="Google Shape;755;g21e6b45a30f_0_57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6" name="Google Shape;756;g21e6b45a30f_0_57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pic>
        <p:nvPicPr>
          <p:cNvPr id="78" name="Google Shape;78;g21e6b45a30f_0_163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9" name="Google Shape;79;g21e6b45a30f_0_1636"/>
          <p:cNvSpPr txBox="1"/>
          <p:nvPr>
            <p:ph hasCustomPrompt="1" type="title"/>
          </p:nvPr>
        </p:nvSpPr>
        <p:spPr>
          <a:xfrm>
            <a:off x="831200" y="2949667"/>
            <a:ext cx="227220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80" name="Google Shape;80;g21e6b45a30f_0_1636"/>
          <p:cNvSpPr txBox="1"/>
          <p:nvPr>
            <p:ph idx="1" type="body"/>
          </p:nvPr>
        </p:nvSpPr>
        <p:spPr>
          <a:xfrm>
            <a:off x="831200" y="8405933"/>
            <a:ext cx="22722000" cy="34692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81" name="Google Shape;81;g21e6b45a30f_0_1636"/>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2" name="Google Shape;82;g21e6b45a30f_0_1636"/>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7" name="Shape 757"/>
        <p:cNvGrpSpPr/>
        <p:nvPr/>
      </p:nvGrpSpPr>
      <p:grpSpPr>
        <a:xfrm>
          <a:off x="0" y="0"/>
          <a:ext cx="0" cy="0"/>
          <a:chOff x="0" y="0"/>
          <a:chExt cx="0" cy="0"/>
        </a:xfrm>
      </p:grpSpPr>
      <p:sp>
        <p:nvSpPr>
          <p:cNvPr id="758" name="Google Shape;758;g21e6b45a30f_0_580"/>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9" name="Google Shape;759;g21e6b45a30f_0_580"/>
          <p:cNvSpPr/>
          <p:nvPr>
            <p:ph idx="2" type="pic"/>
          </p:nvPr>
        </p:nvSpPr>
        <p:spPr>
          <a:xfrm>
            <a:off x="10366376" y="1974850"/>
            <a:ext cx="12344400" cy="9747300"/>
          </a:xfrm>
          <a:prstGeom prst="rect">
            <a:avLst/>
          </a:prstGeom>
          <a:noFill/>
          <a:ln>
            <a:noFill/>
          </a:ln>
        </p:spPr>
      </p:sp>
      <p:sp>
        <p:nvSpPr>
          <p:cNvPr id="760" name="Google Shape;760;g21e6b45a30f_0_580"/>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61" name="Google Shape;761;g21e6b45a30f_0_58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2" name="Google Shape;762;g21e6b45a30f_0_58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3" name="Google Shape;763;g21e6b45a30f_0_58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4" name="Shape 764"/>
        <p:cNvGrpSpPr/>
        <p:nvPr/>
      </p:nvGrpSpPr>
      <p:grpSpPr>
        <a:xfrm>
          <a:off x="0" y="0"/>
          <a:ext cx="0" cy="0"/>
          <a:chOff x="0" y="0"/>
          <a:chExt cx="0" cy="0"/>
        </a:xfrm>
      </p:grpSpPr>
      <p:sp>
        <p:nvSpPr>
          <p:cNvPr id="765" name="Google Shape;765;g21e6b45a30f_0_58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6" name="Google Shape;766;g21e6b45a30f_0_587"/>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67" name="Google Shape;767;g21e6b45a30f_0_58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8" name="Google Shape;768;g21e6b45a30f_0_58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9" name="Google Shape;769;g21e6b45a30f_0_58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0" name="Shape 770"/>
        <p:cNvGrpSpPr/>
        <p:nvPr/>
      </p:nvGrpSpPr>
      <p:grpSpPr>
        <a:xfrm>
          <a:off x="0" y="0"/>
          <a:ext cx="0" cy="0"/>
          <a:chOff x="0" y="0"/>
          <a:chExt cx="0" cy="0"/>
        </a:xfrm>
      </p:grpSpPr>
      <p:sp>
        <p:nvSpPr>
          <p:cNvPr id="771" name="Google Shape;771;g21e6b45a30f_0_593"/>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2" name="Google Shape;772;g21e6b45a30f_0_593"/>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73" name="Google Shape;773;g21e6b45a30f_0_59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4" name="Google Shape;774;g21e6b45a30f_0_59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5" name="Google Shape;775;g21e6b45a30f_0_59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6" name="Shape 776"/>
        <p:cNvGrpSpPr/>
        <p:nvPr/>
      </p:nvGrpSpPr>
      <p:grpSpPr>
        <a:xfrm>
          <a:off x="0" y="0"/>
          <a:ext cx="0" cy="0"/>
          <a:chOff x="0" y="0"/>
          <a:chExt cx="0" cy="0"/>
        </a:xfrm>
      </p:grpSpPr>
      <p:pic>
        <p:nvPicPr>
          <p:cNvPr id="777" name="Google Shape;777;g21e6b45a30f_0_59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78" name="Google Shape;778;g21e6b45a30f_0_59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79" name="Google Shape;779;g21e6b45a30f_0_59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80" name="Google Shape;780;g21e6b45a30f_0_59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81" name="Google Shape;781;g21e6b45a30f_0_599"/>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782" name="Shape 782"/>
        <p:cNvGrpSpPr/>
        <p:nvPr/>
      </p:nvGrpSpPr>
      <p:grpSpPr>
        <a:xfrm>
          <a:off x="0" y="0"/>
          <a:ext cx="0" cy="0"/>
          <a:chOff x="0" y="0"/>
          <a:chExt cx="0" cy="0"/>
        </a:xfrm>
      </p:grpSpPr>
      <p:pic>
        <p:nvPicPr>
          <p:cNvPr id="783" name="Google Shape;783;g21e6b45a30f_0_60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784" name="Google Shape;784;g21e6b45a30f_0_605"/>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85" name="Google Shape;785;g21e6b45a30f_0_60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0" name="Shape 790"/>
        <p:cNvGrpSpPr/>
        <p:nvPr/>
      </p:nvGrpSpPr>
      <p:grpSpPr>
        <a:xfrm>
          <a:off x="0" y="0"/>
          <a:ext cx="0" cy="0"/>
          <a:chOff x="0" y="0"/>
          <a:chExt cx="0" cy="0"/>
        </a:xfrm>
      </p:grpSpPr>
      <p:pic>
        <p:nvPicPr>
          <p:cNvPr id="791" name="Google Shape;791;g21e6b45a30f_0_61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92" name="Google Shape;792;g21e6b45a30f_0_61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93" name="Google Shape;793;g21e6b45a30f_0_613"/>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94" name="Google Shape;794;g21e6b45a30f_0_6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5" name="Shape 795"/>
        <p:cNvGrpSpPr/>
        <p:nvPr/>
      </p:nvGrpSpPr>
      <p:grpSpPr>
        <a:xfrm>
          <a:off x="0" y="0"/>
          <a:ext cx="0" cy="0"/>
          <a:chOff x="0" y="0"/>
          <a:chExt cx="0" cy="0"/>
        </a:xfrm>
      </p:grpSpPr>
      <p:pic>
        <p:nvPicPr>
          <p:cNvPr id="796" name="Google Shape;796;g21e6b45a30f_0_61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797" name="Google Shape;797;g21e6b45a30f_0_618"/>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798" name="Google Shape;798;g21e6b45a30f_0_618"/>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799" name="Google Shape;799;g21e6b45a30f_0_61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0" name="Shape 800"/>
        <p:cNvGrpSpPr/>
        <p:nvPr/>
      </p:nvGrpSpPr>
      <p:grpSpPr>
        <a:xfrm>
          <a:off x="0" y="0"/>
          <a:ext cx="0" cy="0"/>
          <a:chOff x="0" y="0"/>
          <a:chExt cx="0" cy="0"/>
        </a:xfrm>
      </p:grpSpPr>
      <p:pic>
        <p:nvPicPr>
          <p:cNvPr id="801" name="Google Shape;801;g21e6b45a30f_0_62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802" name="Google Shape;802;g21e6b45a30f_0_62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803" name="Google Shape;803;g21e6b45a30f_0_62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804" name="Shape 804"/>
        <p:cNvGrpSpPr/>
        <p:nvPr/>
      </p:nvGrpSpPr>
      <p:grpSpPr>
        <a:xfrm>
          <a:off x="0" y="0"/>
          <a:ext cx="0" cy="0"/>
          <a:chOff x="0" y="0"/>
          <a:chExt cx="0" cy="0"/>
        </a:xfrm>
      </p:grpSpPr>
      <p:sp>
        <p:nvSpPr>
          <p:cNvPr id="805" name="Google Shape;805;g21e6b45a30f_0_62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806" name="Google Shape;806;g21e6b45a30f_0_6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7" name="Google Shape;807;g21e6b45a30f_0_62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808" name="Google Shape;808;g21e6b45a30f_0_62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9" name="Shape 809"/>
        <p:cNvGrpSpPr/>
        <p:nvPr/>
      </p:nvGrpSpPr>
      <p:grpSpPr>
        <a:xfrm>
          <a:off x="0" y="0"/>
          <a:ext cx="0" cy="0"/>
          <a:chOff x="0" y="0"/>
          <a:chExt cx="0" cy="0"/>
        </a:xfrm>
      </p:grpSpPr>
      <p:pic>
        <p:nvPicPr>
          <p:cNvPr id="810" name="Google Shape;810;g21e6b45a30f_0_63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11" name="Google Shape;811;g21e6b45a30f_0_63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12" name="Google Shape;812;g21e6b45a30f_0_632"/>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813" name="Google Shape;813;g21e6b45a30f_0_632"/>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814" name="Google Shape;814;g21e6b45a30f_0_63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15" name="Google Shape;815;g21e6b45a30f_0_63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1e6b45a30f_0_1642"/>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21e6b45a30f_0_1642"/>
          <p:cNvPicPr preferRelativeResize="0"/>
          <p:nvPr/>
        </p:nvPicPr>
        <p:blipFill rotWithShape="1">
          <a:blip r:embed="rId2">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6" name="Shape 816"/>
        <p:cNvGrpSpPr/>
        <p:nvPr/>
      </p:nvGrpSpPr>
      <p:grpSpPr>
        <a:xfrm>
          <a:off x="0" y="0"/>
          <a:ext cx="0" cy="0"/>
          <a:chOff x="0" y="0"/>
          <a:chExt cx="0" cy="0"/>
        </a:xfrm>
      </p:grpSpPr>
      <p:pic>
        <p:nvPicPr>
          <p:cNvPr id="817" name="Google Shape;817;g21e6b45a30f_0_639"/>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818" name="Google Shape;818;g21e6b45a30f_0_63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19" name="Google Shape;819;g21e6b45a30f_0_63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20" name="Google Shape;820;g21e6b45a30f_0_639"/>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1" name="Shape 821"/>
        <p:cNvGrpSpPr/>
        <p:nvPr/>
      </p:nvGrpSpPr>
      <p:grpSpPr>
        <a:xfrm>
          <a:off x="0" y="0"/>
          <a:ext cx="0" cy="0"/>
          <a:chOff x="0" y="0"/>
          <a:chExt cx="0" cy="0"/>
        </a:xfrm>
      </p:grpSpPr>
      <p:pic>
        <p:nvPicPr>
          <p:cNvPr id="822" name="Google Shape;822;g21e6b45a30f_0_64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23" name="Google Shape;823;g21e6b45a30f_0_644"/>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824" name="Google Shape;824;g21e6b45a30f_0_644"/>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825" name="Google Shape;825;g21e6b45a30f_0_6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26" name="Google Shape;826;g21e6b45a30f_0_644"/>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7" name="Shape 827"/>
        <p:cNvGrpSpPr/>
        <p:nvPr/>
      </p:nvGrpSpPr>
      <p:grpSpPr>
        <a:xfrm>
          <a:off x="0" y="0"/>
          <a:ext cx="0" cy="0"/>
          <a:chOff x="0" y="0"/>
          <a:chExt cx="0" cy="0"/>
        </a:xfrm>
      </p:grpSpPr>
      <p:pic>
        <p:nvPicPr>
          <p:cNvPr id="828" name="Google Shape;828;g21e6b45a30f_0_65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29" name="Google Shape;829;g21e6b45a30f_0_650"/>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830" name="Google Shape;830;g21e6b45a30f_0_65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1" name="Google Shape;831;g21e6b45a30f_0_65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2" name="Shape 832"/>
        <p:cNvGrpSpPr/>
        <p:nvPr/>
      </p:nvGrpSpPr>
      <p:grpSpPr>
        <a:xfrm>
          <a:off x="0" y="0"/>
          <a:ext cx="0" cy="0"/>
          <a:chOff x="0" y="0"/>
          <a:chExt cx="0" cy="0"/>
        </a:xfrm>
      </p:grpSpPr>
      <p:pic>
        <p:nvPicPr>
          <p:cNvPr id="833" name="Google Shape;833;g21e6b45a30f_0_65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834" name="Google Shape;834;g21e6b45a30f_0_655"/>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g21e6b45a30f_0_655"/>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836" name="Google Shape;836;g21e6b45a30f_0_655"/>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837" name="Google Shape;837;g21e6b45a30f_0_655"/>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838" name="Google Shape;838;g21e6b45a30f_0_65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9" name="Google Shape;839;g21e6b45a30f_0_65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840" name="Shape 840"/>
        <p:cNvGrpSpPr/>
        <p:nvPr/>
      </p:nvGrpSpPr>
      <p:grpSpPr>
        <a:xfrm>
          <a:off x="0" y="0"/>
          <a:ext cx="0" cy="0"/>
          <a:chOff x="0" y="0"/>
          <a:chExt cx="0" cy="0"/>
        </a:xfrm>
      </p:grpSpPr>
      <p:pic>
        <p:nvPicPr>
          <p:cNvPr id="841" name="Google Shape;841;g21e6b45a30f_0_66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842" name="Google Shape;842;g21e6b45a30f_0_663"/>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843" name="Google Shape;843;g21e6b45a30f_0_66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44" name="Google Shape;844;g21e6b45a30f_0_663"/>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845" name="Google Shape;845;g21e6b45a30f_0_663"/>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846" name="Google Shape;846;g21e6b45a30f_0_66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7" name="Shape 847"/>
        <p:cNvGrpSpPr/>
        <p:nvPr/>
      </p:nvGrpSpPr>
      <p:grpSpPr>
        <a:xfrm>
          <a:off x="0" y="0"/>
          <a:ext cx="0" cy="0"/>
          <a:chOff x="0" y="0"/>
          <a:chExt cx="0" cy="0"/>
        </a:xfrm>
      </p:grpSpPr>
      <p:pic>
        <p:nvPicPr>
          <p:cNvPr id="848" name="Google Shape;848;g21e6b45a30f_0_67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49" name="Google Shape;849;g21e6b45a30f_0_670"/>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850" name="Google Shape;850;g21e6b45a30f_0_6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1" name="Google Shape;851;g21e6b45a30f_0_67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52" name="Shape 852"/>
        <p:cNvGrpSpPr/>
        <p:nvPr/>
      </p:nvGrpSpPr>
      <p:grpSpPr>
        <a:xfrm>
          <a:off x="0" y="0"/>
          <a:ext cx="0" cy="0"/>
          <a:chOff x="0" y="0"/>
          <a:chExt cx="0" cy="0"/>
        </a:xfrm>
      </p:grpSpPr>
      <p:pic>
        <p:nvPicPr>
          <p:cNvPr id="853" name="Google Shape;853;g21e6b45a30f_0_67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54" name="Google Shape;854;g21e6b45a30f_0_675"/>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855" name="Google Shape;855;g21e6b45a30f_0_675"/>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856" name="Google Shape;856;g21e6b45a30f_0_6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7" name="Google Shape;857;g21e6b45a30f_0_67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8" name="Shape 858"/>
        <p:cNvGrpSpPr/>
        <p:nvPr/>
      </p:nvGrpSpPr>
      <p:grpSpPr>
        <a:xfrm>
          <a:off x="0" y="0"/>
          <a:ext cx="0" cy="0"/>
          <a:chOff x="0" y="0"/>
          <a:chExt cx="0" cy="0"/>
        </a:xfrm>
      </p:grpSpPr>
      <p:sp>
        <p:nvSpPr>
          <p:cNvPr id="859" name="Google Shape;859;g21e6b45a30f_0_6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60" name="Google Shape;860;g21e6b45a30f_0_681"/>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867" name="Shape 867"/>
        <p:cNvGrpSpPr/>
        <p:nvPr/>
      </p:nvGrpSpPr>
      <p:grpSpPr>
        <a:xfrm>
          <a:off x="0" y="0"/>
          <a:ext cx="0" cy="0"/>
          <a:chOff x="0" y="0"/>
          <a:chExt cx="0" cy="0"/>
        </a:xfrm>
      </p:grpSpPr>
      <p:pic>
        <p:nvPicPr>
          <p:cNvPr id="868" name="Google Shape;868;g21e6b45a30f_0_690"/>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869" name="Google Shape;869;g21e6b45a30f_0_690"/>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870" name="Google Shape;870;g21e6b45a30f_0_69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1" name="Shape 871"/>
        <p:cNvGrpSpPr/>
        <p:nvPr/>
      </p:nvGrpSpPr>
      <p:grpSpPr>
        <a:xfrm>
          <a:off x="0" y="0"/>
          <a:ext cx="0" cy="0"/>
          <a:chOff x="0" y="0"/>
          <a:chExt cx="0" cy="0"/>
        </a:xfrm>
      </p:grpSpPr>
      <p:sp>
        <p:nvSpPr>
          <p:cNvPr id="872" name="Google Shape;872;g21e6b45a30f_0_69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3" name="Google Shape;873;g21e6b45a30f_0_69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74" name="Google Shape;874;g21e6b45a30f_0_6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5" name="Google Shape;875;g21e6b45a30f_0_6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6" name="Google Shape;876;g21e6b45a30f_0_6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g21e6b45a30f_0_1645"/>
          <p:cNvSpPr txBox="1"/>
          <p:nvPr>
            <p:ph type="title"/>
          </p:nvPr>
        </p:nvSpPr>
        <p:spPr>
          <a:xfrm>
            <a:off x="1676400" y="730250"/>
            <a:ext cx="21031200" cy="2651400"/>
          </a:xfrm>
          <a:prstGeom prst="rect">
            <a:avLst/>
          </a:prstGeom>
          <a:noFill/>
          <a:ln>
            <a:noFill/>
          </a:ln>
        </p:spPr>
        <p:txBody>
          <a:bodyPr anchorCtr="0" anchor="ctr" bIns="91400" lIns="182900" spcFirstLastPara="1" rIns="182900" wrap="square" tIns="91400">
            <a:normAutofit/>
          </a:bodyPr>
          <a:lstStyle>
            <a:lvl1pPr lvl="0" algn="l">
              <a:lnSpc>
                <a:spcPct val="90000"/>
              </a:lnSpc>
              <a:spcBef>
                <a:spcPts val="0"/>
              </a:spcBef>
              <a:spcAft>
                <a:spcPts val="0"/>
              </a:spcAft>
              <a:buClr>
                <a:schemeClr val="dk1"/>
              </a:buClr>
              <a:buSzPts val="38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88" name="Google Shape;88;g21e6b45a30f_0_1645"/>
          <p:cNvSpPr txBox="1"/>
          <p:nvPr>
            <p:ph idx="1" type="body"/>
          </p:nvPr>
        </p:nvSpPr>
        <p:spPr>
          <a:xfrm>
            <a:off x="1676400" y="3651250"/>
            <a:ext cx="21031200" cy="8702400"/>
          </a:xfrm>
          <a:prstGeom prst="rect">
            <a:avLst/>
          </a:prstGeom>
          <a:noFill/>
          <a:ln>
            <a:noFill/>
          </a:ln>
        </p:spPr>
        <p:txBody>
          <a:bodyPr anchorCtr="0" anchor="t" bIns="91400" lIns="182900" spcFirstLastPara="1" rIns="182900" wrap="square" tIns="91400">
            <a:normAutofit/>
          </a:bodyPr>
          <a:lstStyle>
            <a:lvl1pPr indent="-469900" lvl="0" marL="457200" algn="l">
              <a:lnSpc>
                <a:spcPct val="90000"/>
              </a:lnSpc>
              <a:spcBef>
                <a:spcPts val="2200"/>
              </a:spcBef>
              <a:spcAft>
                <a:spcPts val="0"/>
              </a:spcAft>
              <a:buClr>
                <a:schemeClr val="dk1"/>
              </a:buClr>
              <a:buSzPts val="3800"/>
              <a:buChar char="●"/>
              <a:defRPr/>
            </a:lvl1pPr>
            <a:lvl2pPr indent="-469900" lvl="1" marL="914400" algn="l">
              <a:lnSpc>
                <a:spcPct val="90000"/>
              </a:lnSpc>
              <a:spcBef>
                <a:spcPts val="3200"/>
              </a:spcBef>
              <a:spcAft>
                <a:spcPts val="0"/>
              </a:spcAft>
              <a:buClr>
                <a:schemeClr val="dk1"/>
              </a:buClr>
              <a:buSzPts val="3800"/>
              <a:buChar char="○"/>
              <a:defRPr/>
            </a:lvl2pPr>
            <a:lvl3pPr indent="-469900" lvl="2" marL="1371600" algn="l">
              <a:lnSpc>
                <a:spcPct val="90000"/>
              </a:lnSpc>
              <a:spcBef>
                <a:spcPts val="3200"/>
              </a:spcBef>
              <a:spcAft>
                <a:spcPts val="0"/>
              </a:spcAft>
              <a:buClr>
                <a:schemeClr val="dk1"/>
              </a:buClr>
              <a:buSzPts val="3800"/>
              <a:buChar char="■"/>
              <a:defRPr/>
            </a:lvl3pPr>
            <a:lvl4pPr indent="-469900" lvl="3" marL="1828800" algn="l">
              <a:lnSpc>
                <a:spcPct val="90000"/>
              </a:lnSpc>
              <a:spcBef>
                <a:spcPts val="3200"/>
              </a:spcBef>
              <a:spcAft>
                <a:spcPts val="0"/>
              </a:spcAft>
              <a:buClr>
                <a:schemeClr val="dk1"/>
              </a:buClr>
              <a:buSzPts val="3800"/>
              <a:buChar char="●"/>
              <a:defRPr/>
            </a:lvl4pPr>
            <a:lvl5pPr indent="-469900" lvl="4" marL="2286000" algn="l">
              <a:lnSpc>
                <a:spcPct val="90000"/>
              </a:lnSpc>
              <a:spcBef>
                <a:spcPts val="3200"/>
              </a:spcBef>
              <a:spcAft>
                <a:spcPts val="0"/>
              </a:spcAft>
              <a:buClr>
                <a:schemeClr val="dk1"/>
              </a:buClr>
              <a:buSzPts val="3800"/>
              <a:buChar char="○"/>
              <a:defRPr/>
            </a:lvl5pPr>
            <a:lvl6pPr indent="-469900" lvl="5" marL="2743200" algn="l">
              <a:lnSpc>
                <a:spcPct val="90000"/>
              </a:lnSpc>
              <a:spcBef>
                <a:spcPts val="3200"/>
              </a:spcBef>
              <a:spcAft>
                <a:spcPts val="0"/>
              </a:spcAft>
              <a:buClr>
                <a:schemeClr val="dk1"/>
              </a:buClr>
              <a:buSzPts val="3800"/>
              <a:buChar char="■"/>
              <a:defRPr/>
            </a:lvl6pPr>
            <a:lvl7pPr indent="-469900" lvl="6" marL="3200400" algn="l">
              <a:lnSpc>
                <a:spcPct val="90000"/>
              </a:lnSpc>
              <a:spcBef>
                <a:spcPts val="3200"/>
              </a:spcBef>
              <a:spcAft>
                <a:spcPts val="0"/>
              </a:spcAft>
              <a:buClr>
                <a:schemeClr val="dk1"/>
              </a:buClr>
              <a:buSzPts val="3800"/>
              <a:buChar char="●"/>
              <a:defRPr/>
            </a:lvl7pPr>
            <a:lvl8pPr indent="-469900" lvl="7" marL="3657600" algn="l">
              <a:lnSpc>
                <a:spcPct val="90000"/>
              </a:lnSpc>
              <a:spcBef>
                <a:spcPts val="3200"/>
              </a:spcBef>
              <a:spcAft>
                <a:spcPts val="0"/>
              </a:spcAft>
              <a:buClr>
                <a:schemeClr val="dk1"/>
              </a:buClr>
              <a:buSzPts val="3800"/>
              <a:buChar char="○"/>
              <a:defRPr/>
            </a:lvl8pPr>
            <a:lvl9pPr indent="-469900" lvl="8" marL="4114800" algn="l">
              <a:lnSpc>
                <a:spcPct val="90000"/>
              </a:lnSpc>
              <a:spcBef>
                <a:spcPts val="3200"/>
              </a:spcBef>
              <a:spcAft>
                <a:spcPts val="3200"/>
              </a:spcAft>
              <a:buClr>
                <a:schemeClr val="dk1"/>
              </a:buClr>
              <a:buSzPts val="3800"/>
              <a:buChar char="■"/>
              <a:defRPr/>
            </a:lvl9pPr>
          </a:lstStyle>
          <a:p/>
        </p:txBody>
      </p:sp>
      <p:sp>
        <p:nvSpPr>
          <p:cNvPr id="89" name="Google Shape;89;g21e6b45a30f_0_1645"/>
          <p:cNvSpPr txBox="1"/>
          <p:nvPr>
            <p:ph idx="10" type="dt"/>
          </p:nvPr>
        </p:nvSpPr>
        <p:spPr>
          <a:xfrm>
            <a:off x="1676400" y="12712700"/>
            <a:ext cx="5486400" cy="730800"/>
          </a:xfrm>
          <a:prstGeom prst="rect">
            <a:avLst/>
          </a:prstGeom>
          <a:noFill/>
          <a:ln>
            <a:noFill/>
          </a:ln>
        </p:spPr>
        <p:txBody>
          <a:bodyPr anchorCtr="0" anchor="ctr" bIns="91400" lIns="182900" spcFirstLastPara="1" rIns="182900" wrap="square" tIns="91400">
            <a:noAutofit/>
          </a:bodyPr>
          <a:lstStyle>
            <a:lvl1pPr lvl="0"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90" name="Google Shape;90;g21e6b45a30f_0_1645"/>
          <p:cNvSpPr txBox="1"/>
          <p:nvPr>
            <p:ph idx="11" type="ftr"/>
          </p:nvPr>
        </p:nvSpPr>
        <p:spPr>
          <a:xfrm>
            <a:off x="8077200" y="12712700"/>
            <a:ext cx="8229600" cy="730800"/>
          </a:xfrm>
          <a:prstGeom prst="rect">
            <a:avLst/>
          </a:prstGeom>
          <a:noFill/>
          <a:ln>
            <a:noFill/>
          </a:ln>
        </p:spPr>
        <p:txBody>
          <a:bodyPr anchorCtr="0" anchor="ctr" bIns="91400" lIns="182900" spcFirstLastPara="1" rIns="182900" wrap="square" tIns="91400">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91" name="Google Shape;91;g21e6b45a30f_0_1645"/>
          <p:cNvSpPr txBox="1"/>
          <p:nvPr>
            <p:ph idx="12" type="sldNum"/>
          </p:nvPr>
        </p:nvSpPr>
        <p:spPr>
          <a:xfrm>
            <a:off x="17221200" y="12712700"/>
            <a:ext cx="5486400" cy="730800"/>
          </a:xfrm>
          <a:prstGeom prst="rect">
            <a:avLst/>
          </a:prstGeom>
          <a:noFill/>
          <a:ln>
            <a:noFill/>
          </a:ln>
        </p:spPr>
        <p:txBody>
          <a:bodyPr anchorCtr="0" anchor="ctr" bIns="91400" lIns="182900" spcFirstLastPara="1" rIns="182900" wrap="square" tIns="914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7" name="Shape 877"/>
        <p:cNvGrpSpPr/>
        <p:nvPr/>
      </p:nvGrpSpPr>
      <p:grpSpPr>
        <a:xfrm>
          <a:off x="0" y="0"/>
          <a:ext cx="0" cy="0"/>
          <a:chOff x="0" y="0"/>
          <a:chExt cx="0" cy="0"/>
        </a:xfrm>
      </p:grpSpPr>
      <p:sp>
        <p:nvSpPr>
          <p:cNvPr id="878" name="Google Shape;878;g21e6b45a30f_0_700"/>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9" name="Google Shape;879;g21e6b45a30f_0_700"/>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880" name="Google Shape;880;g21e6b45a30f_0_70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1" name="Google Shape;881;g21e6b45a30f_0_70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2" name="Google Shape;882;g21e6b45a30f_0_70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3" name="Shape 883"/>
        <p:cNvGrpSpPr/>
        <p:nvPr/>
      </p:nvGrpSpPr>
      <p:grpSpPr>
        <a:xfrm>
          <a:off x="0" y="0"/>
          <a:ext cx="0" cy="0"/>
          <a:chOff x="0" y="0"/>
          <a:chExt cx="0" cy="0"/>
        </a:xfrm>
      </p:grpSpPr>
      <p:sp>
        <p:nvSpPr>
          <p:cNvPr id="884" name="Google Shape;884;g21e6b45a30f_0_706"/>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5" name="Google Shape;885;g21e6b45a30f_0_706"/>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886" name="Google Shape;886;g21e6b45a30f_0_70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7" name="Google Shape;887;g21e6b45a30f_0_70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8" name="Google Shape;888;g21e6b45a30f_0_70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9" name="Shape 889"/>
        <p:cNvGrpSpPr/>
        <p:nvPr/>
      </p:nvGrpSpPr>
      <p:grpSpPr>
        <a:xfrm>
          <a:off x="0" y="0"/>
          <a:ext cx="0" cy="0"/>
          <a:chOff x="0" y="0"/>
          <a:chExt cx="0" cy="0"/>
        </a:xfrm>
      </p:grpSpPr>
      <p:sp>
        <p:nvSpPr>
          <p:cNvPr id="890" name="Google Shape;890;g21e6b45a30f_0_71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1" name="Google Shape;891;g21e6b45a30f_0_712"/>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92" name="Google Shape;892;g21e6b45a30f_0_712"/>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93" name="Google Shape;893;g21e6b45a30f_0_71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4" name="Google Shape;894;g21e6b45a30f_0_71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5" name="Google Shape;895;g21e6b45a30f_0_71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6" name="Shape 896"/>
        <p:cNvGrpSpPr/>
        <p:nvPr/>
      </p:nvGrpSpPr>
      <p:grpSpPr>
        <a:xfrm>
          <a:off x="0" y="0"/>
          <a:ext cx="0" cy="0"/>
          <a:chOff x="0" y="0"/>
          <a:chExt cx="0" cy="0"/>
        </a:xfrm>
      </p:grpSpPr>
      <p:sp>
        <p:nvSpPr>
          <p:cNvPr id="897" name="Google Shape;897;g21e6b45a30f_0_719"/>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8" name="Google Shape;898;g21e6b45a30f_0_719"/>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899" name="Google Shape;899;g21e6b45a30f_0_719"/>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00" name="Google Shape;900;g21e6b45a30f_0_719"/>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901" name="Google Shape;901;g21e6b45a30f_0_719"/>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02" name="Google Shape;902;g21e6b45a30f_0_71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3" name="Google Shape;903;g21e6b45a30f_0_71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4" name="Google Shape;904;g21e6b45a30f_0_71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5" name="Shape 905"/>
        <p:cNvGrpSpPr/>
        <p:nvPr/>
      </p:nvGrpSpPr>
      <p:grpSpPr>
        <a:xfrm>
          <a:off x="0" y="0"/>
          <a:ext cx="0" cy="0"/>
          <a:chOff x="0" y="0"/>
          <a:chExt cx="0" cy="0"/>
        </a:xfrm>
      </p:grpSpPr>
      <p:sp>
        <p:nvSpPr>
          <p:cNvPr id="906" name="Google Shape;906;g21e6b45a30f_0_72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7" name="Google Shape;907;g21e6b45a30f_0_72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8" name="Google Shape;908;g21e6b45a30f_0_72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9" name="Google Shape;909;g21e6b45a30f_0_72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0" name="Shape 910"/>
        <p:cNvGrpSpPr/>
        <p:nvPr/>
      </p:nvGrpSpPr>
      <p:grpSpPr>
        <a:xfrm>
          <a:off x="0" y="0"/>
          <a:ext cx="0" cy="0"/>
          <a:chOff x="0" y="0"/>
          <a:chExt cx="0" cy="0"/>
        </a:xfrm>
      </p:grpSpPr>
      <p:sp>
        <p:nvSpPr>
          <p:cNvPr id="911" name="Google Shape;911;g21e6b45a30f_0_73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2" name="Google Shape;912;g21e6b45a30f_0_73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3" name="Google Shape;913;g21e6b45a30f_0_73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14" name="Shape 914"/>
        <p:cNvGrpSpPr/>
        <p:nvPr/>
      </p:nvGrpSpPr>
      <p:grpSpPr>
        <a:xfrm>
          <a:off x="0" y="0"/>
          <a:ext cx="0" cy="0"/>
          <a:chOff x="0" y="0"/>
          <a:chExt cx="0" cy="0"/>
        </a:xfrm>
      </p:grpSpPr>
      <p:sp>
        <p:nvSpPr>
          <p:cNvPr id="915" name="Google Shape;915;g21e6b45a30f_0_737"/>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6" name="Google Shape;916;g21e6b45a30f_0_737"/>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917" name="Google Shape;917;g21e6b45a30f_0_737"/>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918" name="Google Shape;918;g21e6b45a30f_0_7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9" name="Google Shape;919;g21e6b45a30f_0_7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0" name="Google Shape;920;g21e6b45a30f_0_7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1" name="Shape 921"/>
        <p:cNvGrpSpPr/>
        <p:nvPr/>
      </p:nvGrpSpPr>
      <p:grpSpPr>
        <a:xfrm>
          <a:off x="0" y="0"/>
          <a:ext cx="0" cy="0"/>
          <a:chOff x="0" y="0"/>
          <a:chExt cx="0" cy="0"/>
        </a:xfrm>
      </p:grpSpPr>
      <p:sp>
        <p:nvSpPr>
          <p:cNvPr id="922" name="Google Shape;922;g21e6b45a30f_0_744"/>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3" name="Google Shape;923;g21e6b45a30f_0_744"/>
          <p:cNvSpPr/>
          <p:nvPr>
            <p:ph idx="2" type="pic"/>
          </p:nvPr>
        </p:nvSpPr>
        <p:spPr>
          <a:xfrm>
            <a:off x="10366376" y="1974850"/>
            <a:ext cx="12344400" cy="9747000"/>
          </a:xfrm>
          <a:prstGeom prst="rect">
            <a:avLst/>
          </a:prstGeom>
          <a:noFill/>
          <a:ln>
            <a:noFill/>
          </a:ln>
        </p:spPr>
      </p:sp>
      <p:sp>
        <p:nvSpPr>
          <p:cNvPr id="924" name="Google Shape;924;g21e6b45a30f_0_744"/>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925" name="Google Shape;925;g21e6b45a30f_0_74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6" name="Google Shape;926;g21e6b45a30f_0_74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7" name="Google Shape;927;g21e6b45a30f_0_74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8" name="Shape 928"/>
        <p:cNvGrpSpPr/>
        <p:nvPr/>
      </p:nvGrpSpPr>
      <p:grpSpPr>
        <a:xfrm>
          <a:off x="0" y="0"/>
          <a:ext cx="0" cy="0"/>
          <a:chOff x="0" y="0"/>
          <a:chExt cx="0" cy="0"/>
        </a:xfrm>
      </p:grpSpPr>
      <p:sp>
        <p:nvSpPr>
          <p:cNvPr id="929" name="Google Shape;929;g21e6b45a30f_0_75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0" name="Google Shape;930;g21e6b45a30f_0_751"/>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31" name="Google Shape;931;g21e6b45a30f_0_75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2" name="Google Shape;932;g21e6b45a30f_0_75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3" name="Google Shape;933;g21e6b45a30f_0_75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4" name="Shape 934"/>
        <p:cNvGrpSpPr/>
        <p:nvPr/>
      </p:nvGrpSpPr>
      <p:grpSpPr>
        <a:xfrm>
          <a:off x="0" y="0"/>
          <a:ext cx="0" cy="0"/>
          <a:chOff x="0" y="0"/>
          <a:chExt cx="0" cy="0"/>
        </a:xfrm>
      </p:grpSpPr>
      <p:sp>
        <p:nvSpPr>
          <p:cNvPr id="935" name="Google Shape;935;g21e6b45a30f_0_757"/>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6" name="Google Shape;936;g21e6b45a30f_0_757"/>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37" name="Google Shape;937;g21e6b45a30f_0_75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8" name="Google Shape;938;g21e6b45a30f_0_75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9" name="Google Shape;939;g21e6b45a30f_0_75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8" name="Shape 98"/>
        <p:cNvGrpSpPr/>
        <p:nvPr/>
      </p:nvGrpSpPr>
      <p:grpSpPr>
        <a:xfrm>
          <a:off x="0" y="0"/>
          <a:ext cx="0" cy="0"/>
          <a:chOff x="0" y="0"/>
          <a:chExt cx="0" cy="0"/>
        </a:xfrm>
      </p:grpSpPr>
      <p:sp>
        <p:nvSpPr>
          <p:cNvPr id="99" name="Google Shape;99;g21e6b45a30f_0_1657"/>
          <p:cNvSpPr txBox="1"/>
          <p:nvPr>
            <p:ph type="title"/>
          </p:nvPr>
        </p:nvSpPr>
        <p:spPr>
          <a:xfrm>
            <a:off x="831200" y="4656134"/>
            <a:ext cx="8508000" cy="4656000"/>
          </a:xfrm>
          <a:prstGeom prst="rect">
            <a:avLst/>
          </a:prstGeom>
          <a:noFill/>
          <a:ln>
            <a:noFill/>
          </a:ln>
        </p:spPr>
        <p:txBody>
          <a:bodyPr anchorCtr="0" anchor="ctr" bIns="243850" lIns="243850" spcFirstLastPara="1" rIns="243850" wrap="square" tIns="24385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100" name="Google Shape;100;g21e6b45a30f_0_1657"/>
          <p:cNvSpPr txBox="1"/>
          <p:nvPr>
            <p:ph idx="12" type="sldNum"/>
          </p:nvPr>
        </p:nvSpPr>
        <p:spPr>
          <a:xfrm>
            <a:off x="22593222" y="12435246"/>
            <a:ext cx="1463400" cy="1049400"/>
          </a:xfrm>
          <a:prstGeom prst="rect">
            <a:avLst/>
          </a:prstGeom>
          <a:noFill/>
          <a:ln>
            <a:noFill/>
          </a:ln>
        </p:spPr>
        <p:txBody>
          <a:bodyPr anchorCtr="0" anchor="ctr" bIns="243850" lIns="243850" spcFirstLastPara="1" rIns="243850" wrap="square" tIns="24385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g21e6b45a30f_0_1657"/>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40" name="Shape 940"/>
        <p:cNvGrpSpPr/>
        <p:nvPr/>
      </p:nvGrpSpPr>
      <p:grpSpPr>
        <a:xfrm>
          <a:off x="0" y="0"/>
          <a:ext cx="0" cy="0"/>
          <a:chOff x="0" y="0"/>
          <a:chExt cx="0" cy="0"/>
        </a:xfrm>
      </p:grpSpPr>
      <p:sp>
        <p:nvSpPr>
          <p:cNvPr id="941" name="Google Shape;941;g21e6b45a30f_0_76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942" name="Google Shape;942;g21e6b45a30f_0_76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43" name="Google Shape;943;g21e6b45a30f_0_76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944" name="Google Shape;944;g21e6b45a30f_0_763"/>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5" name="Shape 945"/>
        <p:cNvGrpSpPr/>
        <p:nvPr/>
      </p:nvGrpSpPr>
      <p:grpSpPr>
        <a:xfrm>
          <a:off x="0" y="0"/>
          <a:ext cx="0" cy="0"/>
          <a:chOff x="0" y="0"/>
          <a:chExt cx="0" cy="0"/>
        </a:xfrm>
      </p:grpSpPr>
      <p:pic>
        <p:nvPicPr>
          <p:cNvPr id="946" name="Google Shape;946;g21e6b45a30f_0_76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947" name="Google Shape;947;g21e6b45a30f_0_76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948" name="Google Shape;948;g21e6b45a30f_0_768"/>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949" name="Google Shape;949;g21e6b45a30f_0_76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50" name="Google Shape;950;g21e6b45a30f_0_768"/>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g21e6b45a30f_0_1661"/>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6b45a30f_0_1661"/>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21e6b45a30f_0_1661"/>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g21e6b45a30f_0_1661"/>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g21e6b45a30f_0_1666"/>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6b45a30f_0_1666"/>
          <p:cNvSpPr txBox="1"/>
          <p:nvPr>
            <p:ph idx="1" type="body"/>
          </p:nvPr>
        </p:nvSpPr>
        <p:spPr>
          <a:xfrm>
            <a:off x="1219200" y="3200400"/>
            <a:ext cx="21945600" cy="9753600"/>
          </a:xfrm>
          <a:prstGeom prst="rect">
            <a:avLst/>
          </a:prstGeom>
          <a:noFill/>
          <a:ln>
            <a:noFill/>
          </a:ln>
        </p:spPr>
        <p:txBody>
          <a:bodyPr anchorCtr="0" anchor="t" bIns="91400" lIns="182900" spcFirstLastPara="1" rIns="182900" wrap="square" tIns="91400">
            <a:normAutofit/>
          </a:bodyPr>
          <a:lstStyle>
            <a:lvl1pPr indent="-431800" lvl="0" marL="457200" algn="l">
              <a:lnSpc>
                <a:spcPct val="100000"/>
              </a:lnSpc>
              <a:spcBef>
                <a:spcPts val="800"/>
              </a:spcBef>
              <a:spcAft>
                <a:spcPts val="0"/>
              </a:spcAft>
              <a:buSzPts val="3200"/>
              <a:buChar char="•"/>
              <a:defRPr/>
            </a:lvl1pPr>
            <a:lvl2pPr indent="-431800" lvl="1" marL="914400" algn="l">
              <a:lnSpc>
                <a:spcPct val="100000"/>
              </a:lnSpc>
              <a:spcBef>
                <a:spcPts val="800"/>
              </a:spcBef>
              <a:spcAft>
                <a:spcPts val="0"/>
              </a:spcAft>
              <a:buSzPts val="3200"/>
              <a:buChar char="•"/>
              <a:defRPr/>
            </a:lvl2pPr>
            <a:lvl3pPr indent="-431800" lvl="2" marL="1371600" algn="l">
              <a:lnSpc>
                <a:spcPct val="100000"/>
              </a:lnSpc>
              <a:spcBef>
                <a:spcPts val="800"/>
              </a:spcBef>
              <a:spcAft>
                <a:spcPts val="0"/>
              </a:spcAft>
              <a:buSzPts val="3200"/>
              <a:buChar char="•"/>
              <a:defRPr/>
            </a:lvl3pPr>
            <a:lvl4pPr indent="-457200" lvl="3" marL="1828800" algn="l">
              <a:lnSpc>
                <a:spcPct val="100000"/>
              </a:lnSpc>
              <a:spcBef>
                <a:spcPts val="800"/>
              </a:spcBef>
              <a:spcAft>
                <a:spcPts val="0"/>
              </a:spcAft>
              <a:buSzPts val="3600"/>
              <a:buChar char="•"/>
              <a:defRPr/>
            </a:lvl4pPr>
            <a:lvl5pPr indent="-457200" lvl="4" marL="2286000" algn="l">
              <a:lnSpc>
                <a:spcPct val="100000"/>
              </a:lnSpc>
              <a:spcBef>
                <a:spcPts val="800"/>
              </a:spcBef>
              <a:spcAft>
                <a:spcPts val="0"/>
              </a:spcAft>
              <a:buSzPts val="3600"/>
              <a:buChar char="•"/>
              <a:defRPr/>
            </a:lvl5pPr>
            <a:lvl6pPr indent="-457200" lvl="5" marL="2743200" algn="l">
              <a:lnSpc>
                <a:spcPct val="100000"/>
              </a:lnSpc>
              <a:spcBef>
                <a:spcPts val="800"/>
              </a:spcBef>
              <a:spcAft>
                <a:spcPts val="0"/>
              </a:spcAft>
              <a:buSzPts val="3600"/>
              <a:buChar char="•"/>
              <a:defRPr/>
            </a:lvl6pPr>
            <a:lvl7pPr indent="-457200" lvl="6" marL="3200400" algn="l">
              <a:lnSpc>
                <a:spcPct val="100000"/>
              </a:lnSpc>
              <a:spcBef>
                <a:spcPts val="800"/>
              </a:spcBef>
              <a:spcAft>
                <a:spcPts val="0"/>
              </a:spcAft>
              <a:buSzPts val="3600"/>
              <a:buChar char="•"/>
              <a:defRPr/>
            </a:lvl7pPr>
            <a:lvl8pPr indent="-457200" lvl="7" marL="3657600" algn="l">
              <a:lnSpc>
                <a:spcPct val="100000"/>
              </a:lnSpc>
              <a:spcBef>
                <a:spcPts val="800"/>
              </a:spcBef>
              <a:spcAft>
                <a:spcPts val="0"/>
              </a:spcAft>
              <a:buSzPts val="3600"/>
              <a:buChar char="•"/>
              <a:defRPr/>
            </a:lvl8pPr>
            <a:lvl9pPr indent="-457200" lvl="8" marL="4114800" algn="l">
              <a:lnSpc>
                <a:spcPct val="100000"/>
              </a:lnSpc>
              <a:spcBef>
                <a:spcPts val="800"/>
              </a:spcBef>
              <a:spcAft>
                <a:spcPts val="0"/>
              </a:spcAft>
              <a:buSzPts val="3600"/>
              <a:buChar char="•"/>
              <a:defRPr/>
            </a:lvl9pPr>
          </a:lstStyle>
          <a:p/>
        </p:txBody>
      </p:sp>
      <p:sp>
        <p:nvSpPr>
          <p:cNvPr id="110" name="Google Shape;110;g21e6b45a30f_0_1666"/>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g21e6b45a30f_0_1666"/>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g21e6b45a30f_0_1666"/>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sp>
        <p:nvSpPr>
          <p:cNvPr id="114" name="Google Shape;114;g21e6b45a30f_0_1672"/>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g21e6b45a30f_0_1672"/>
          <p:cNvSpPr txBox="1"/>
          <p:nvPr>
            <p:ph idx="1" type="body"/>
          </p:nvPr>
        </p:nvSpPr>
        <p:spPr>
          <a:xfrm>
            <a:off x="1219200" y="3154680"/>
            <a:ext cx="10607400" cy="775800"/>
          </a:xfrm>
          <a:prstGeom prst="rect">
            <a:avLst/>
          </a:prstGeom>
          <a:noFill/>
          <a:ln>
            <a:noFill/>
          </a:ln>
        </p:spPr>
        <p:txBody>
          <a:bodyPr anchorCtr="0" anchor="t" bIns="0" lIns="0" spcFirstLastPara="1" rIns="0" wrap="square" tIns="0">
            <a:spAutoFit/>
          </a:bodyPr>
          <a:lstStyle>
            <a:lvl1pPr indent="-495300" lvl="0" marL="457200" algn="l">
              <a:lnSpc>
                <a:spcPct val="100000"/>
              </a:lnSpc>
              <a:spcBef>
                <a:spcPts val="1000"/>
              </a:spcBef>
              <a:spcAft>
                <a:spcPts val="0"/>
              </a:spcAft>
              <a:buSzPts val="4200"/>
              <a:buChar char="•"/>
              <a:defRPr/>
            </a:lvl1pPr>
            <a:lvl2pPr indent="-431800" lvl="1" marL="914400" algn="l">
              <a:lnSpc>
                <a:spcPct val="100000"/>
              </a:lnSpc>
              <a:spcBef>
                <a:spcPts val="800"/>
              </a:spcBef>
              <a:spcAft>
                <a:spcPts val="0"/>
              </a:spcAft>
              <a:buSzPts val="3200"/>
              <a:buChar char="•"/>
              <a:defRPr/>
            </a:lvl2pPr>
            <a:lvl3pPr indent="-431800" lvl="2" marL="1371600" algn="l">
              <a:lnSpc>
                <a:spcPct val="100000"/>
              </a:lnSpc>
              <a:spcBef>
                <a:spcPts val="800"/>
              </a:spcBef>
              <a:spcAft>
                <a:spcPts val="0"/>
              </a:spcAft>
              <a:buSzPts val="3200"/>
              <a:buChar char="•"/>
              <a:defRPr/>
            </a:lvl3pPr>
            <a:lvl4pPr indent="-457200" lvl="3" marL="1828800" algn="l">
              <a:lnSpc>
                <a:spcPct val="100000"/>
              </a:lnSpc>
              <a:spcBef>
                <a:spcPts val="800"/>
              </a:spcBef>
              <a:spcAft>
                <a:spcPts val="0"/>
              </a:spcAft>
              <a:buSzPts val="3600"/>
              <a:buChar char="•"/>
              <a:defRPr/>
            </a:lvl4pPr>
            <a:lvl5pPr indent="-457200" lvl="4" marL="2286000" algn="l">
              <a:lnSpc>
                <a:spcPct val="100000"/>
              </a:lnSpc>
              <a:spcBef>
                <a:spcPts val="800"/>
              </a:spcBef>
              <a:spcAft>
                <a:spcPts val="0"/>
              </a:spcAft>
              <a:buSzPts val="3600"/>
              <a:buChar char="•"/>
              <a:defRPr/>
            </a:lvl5pPr>
            <a:lvl6pPr indent="-457200" lvl="5" marL="2743200" algn="l">
              <a:lnSpc>
                <a:spcPct val="100000"/>
              </a:lnSpc>
              <a:spcBef>
                <a:spcPts val="800"/>
              </a:spcBef>
              <a:spcAft>
                <a:spcPts val="0"/>
              </a:spcAft>
              <a:buSzPts val="3600"/>
              <a:buChar char="•"/>
              <a:defRPr/>
            </a:lvl6pPr>
            <a:lvl7pPr indent="-457200" lvl="6" marL="3200400" algn="l">
              <a:lnSpc>
                <a:spcPct val="100000"/>
              </a:lnSpc>
              <a:spcBef>
                <a:spcPts val="800"/>
              </a:spcBef>
              <a:spcAft>
                <a:spcPts val="0"/>
              </a:spcAft>
              <a:buSzPts val="3600"/>
              <a:buChar char="•"/>
              <a:defRPr/>
            </a:lvl7pPr>
            <a:lvl8pPr indent="-457200" lvl="7" marL="3657600" algn="l">
              <a:lnSpc>
                <a:spcPct val="100000"/>
              </a:lnSpc>
              <a:spcBef>
                <a:spcPts val="800"/>
              </a:spcBef>
              <a:spcAft>
                <a:spcPts val="0"/>
              </a:spcAft>
              <a:buSzPts val="3600"/>
              <a:buChar char="•"/>
              <a:defRPr/>
            </a:lvl8pPr>
            <a:lvl9pPr indent="-457200" lvl="8" marL="4114800" algn="l">
              <a:lnSpc>
                <a:spcPct val="100000"/>
              </a:lnSpc>
              <a:spcBef>
                <a:spcPts val="800"/>
              </a:spcBef>
              <a:spcAft>
                <a:spcPts val="0"/>
              </a:spcAft>
              <a:buSzPts val="3600"/>
              <a:buChar char="•"/>
              <a:defRPr/>
            </a:lvl9pPr>
          </a:lstStyle>
          <a:p/>
        </p:txBody>
      </p:sp>
      <p:sp>
        <p:nvSpPr>
          <p:cNvPr id="116" name="Google Shape;116;g21e6b45a30f_0_1672"/>
          <p:cNvSpPr txBox="1"/>
          <p:nvPr>
            <p:ph idx="2" type="body"/>
          </p:nvPr>
        </p:nvSpPr>
        <p:spPr>
          <a:xfrm>
            <a:off x="12557760" y="3154680"/>
            <a:ext cx="10607400" cy="775800"/>
          </a:xfrm>
          <a:prstGeom prst="rect">
            <a:avLst/>
          </a:prstGeom>
          <a:noFill/>
          <a:ln>
            <a:noFill/>
          </a:ln>
        </p:spPr>
        <p:txBody>
          <a:bodyPr anchorCtr="0" anchor="t" bIns="0" lIns="0" spcFirstLastPara="1" rIns="0" wrap="square" tIns="0">
            <a:spAutoFit/>
          </a:bodyPr>
          <a:lstStyle>
            <a:lvl1pPr indent="-495300" lvl="0" marL="457200" algn="l">
              <a:lnSpc>
                <a:spcPct val="100000"/>
              </a:lnSpc>
              <a:spcBef>
                <a:spcPts val="1000"/>
              </a:spcBef>
              <a:spcAft>
                <a:spcPts val="0"/>
              </a:spcAft>
              <a:buSzPts val="4200"/>
              <a:buChar char="•"/>
              <a:defRPr/>
            </a:lvl1pPr>
            <a:lvl2pPr indent="-431800" lvl="1" marL="914400" algn="l">
              <a:lnSpc>
                <a:spcPct val="100000"/>
              </a:lnSpc>
              <a:spcBef>
                <a:spcPts val="800"/>
              </a:spcBef>
              <a:spcAft>
                <a:spcPts val="0"/>
              </a:spcAft>
              <a:buSzPts val="3200"/>
              <a:buChar char="•"/>
              <a:defRPr/>
            </a:lvl2pPr>
            <a:lvl3pPr indent="-431800" lvl="2" marL="1371600" algn="l">
              <a:lnSpc>
                <a:spcPct val="100000"/>
              </a:lnSpc>
              <a:spcBef>
                <a:spcPts val="800"/>
              </a:spcBef>
              <a:spcAft>
                <a:spcPts val="0"/>
              </a:spcAft>
              <a:buSzPts val="3200"/>
              <a:buChar char="•"/>
              <a:defRPr/>
            </a:lvl3pPr>
            <a:lvl4pPr indent="-457200" lvl="3" marL="1828800" algn="l">
              <a:lnSpc>
                <a:spcPct val="100000"/>
              </a:lnSpc>
              <a:spcBef>
                <a:spcPts val="800"/>
              </a:spcBef>
              <a:spcAft>
                <a:spcPts val="0"/>
              </a:spcAft>
              <a:buSzPts val="3600"/>
              <a:buChar char="•"/>
              <a:defRPr/>
            </a:lvl4pPr>
            <a:lvl5pPr indent="-457200" lvl="4" marL="2286000" algn="l">
              <a:lnSpc>
                <a:spcPct val="100000"/>
              </a:lnSpc>
              <a:spcBef>
                <a:spcPts val="800"/>
              </a:spcBef>
              <a:spcAft>
                <a:spcPts val="0"/>
              </a:spcAft>
              <a:buSzPts val="3600"/>
              <a:buChar char="•"/>
              <a:defRPr/>
            </a:lvl5pPr>
            <a:lvl6pPr indent="-457200" lvl="5" marL="2743200" algn="l">
              <a:lnSpc>
                <a:spcPct val="100000"/>
              </a:lnSpc>
              <a:spcBef>
                <a:spcPts val="800"/>
              </a:spcBef>
              <a:spcAft>
                <a:spcPts val="0"/>
              </a:spcAft>
              <a:buSzPts val="3600"/>
              <a:buChar char="•"/>
              <a:defRPr/>
            </a:lvl6pPr>
            <a:lvl7pPr indent="-457200" lvl="6" marL="3200400" algn="l">
              <a:lnSpc>
                <a:spcPct val="100000"/>
              </a:lnSpc>
              <a:spcBef>
                <a:spcPts val="800"/>
              </a:spcBef>
              <a:spcAft>
                <a:spcPts val="0"/>
              </a:spcAft>
              <a:buSzPts val="3600"/>
              <a:buChar char="•"/>
              <a:defRPr/>
            </a:lvl7pPr>
            <a:lvl8pPr indent="-457200" lvl="7" marL="3657600" algn="l">
              <a:lnSpc>
                <a:spcPct val="100000"/>
              </a:lnSpc>
              <a:spcBef>
                <a:spcPts val="800"/>
              </a:spcBef>
              <a:spcAft>
                <a:spcPts val="0"/>
              </a:spcAft>
              <a:buSzPts val="3600"/>
              <a:buChar char="•"/>
              <a:defRPr/>
            </a:lvl8pPr>
            <a:lvl9pPr indent="-457200" lvl="8" marL="4114800" algn="l">
              <a:lnSpc>
                <a:spcPct val="100000"/>
              </a:lnSpc>
              <a:spcBef>
                <a:spcPts val="800"/>
              </a:spcBef>
              <a:spcAft>
                <a:spcPts val="0"/>
              </a:spcAft>
              <a:buSzPts val="3600"/>
              <a:buChar char="•"/>
              <a:defRPr/>
            </a:lvl9pPr>
          </a:lstStyle>
          <a:p/>
        </p:txBody>
      </p:sp>
      <p:sp>
        <p:nvSpPr>
          <p:cNvPr id="117" name="Google Shape;117;g21e6b45a30f_0_1672"/>
          <p:cNvSpPr txBox="1"/>
          <p:nvPr>
            <p:ph idx="11" type="ftr"/>
          </p:nvPr>
        </p:nvSpPr>
        <p:spPr>
          <a:xfrm>
            <a:off x="9144000" y="36576"/>
            <a:ext cx="10972800" cy="658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g21e6b45a30f_0_1672"/>
          <p:cNvSpPr txBox="1"/>
          <p:nvPr>
            <p:ph idx="10" type="dt"/>
          </p:nvPr>
        </p:nvSpPr>
        <p:spPr>
          <a:xfrm>
            <a:off x="1219200" y="36576"/>
            <a:ext cx="7722000" cy="658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g21e6b45a30f_0_1672"/>
          <p:cNvSpPr txBox="1"/>
          <p:nvPr>
            <p:ph idx="12" type="sldNum"/>
          </p:nvPr>
        </p:nvSpPr>
        <p:spPr>
          <a:xfrm>
            <a:off x="20320000" y="36576"/>
            <a:ext cx="2845200" cy="658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g21e6b45a30f_0_1679"/>
          <p:cNvSpPr txBox="1"/>
          <p:nvPr>
            <p:ph type="ctrTitle"/>
          </p:nvPr>
        </p:nvSpPr>
        <p:spPr>
          <a:xfrm>
            <a:off x="1828800" y="2743202"/>
            <a:ext cx="20929800" cy="3854400"/>
          </a:xfrm>
          <a:prstGeom prst="rect">
            <a:avLst/>
          </a:prstGeom>
          <a:noFill/>
          <a:ln>
            <a:noFill/>
          </a:ln>
        </p:spPr>
        <p:txBody>
          <a:bodyPr anchorCtr="0" anchor="b" bIns="91400" lIns="182900" spcFirstLastPara="1" rIns="182900" wrap="square" tIns="91400">
            <a:noAutofit/>
          </a:bodyPr>
          <a:lstStyle>
            <a:lvl1pPr lvl="0" algn="l">
              <a:lnSpc>
                <a:spcPct val="100000"/>
              </a:lnSpc>
              <a:spcBef>
                <a:spcPts val="0"/>
              </a:spcBef>
              <a:spcAft>
                <a:spcPts val="0"/>
              </a:spcAft>
              <a:buClr>
                <a:schemeClr val="dk2"/>
              </a:buClr>
              <a:buSzPts val="10800"/>
              <a:buFont typeface="Arial"/>
              <a:buNone/>
              <a:defRPr sz="108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g21e6b45a30f_0_1679"/>
          <p:cNvSpPr txBox="1"/>
          <p:nvPr>
            <p:ph idx="1" type="subTitle"/>
          </p:nvPr>
        </p:nvSpPr>
        <p:spPr>
          <a:xfrm>
            <a:off x="1828800" y="7010400"/>
            <a:ext cx="17068800" cy="3505200"/>
          </a:xfrm>
          <a:prstGeom prst="rect">
            <a:avLst/>
          </a:prstGeom>
          <a:noFill/>
          <a:ln>
            <a:noFill/>
          </a:ln>
        </p:spPr>
        <p:txBody>
          <a:bodyPr anchorCtr="0" anchor="t" bIns="91400" lIns="182900" spcFirstLastPara="1" rIns="182900" wrap="square" tIns="91400">
            <a:normAutofit/>
          </a:bodyPr>
          <a:lstStyle>
            <a:lvl1pPr lvl="0" algn="l">
              <a:lnSpc>
                <a:spcPct val="100000"/>
              </a:lnSpc>
              <a:spcBef>
                <a:spcPts val="1000"/>
              </a:spcBef>
              <a:spcAft>
                <a:spcPts val="0"/>
              </a:spcAft>
              <a:buSzPts val="4200"/>
              <a:buNone/>
              <a:defRPr>
                <a:solidFill>
                  <a:srgbClr val="55556F"/>
                </a:solidFill>
              </a:defRPr>
            </a:lvl1pPr>
            <a:lvl2pPr lvl="1" algn="ctr">
              <a:lnSpc>
                <a:spcPct val="100000"/>
              </a:lnSpc>
              <a:spcBef>
                <a:spcPts val="800"/>
              </a:spcBef>
              <a:spcAft>
                <a:spcPts val="0"/>
              </a:spcAft>
              <a:buSzPts val="3400"/>
              <a:buNone/>
              <a:defRPr>
                <a:solidFill>
                  <a:srgbClr val="8B8B8D"/>
                </a:solidFill>
              </a:defRPr>
            </a:lvl2pPr>
            <a:lvl3pPr lvl="2" algn="ctr">
              <a:lnSpc>
                <a:spcPct val="100000"/>
              </a:lnSpc>
              <a:spcBef>
                <a:spcPts val="800"/>
              </a:spcBef>
              <a:spcAft>
                <a:spcPts val="0"/>
              </a:spcAft>
              <a:buSzPts val="3200"/>
              <a:buNone/>
              <a:defRPr>
                <a:solidFill>
                  <a:srgbClr val="8B8B8D"/>
                </a:solidFill>
              </a:defRPr>
            </a:lvl3pPr>
            <a:lvl4pPr lvl="3" algn="ctr">
              <a:lnSpc>
                <a:spcPct val="100000"/>
              </a:lnSpc>
              <a:spcBef>
                <a:spcPts val="600"/>
              </a:spcBef>
              <a:spcAft>
                <a:spcPts val="0"/>
              </a:spcAft>
              <a:buSzPts val="3200"/>
              <a:buNone/>
              <a:defRPr>
                <a:solidFill>
                  <a:srgbClr val="8B8B8D"/>
                </a:solidFill>
              </a:defRPr>
            </a:lvl4pPr>
            <a:lvl5pPr lvl="4" algn="ctr">
              <a:lnSpc>
                <a:spcPct val="100000"/>
              </a:lnSpc>
              <a:spcBef>
                <a:spcPts val="600"/>
              </a:spcBef>
              <a:spcAft>
                <a:spcPts val="0"/>
              </a:spcAft>
              <a:buSzPts val="2800"/>
              <a:buNone/>
              <a:defRPr>
                <a:solidFill>
                  <a:srgbClr val="8B8B8D"/>
                </a:solidFill>
              </a:defRPr>
            </a:lvl5pPr>
            <a:lvl6pPr lvl="5" algn="ctr">
              <a:lnSpc>
                <a:spcPct val="100000"/>
              </a:lnSpc>
              <a:spcBef>
                <a:spcPts val="600"/>
              </a:spcBef>
              <a:spcAft>
                <a:spcPts val="0"/>
              </a:spcAft>
              <a:buSzPts val="2600"/>
              <a:buNone/>
              <a:defRPr>
                <a:solidFill>
                  <a:srgbClr val="8B8B8D"/>
                </a:solidFill>
              </a:defRPr>
            </a:lvl6pPr>
            <a:lvl7pPr lvl="6" algn="ctr">
              <a:lnSpc>
                <a:spcPct val="100000"/>
              </a:lnSpc>
              <a:spcBef>
                <a:spcPts val="600"/>
              </a:spcBef>
              <a:spcAft>
                <a:spcPts val="0"/>
              </a:spcAft>
              <a:buSzPts val="2600"/>
              <a:buNone/>
              <a:defRPr>
                <a:solidFill>
                  <a:srgbClr val="8B8B8D"/>
                </a:solidFill>
              </a:defRPr>
            </a:lvl7pPr>
            <a:lvl8pPr lvl="7" algn="ctr">
              <a:lnSpc>
                <a:spcPct val="100000"/>
              </a:lnSpc>
              <a:spcBef>
                <a:spcPts val="600"/>
              </a:spcBef>
              <a:spcAft>
                <a:spcPts val="0"/>
              </a:spcAft>
              <a:buSzPts val="2600"/>
              <a:buNone/>
              <a:defRPr>
                <a:solidFill>
                  <a:srgbClr val="8B8B8D"/>
                </a:solidFill>
              </a:defRPr>
            </a:lvl8pPr>
            <a:lvl9pPr lvl="8" algn="ctr">
              <a:lnSpc>
                <a:spcPct val="100000"/>
              </a:lnSpc>
              <a:spcBef>
                <a:spcPts val="600"/>
              </a:spcBef>
              <a:spcAft>
                <a:spcPts val="0"/>
              </a:spcAft>
              <a:buSzPts val="2600"/>
              <a:buNone/>
              <a:defRPr>
                <a:solidFill>
                  <a:srgbClr val="8B8B8D"/>
                </a:solidFill>
              </a:defRPr>
            </a:lvl9pPr>
          </a:lstStyle>
          <a:p/>
        </p:txBody>
      </p:sp>
      <p:sp>
        <p:nvSpPr>
          <p:cNvPr id="123" name="Google Shape;123;g21e6b45a30f_0_1679"/>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 name="Google Shape;124;g21e6b45a30f_0_1679"/>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g21e6b45a30f_0_1679"/>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6" name="Google Shape;126;g21e6b45a30f_0_1679"/>
          <p:cNvCxnSpPr/>
          <p:nvPr/>
        </p:nvCxnSpPr>
        <p:spPr>
          <a:xfrm>
            <a:off x="1828800" y="6797040"/>
            <a:ext cx="20929800" cy="36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pic>
        <p:nvPicPr>
          <p:cNvPr id="18" name="Google Shape;18;g21e6b45a30f_0_1572"/>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19" name="Google Shape;19;g21e6b45a30f_0_1572"/>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20" name="Google Shape;20;g21e6b45a30f_0_1572"/>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21" name="Google Shape;21;g21e6b45a30f_0_1572"/>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g21e6b45a30f_0_1572"/>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g21e6b45a30f_0_1686"/>
          <p:cNvSpPr txBox="1"/>
          <p:nvPr>
            <p:ph type="title"/>
          </p:nvPr>
        </p:nvSpPr>
        <p:spPr>
          <a:xfrm>
            <a:off x="1926168" y="4724402"/>
            <a:ext cx="20726400" cy="4401000"/>
          </a:xfrm>
          <a:prstGeom prst="rect">
            <a:avLst/>
          </a:prstGeom>
          <a:noFill/>
          <a:ln>
            <a:noFill/>
          </a:ln>
        </p:spPr>
        <p:txBody>
          <a:bodyPr anchorCtr="0" anchor="b" bIns="91400" lIns="182900" spcFirstLastPara="1" rIns="182900" wrap="square" tIns="91400">
            <a:normAutofit/>
          </a:bodyPr>
          <a:lstStyle>
            <a:lvl1pPr lvl="0" algn="l">
              <a:lnSpc>
                <a:spcPct val="100000"/>
              </a:lnSpc>
              <a:spcBef>
                <a:spcPts val="0"/>
              </a:spcBef>
              <a:spcAft>
                <a:spcPts val="0"/>
              </a:spcAft>
              <a:buClr>
                <a:schemeClr val="lt2"/>
              </a:buClr>
              <a:buSzPts val="9600"/>
              <a:buFont typeface="Arial"/>
              <a:buNone/>
              <a:defRPr b="0" sz="96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g21e6b45a30f_0_1686"/>
          <p:cNvSpPr txBox="1"/>
          <p:nvPr>
            <p:ph idx="1" type="body"/>
          </p:nvPr>
        </p:nvSpPr>
        <p:spPr>
          <a:xfrm>
            <a:off x="1926168" y="9253730"/>
            <a:ext cx="20726400" cy="3000600"/>
          </a:xfrm>
          <a:prstGeom prst="rect">
            <a:avLst/>
          </a:prstGeom>
          <a:noFill/>
          <a:ln>
            <a:noFill/>
          </a:ln>
        </p:spPr>
        <p:txBody>
          <a:bodyPr anchorCtr="0" anchor="t" bIns="91400" lIns="182900" spcFirstLastPara="1" rIns="182900" wrap="square" tIns="91400">
            <a:normAutofit/>
          </a:bodyPr>
          <a:lstStyle>
            <a:lvl1pPr indent="-228600" lvl="0" marL="457200" algn="l">
              <a:lnSpc>
                <a:spcPct val="100000"/>
              </a:lnSpc>
              <a:spcBef>
                <a:spcPts val="1000"/>
              </a:spcBef>
              <a:spcAft>
                <a:spcPts val="0"/>
              </a:spcAft>
              <a:buSzPts val="4200"/>
              <a:buNone/>
              <a:defRPr sz="4800">
                <a:solidFill>
                  <a:schemeClr val="lt2"/>
                </a:solidFill>
              </a:defRPr>
            </a:lvl1pPr>
            <a:lvl2pPr indent="-228600" lvl="1" marL="914400" algn="l">
              <a:lnSpc>
                <a:spcPct val="100000"/>
              </a:lnSpc>
              <a:spcBef>
                <a:spcPts val="800"/>
              </a:spcBef>
              <a:spcAft>
                <a:spcPts val="0"/>
              </a:spcAft>
              <a:buSzPts val="3200"/>
              <a:buNone/>
              <a:defRPr sz="3600">
                <a:solidFill>
                  <a:schemeClr val="lt1"/>
                </a:solidFill>
              </a:defRPr>
            </a:lvl2pPr>
            <a:lvl3pPr indent="-228600" lvl="2" marL="1371600" algn="l">
              <a:lnSpc>
                <a:spcPct val="100000"/>
              </a:lnSpc>
              <a:spcBef>
                <a:spcPts val="600"/>
              </a:spcBef>
              <a:spcAft>
                <a:spcPts val="0"/>
              </a:spcAft>
              <a:buSzPts val="3000"/>
              <a:buNone/>
              <a:defRPr sz="3200">
                <a:solidFill>
                  <a:schemeClr val="lt1"/>
                </a:solidFill>
              </a:defRPr>
            </a:lvl3pPr>
            <a:lvl4pPr indent="-228600" lvl="3" marL="1828800" algn="l">
              <a:lnSpc>
                <a:spcPct val="100000"/>
              </a:lnSpc>
              <a:spcBef>
                <a:spcPts val="600"/>
              </a:spcBef>
              <a:spcAft>
                <a:spcPts val="0"/>
              </a:spcAft>
              <a:buSzPts val="2800"/>
              <a:buNone/>
              <a:defRPr sz="2800">
                <a:solidFill>
                  <a:schemeClr val="lt1"/>
                </a:solidFill>
              </a:defRPr>
            </a:lvl4pPr>
            <a:lvl5pPr indent="-228600" lvl="4" marL="2286000" algn="l">
              <a:lnSpc>
                <a:spcPct val="100000"/>
              </a:lnSpc>
              <a:spcBef>
                <a:spcPts val="600"/>
              </a:spcBef>
              <a:spcAft>
                <a:spcPts val="0"/>
              </a:spcAft>
              <a:buSzPts val="2800"/>
              <a:buNone/>
              <a:defRPr sz="2800">
                <a:solidFill>
                  <a:schemeClr val="lt1"/>
                </a:solidFill>
              </a:defRPr>
            </a:lvl5pPr>
            <a:lvl6pPr indent="-228600" lvl="5" marL="2743200" algn="l">
              <a:lnSpc>
                <a:spcPct val="100000"/>
              </a:lnSpc>
              <a:spcBef>
                <a:spcPts val="600"/>
              </a:spcBef>
              <a:spcAft>
                <a:spcPts val="0"/>
              </a:spcAft>
              <a:buSzPts val="2800"/>
              <a:buNone/>
              <a:defRPr sz="2800">
                <a:solidFill>
                  <a:schemeClr val="lt1"/>
                </a:solidFill>
              </a:defRPr>
            </a:lvl6pPr>
            <a:lvl7pPr indent="-228600" lvl="6" marL="3200400" algn="l">
              <a:lnSpc>
                <a:spcPct val="100000"/>
              </a:lnSpc>
              <a:spcBef>
                <a:spcPts val="600"/>
              </a:spcBef>
              <a:spcAft>
                <a:spcPts val="0"/>
              </a:spcAft>
              <a:buSzPts val="2800"/>
              <a:buNone/>
              <a:defRPr sz="2800">
                <a:solidFill>
                  <a:schemeClr val="lt1"/>
                </a:solidFill>
              </a:defRPr>
            </a:lvl7pPr>
            <a:lvl8pPr indent="-228600" lvl="7" marL="3657600" algn="l">
              <a:lnSpc>
                <a:spcPct val="100000"/>
              </a:lnSpc>
              <a:spcBef>
                <a:spcPts val="600"/>
              </a:spcBef>
              <a:spcAft>
                <a:spcPts val="0"/>
              </a:spcAft>
              <a:buSzPts val="2800"/>
              <a:buNone/>
              <a:defRPr sz="2800">
                <a:solidFill>
                  <a:schemeClr val="lt1"/>
                </a:solidFill>
              </a:defRPr>
            </a:lvl8pPr>
            <a:lvl9pPr indent="-228600" lvl="8" marL="4114800" algn="l">
              <a:lnSpc>
                <a:spcPct val="100000"/>
              </a:lnSpc>
              <a:spcBef>
                <a:spcPts val="600"/>
              </a:spcBef>
              <a:spcAft>
                <a:spcPts val="0"/>
              </a:spcAft>
              <a:buSzPts val="2800"/>
              <a:buNone/>
              <a:defRPr sz="2800">
                <a:solidFill>
                  <a:schemeClr val="lt1"/>
                </a:solidFill>
              </a:defRPr>
            </a:lvl9pPr>
          </a:lstStyle>
          <a:p/>
        </p:txBody>
      </p:sp>
      <p:sp>
        <p:nvSpPr>
          <p:cNvPr id="130" name="Google Shape;130;g21e6b45a30f_0_1686"/>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21e6b45a30f_0_1686"/>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g21e6b45a30f_0_1686"/>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3" name="Google Shape;133;g21e6b45a30f_0_1686"/>
          <p:cNvCxnSpPr/>
          <p:nvPr/>
        </p:nvCxnSpPr>
        <p:spPr>
          <a:xfrm>
            <a:off x="1950720" y="9198864"/>
            <a:ext cx="20929800" cy="36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g21e6b45a30f_0_1693"/>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g21e6b45a30f_0_1693"/>
          <p:cNvSpPr txBox="1"/>
          <p:nvPr>
            <p:ph idx="1" type="body"/>
          </p:nvPr>
        </p:nvSpPr>
        <p:spPr>
          <a:xfrm>
            <a:off x="1219200" y="3346704"/>
            <a:ext cx="10770000" cy="9436800"/>
          </a:xfrm>
          <a:prstGeom prst="rect">
            <a:avLst/>
          </a:prstGeom>
          <a:noFill/>
          <a:ln>
            <a:noFill/>
          </a:ln>
        </p:spPr>
        <p:txBody>
          <a:bodyPr anchorCtr="0" anchor="t" bIns="91400" lIns="182900" spcFirstLastPara="1" rIns="182900" wrap="square" tIns="91400">
            <a:normAutofit/>
          </a:bodyPr>
          <a:lstStyle>
            <a:lvl1pPr indent="-533400" lvl="0" marL="457200" algn="l">
              <a:lnSpc>
                <a:spcPct val="100000"/>
              </a:lnSpc>
              <a:spcBef>
                <a:spcPts val="1200"/>
              </a:spcBef>
              <a:spcAft>
                <a:spcPts val="0"/>
              </a:spcAft>
              <a:buSzPts val="4800"/>
              <a:buChar char="•"/>
              <a:defRPr sz="5600"/>
            </a:lvl1pPr>
            <a:lvl2pPr indent="-495300" lvl="1" marL="914400" algn="l">
              <a:lnSpc>
                <a:spcPct val="100000"/>
              </a:lnSpc>
              <a:spcBef>
                <a:spcPts val="1000"/>
              </a:spcBef>
              <a:spcAft>
                <a:spcPts val="0"/>
              </a:spcAft>
              <a:buSzPts val="42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800"/>
              </a:spcBef>
              <a:spcAft>
                <a:spcPts val="0"/>
              </a:spcAft>
              <a:buSzPts val="3600"/>
              <a:buChar char="•"/>
              <a:defRPr sz="3600"/>
            </a:lvl4pPr>
            <a:lvl5pPr indent="-457200" lvl="4" marL="2286000" algn="l">
              <a:lnSpc>
                <a:spcPct val="100000"/>
              </a:lnSpc>
              <a:spcBef>
                <a:spcPts val="800"/>
              </a:spcBef>
              <a:spcAft>
                <a:spcPts val="0"/>
              </a:spcAft>
              <a:buSzPts val="3600"/>
              <a:buChar char="•"/>
              <a:defRPr sz="3600"/>
            </a:lvl5pPr>
            <a:lvl6pPr indent="-457200" lvl="5" marL="2743200" algn="l">
              <a:lnSpc>
                <a:spcPct val="100000"/>
              </a:lnSpc>
              <a:spcBef>
                <a:spcPts val="800"/>
              </a:spcBef>
              <a:spcAft>
                <a:spcPts val="0"/>
              </a:spcAft>
              <a:buSzPts val="3600"/>
              <a:buChar char="•"/>
              <a:defRPr sz="3600"/>
            </a:lvl6pPr>
            <a:lvl7pPr indent="-457200" lvl="6" marL="3200400" algn="l">
              <a:lnSpc>
                <a:spcPct val="100000"/>
              </a:lnSpc>
              <a:spcBef>
                <a:spcPts val="800"/>
              </a:spcBef>
              <a:spcAft>
                <a:spcPts val="0"/>
              </a:spcAft>
              <a:buSzPts val="3600"/>
              <a:buChar char="•"/>
              <a:defRPr sz="3600"/>
            </a:lvl7pPr>
            <a:lvl8pPr indent="-457200" lvl="7" marL="3657600" algn="l">
              <a:lnSpc>
                <a:spcPct val="100000"/>
              </a:lnSpc>
              <a:spcBef>
                <a:spcPts val="800"/>
              </a:spcBef>
              <a:spcAft>
                <a:spcPts val="0"/>
              </a:spcAft>
              <a:buSzPts val="3600"/>
              <a:buChar char="•"/>
              <a:defRPr sz="3600"/>
            </a:lvl8pPr>
            <a:lvl9pPr indent="-457200" lvl="8" marL="4114800" algn="l">
              <a:lnSpc>
                <a:spcPct val="100000"/>
              </a:lnSpc>
              <a:spcBef>
                <a:spcPts val="800"/>
              </a:spcBef>
              <a:spcAft>
                <a:spcPts val="0"/>
              </a:spcAft>
              <a:buSzPts val="3600"/>
              <a:buChar char="•"/>
              <a:defRPr sz="3600"/>
            </a:lvl9pPr>
          </a:lstStyle>
          <a:p/>
        </p:txBody>
      </p:sp>
      <p:sp>
        <p:nvSpPr>
          <p:cNvPr id="137" name="Google Shape;137;g21e6b45a30f_0_1693"/>
          <p:cNvSpPr txBox="1"/>
          <p:nvPr>
            <p:ph idx="2" type="body"/>
          </p:nvPr>
        </p:nvSpPr>
        <p:spPr>
          <a:xfrm>
            <a:off x="12395200" y="3346704"/>
            <a:ext cx="10770000" cy="9436800"/>
          </a:xfrm>
          <a:prstGeom prst="rect">
            <a:avLst/>
          </a:prstGeom>
          <a:noFill/>
          <a:ln>
            <a:noFill/>
          </a:ln>
        </p:spPr>
        <p:txBody>
          <a:bodyPr anchorCtr="0" anchor="t" bIns="91400" lIns="182900" spcFirstLastPara="1" rIns="182900" wrap="square" tIns="91400">
            <a:normAutofit/>
          </a:bodyPr>
          <a:lstStyle>
            <a:lvl1pPr indent="-533400" lvl="0" marL="457200" algn="l">
              <a:lnSpc>
                <a:spcPct val="100000"/>
              </a:lnSpc>
              <a:spcBef>
                <a:spcPts val="1200"/>
              </a:spcBef>
              <a:spcAft>
                <a:spcPts val="0"/>
              </a:spcAft>
              <a:buSzPts val="4800"/>
              <a:buChar char="•"/>
              <a:defRPr sz="5600"/>
            </a:lvl1pPr>
            <a:lvl2pPr indent="-495300" lvl="1" marL="914400" algn="l">
              <a:lnSpc>
                <a:spcPct val="100000"/>
              </a:lnSpc>
              <a:spcBef>
                <a:spcPts val="1000"/>
              </a:spcBef>
              <a:spcAft>
                <a:spcPts val="0"/>
              </a:spcAft>
              <a:buSzPts val="42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800"/>
              </a:spcBef>
              <a:spcAft>
                <a:spcPts val="0"/>
              </a:spcAft>
              <a:buSzPts val="3600"/>
              <a:buChar char="•"/>
              <a:defRPr sz="3600"/>
            </a:lvl4pPr>
            <a:lvl5pPr indent="-457200" lvl="4" marL="2286000" algn="l">
              <a:lnSpc>
                <a:spcPct val="100000"/>
              </a:lnSpc>
              <a:spcBef>
                <a:spcPts val="800"/>
              </a:spcBef>
              <a:spcAft>
                <a:spcPts val="0"/>
              </a:spcAft>
              <a:buSzPts val="3600"/>
              <a:buChar char="•"/>
              <a:defRPr sz="3600"/>
            </a:lvl5pPr>
            <a:lvl6pPr indent="-457200" lvl="5" marL="2743200" algn="l">
              <a:lnSpc>
                <a:spcPct val="100000"/>
              </a:lnSpc>
              <a:spcBef>
                <a:spcPts val="800"/>
              </a:spcBef>
              <a:spcAft>
                <a:spcPts val="0"/>
              </a:spcAft>
              <a:buSzPts val="3600"/>
              <a:buChar char="•"/>
              <a:defRPr sz="3600"/>
            </a:lvl6pPr>
            <a:lvl7pPr indent="-457200" lvl="6" marL="3200400" algn="l">
              <a:lnSpc>
                <a:spcPct val="100000"/>
              </a:lnSpc>
              <a:spcBef>
                <a:spcPts val="800"/>
              </a:spcBef>
              <a:spcAft>
                <a:spcPts val="0"/>
              </a:spcAft>
              <a:buSzPts val="3600"/>
              <a:buChar char="•"/>
              <a:defRPr sz="3600"/>
            </a:lvl7pPr>
            <a:lvl8pPr indent="-457200" lvl="7" marL="3657600" algn="l">
              <a:lnSpc>
                <a:spcPct val="100000"/>
              </a:lnSpc>
              <a:spcBef>
                <a:spcPts val="800"/>
              </a:spcBef>
              <a:spcAft>
                <a:spcPts val="0"/>
              </a:spcAft>
              <a:buSzPts val="3600"/>
              <a:buChar char="•"/>
              <a:defRPr sz="3600"/>
            </a:lvl8pPr>
            <a:lvl9pPr indent="-457200" lvl="8" marL="4114800" algn="l">
              <a:lnSpc>
                <a:spcPct val="100000"/>
              </a:lnSpc>
              <a:spcBef>
                <a:spcPts val="800"/>
              </a:spcBef>
              <a:spcAft>
                <a:spcPts val="0"/>
              </a:spcAft>
              <a:buSzPts val="3600"/>
              <a:buChar char="•"/>
              <a:defRPr sz="3600"/>
            </a:lvl9pPr>
          </a:lstStyle>
          <a:p/>
        </p:txBody>
      </p:sp>
      <p:sp>
        <p:nvSpPr>
          <p:cNvPr id="138" name="Google Shape;138;g21e6b45a30f_0_1693"/>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g21e6b45a30f_0_1693"/>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g21e6b45a30f_0_1693"/>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1" name="Shape 141"/>
        <p:cNvGrpSpPr/>
        <p:nvPr/>
      </p:nvGrpSpPr>
      <p:grpSpPr>
        <a:xfrm>
          <a:off x="0" y="0"/>
          <a:ext cx="0" cy="0"/>
          <a:chOff x="0" y="0"/>
          <a:chExt cx="0" cy="0"/>
        </a:xfrm>
      </p:grpSpPr>
      <p:sp>
        <p:nvSpPr>
          <p:cNvPr id="142" name="Google Shape;142;g21e6b45a30f_0_1700"/>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algn="l">
              <a:lnSpc>
                <a:spcPct val="100000"/>
              </a:lnSpc>
              <a:spcBef>
                <a:spcPts val="0"/>
              </a:spcBef>
              <a:spcAft>
                <a:spcPts val="0"/>
              </a:spcAft>
              <a:buClr>
                <a:schemeClr val="dk2"/>
              </a:buClr>
              <a:buSzPts val="80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g21e6b45a30f_0_1700"/>
          <p:cNvSpPr txBox="1"/>
          <p:nvPr>
            <p:ph idx="1" type="body"/>
          </p:nvPr>
        </p:nvSpPr>
        <p:spPr>
          <a:xfrm>
            <a:off x="1219200" y="3352800"/>
            <a:ext cx="10485600" cy="1279800"/>
          </a:xfrm>
          <a:prstGeom prst="rect">
            <a:avLst/>
          </a:prstGeom>
          <a:noFill/>
          <a:ln>
            <a:noFill/>
          </a:ln>
        </p:spPr>
        <p:txBody>
          <a:bodyPr anchorCtr="0" anchor="ctr" bIns="91400" lIns="182900" spcFirstLastPara="1" rIns="182900" wrap="square" tIns="91400">
            <a:normAutofit/>
          </a:bodyPr>
          <a:lstStyle>
            <a:lvl1pPr indent="-228600" lvl="0" marL="457200" algn="ctr">
              <a:lnSpc>
                <a:spcPct val="100000"/>
              </a:lnSpc>
              <a:spcBef>
                <a:spcPts val="800"/>
              </a:spcBef>
              <a:spcAft>
                <a:spcPts val="0"/>
              </a:spcAft>
              <a:buSzPts val="3400"/>
              <a:buNone/>
              <a:defRPr b="0" sz="4000">
                <a:solidFill>
                  <a:schemeClr val="dk2"/>
                </a:solidFil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8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4" name="Google Shape;144;g21e6b45a30f_0_1700"/>
          <p:cNvSpPr txBox="1"/>
          <p:nvPr>
            <p:ph idx="2" type="body"/>
          </p:nvPr>
        </p:nvSpPr>
        <p:spPr>
          <a:xfrm>
            <a:off x="1219200" y="4876800"/>
            <a:ext cx="10485600" cy="7902600"/>
          </a:xfrm>
          <a:prstGeom prst="rect">
            <a:avLst/>
          </a:prstGeom>
          <a:noFill/>
          <a:ln>
            <a:noFill/>
          </a:ln>
        </p:spPr>
        <p:txBody>
          <a:bodyPr anchorCtr="0" anchor="t" bIns="91400" lIns="182900" spcFirstLastPara="1" rIns="182900" wrap="square" tIns="91400">
            <a:normAutofit/>
          </a:bodyPr>
          <a:lstStyle>
            <a:lvl1pPr indent="-495300" lvl="0" marL="457200" algn="l">
              <a:lnSpc>
                <a:spcPct val="100000"/>
              </a:lnSpc>
              <a:spcBef>
                <a:spcPts val="1000"/>
              </a:spcBef>
              <a:spcAft>
                <a:spcPts val="0"/>
              </a:spcAft>
              <a:buSzPts val="42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8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5" name="Google Shape;145;g21e6b45a30f_0_1700"/>
          <p:cNvSpPr txBox="1"/>
          <p:nvPr>
            <p:ph idx="3" type="body"/>
          </p:nvPr>
        </p:nvSpPr>
        <p:spPr>
          <a:xfrm>
            <a:off x="12679680" y="3352800"/>
            <a:ext cx="10485600" cy="1279800"/>
          </a:xfrm>
          <a:prstGeom prst="rect">
            <a:avLst/>
          </a:prstGeom>
          <a:noFill/>
          <a:ln>
            <a:noFill/>
          </a:ln>
        </p:spPr>
        <p:txBody>
          <a:bodyPr anchorCtr="0" anchor="ctr" bIns="91400" lIns="182900" spcFirstLastPara="1" rIns="182900" wrap="square" tIns="91400">
            <a:normAutofit/>
          </a:bodyPr>
          <a:lstStyle>
            <a:lvl1pPr indent="-228600" lvl="0" marL="457200" algn="ctr">
              <a:lnSpc>
                <a:spcPct val="100000"/>
              </a:lnSpc>
              <a:spcBef>
                <a:spcPts val="800"/>
              </a:spcBef>
              <a:spcAft>
                <a:spcPts val="0"/>
              </a:spcAft>
              <a:buSzPts val="3400"/>
              <a:buNone/>
              <a:defRPr b="0" sz="4000">
                <a:solidFill>
                  <a:schemeClr val="dk2"/>
                </a:solidFill>
                <a:latin typeface="Arial"/>
                <a:ea typeface="Arial"/>
                <a:cs typeface="Arial"/>
                <a:sym typeface="Aria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8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6" name="Google Shape;146;g21e6b45a30f_0_1700"/>
          <p:cNvSpPr txBox="1"/>
          <p:nvPr>
            <p:ph idx="4" type="body"/>
          </p:nvPr>
        </p:nvSpPr>
        <p:spPr>
          <a:xfrm>
            <a:off x="12679680" y="4876800"/>
            <a:ext cx="10485600" cy="7902600"/>
          </a:xfrm>
          <a:prstGeom prst="rect">
            <a:avLst/>
          </a:prstGeom>
          <a:noFill/>
          <a:ln>
            <a:noFill/>
          </a:ln>
        </p:spPr>
        <p:txBody>
          <a:bodyPr anchorCtr="0" anchor="t" bIns="91400" lIns="182900" spcFirstLastPara="1" rIns="182900" wrap="square" tIns="91400">
            <a:normAutofit/>
          </a:bodyPr>
          <a:lstStyle>
            <a:lvl1pPr indent="-495300" lvl="0" marL="457200" algn="l">
              <a:lnSpc>
                <a:spcPct val="100000"/>
              </a:lnSpc>
              <a:spcBef>
                <a:spcPts val="1000"/>
              </a:spcBef>
              <a:spcAft>
                <a:spcPts val="0"/>
              </a:spcAft>
              <a:buSzPts val="42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8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7" name="Google Shape;147;g21e6b45a30f_0_1700"/>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g21e6b45a30f_0_1700"/>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g21e6b45a30f_0_1700"/>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50" name="Google Shape;150;g21e6b45a30f_0_1700"/>
          <p:cNvCxnSpPr/>
          <p:nvPr/>
        </p:nvCxnSpPr>
        <p:spPr>
          <a:xfrm rot="5400000">
            <a:off x="7484117" y="8091481"/>
            <a:ext cx="9418200" cy="18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1e6b45a30f_0_1710"/>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g21e6b45a30f_0_1710"/>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4" name="Google Shape;154;g21e6b45a30f_0_1710"/>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g21e6b45a30f_0_1714"/>
          <p:cNvSpPr txBox="1"/>
          <p:nvPr>
            <p:ph type="title"/>
          </p:nvPr>
        </p:nvSpPr>
        <p:spPr>
          <a:xfrm>
            <a:off x="1219200" y="1584160"/>
            <a:ext cx="5706000" cy="2523600"/>
          </a:xfrm>
          <a:prstGeom prst="rect">
            <a:avLst/>
          </a:prstGeom>
          <a:noFill/>
          <a:ln>
            <a:noFill/>
          </a:ln>
        </p:spPr>
        <p:txBody>
          <a:bodyPr anchorCtr="0" anchor="b" bIns="91400" lIns="182900" spcFirstLastPara="1" rIns="182900" wrap="square" tIns="91400">
            <a:no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g21e6b45a30f_0_1714"/>
          <p:cNvSpPr txBox="1"/>
          <p:nvPr>
            <p:ph idx="1" type="body"/>
          </p:nvPr>
        </p:nvSpPr>
        <p:spPr>
          <a:xfrm>
            <a:off x="7924800" y="1584160"/>
            <a:ext cx="15240000" cy="11155800"/>
          </a:xfrm>
          <a:prstGeom prst="rect">
            <a:avLst/>
          </a:prstGeom>
          <a:noFill/>
          <a:ln>
            <a:noFill/>
          </a:ln>
        </p:spPr>
        <p:txBody>
          <a:bodyPr anchorCtr="0" anchor="t" bIns="91400" lIns="182900" spcFirstLastPara="1" rIns="182900" wrap="square" tIns="91400">
            <a:normAutofit/>
          </a:bodyPr>
          <a:lstStyle>
            <a:lvl1pPr indent="-571500" lvl="0" marL="457200" algn="l">
              <a:lnSpc>
                <a:spcPct val="100000"/>
              </a:lnSpc>
              <a:spcBef>
                <a:spcPts val="1400"/>
              </a:spcBef>
              <a:spcAft>
                <a:spcPts val="0"/>
              </a:spcAft>
              <a:buSzPts val="5400"/>
              <a:buChar char="•"/>
              <a:defRPr sz="6400"/>
            </a:lvl1pPr>
            <a:lvl2pPr indent="-533400" lvl="1" marL="914400" algn="l">
              <a:lnSpc>
                <a:spcPct val="100000"/>
              </a:lnSpc>
              <a:spcBef>
                <a:spcPts val="1200"/>
              </a:spcBef>
              <a:spcAft>
                <a:spcPts val="0"/>
              </a:spcAft>
              <a:buSzPts val="4800"/>
              <a:buChar char="•"/>
              <a:defRPr sz="5600"/>
            </a:lvl2pPr>
            <a:lvl3pPr indent="-508000" lvl="2" marL="1371600" algn="l">
              <a:lnSpc>
                <a:spcPct val="100000"/>
              </a:lnSpc>
              <a:spcBef>
                <a:spcPts val="1000"/>
              </a:spcBef>
              <a:spcAft>
                <a:spcPts val="0"/>
              </a:spcAft>
              <a:buSzPts val="4400"/>
              <a:buChar char="•"/>
              <a:defRPr sz="4800"/>
            </a:lvl3pPr>
            <a:lvl4pPr indent="-482600" lvl="3" marL="1828800" algn="l">
              <a:lnSpc>
                <a:spcPct val="100000"/>
              </a:lnSpc>
              <a:spcBef>
                <a:spcPts val="800"/>
              </a:spcBef>
              <a:spcAft>
                <a:spcPts val="0"/>
              </a:spcAft>
              <a:buSzPts val="4000"/>
              <a:buChar char="•"/>
              <a:defRPr sz="4000"/>
            </a:lvl4pPr>
            <a:lvl5pPr indent="-482600" lvl="4" marL="2286000" algn="l">
              <a:lnSpc>
                <a:spcPct val="100000"/>
              </a:lnSpc>
              <a:spcBef>
                <a:spcPts val="800"/>
              </a:spcBef>
              <a:spcAft>
                <a:spcPts val="0"/>
              </a:spcAft>
              <a:buSzPts val="4000"/>
              <a:buChar char="•"/>
              <a:defRPr sz="4000"/>
            </a:lvl5pPr>
            <a:lvl6pPr indent="-482600" lvl="5" marL="2743200" algn="l">
              <a:lnSpc>
                <a:spcPct val="100000"/>
              </a:lnSpc>
              <a:spcBef>
                <a:spcPts val="800"/>
              </a:spcBef>
              <a:spcAft>
                <a:spcPts val="0"/>
              </a:spcAft>
              <a:buSzPts val="4000"/>
              <a:buChar char="•"/>
              <a:defRPr sz="4000"/>
            </a:lvl6pPr>
            <a:lvl7pPr indent="-482600" lvl="6" marL="3200400" algn="l">
              <a:lnSpc>
                <a:spcPct val="100000"/>
              </a:lnSpc>
              <a:spcBef>
                <a:spcPts val="800"/>
              </a:spcBef>
              <a:spcAft>
                <a:spcPts val="0"/>
              </a:spcAft>
              <a:buSzPts val="4000"/>
              <a:buChar char="•"/>
              <a:defRPr sz="4000"/>
            </a:lvl7pPr>
            <a:lvl8pPr indent="-482600" lvl="7" marL="3657600" algn="l">
              <a:lnSpc>
                <a:spcPct val="100000"/>
              </a:lnSpc>
              <a:spcBef>
                <a:spcPts val="800"/>
              </a:spcBef>
              <a:spcAft>
                <a:spcPts val="0"/>
              </a:spcAft>
              <a:buSzPts val="4000"/>
              <a:buChar char="•"/>
              <a:defRPr sz="4000"/>
            </a:lvl8pPr>
            <a:lvl9pPr indent="-482600" lvl="8" marL="4114800" algn="l">
              <a:lnSpc>
                <a:spcPct val="100000"/>
              </a:lnSpc>
              <a:spcBef>
                <a:spcPts val="800"/>
              </a:spcBef>
              <a:spcAft>
                <a:spcPts val="0"/>
              </a:spcAft>
              <a:buSzPts val="4000"/>
              <a:buChar char="•"/>
              <a:defRPr sz="4000"/>
            </a:lvl9pPr>
          </a:lstStyle>
          <a:p/>
        </p:txBody>
      </p:sp>
      <p:sp>
        <p:nvSpPr>
          <p:cNvPr id="158" name="Google Shape;158;g21e6b45a30f_0_1714"/>
          <p:cNvSpPr txBox="1"/>
          <p:nvPr>
            <p:ph idx="2" type="body"/>
          </p:nvPr>
        </p:nvSpPr>
        <p:spPr>
          <a:xfrm>
            <a:off x="1219202" y="4261106"/>
            <a:ext cx="5706000" cy="8487600"/>
          </a:xfrm>
          <a:prstGeom prst="rect">
            <a:avLst/>
          </a:prstGeom>
          <a:noFill/>
          <a:ln>
            <a:noFill/>
          </a:ln>
        </p:spPr>
        <p:txBody>
          <a:bodyPr anchorCtr="0" anchor="t" bIns="91400" lIns="182900" spcFirstLastPara="1" rIns="182900"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6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59" name="Google Shape;159;g21e6b45a30f_0_1714"/>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g21e6b45a30f_0_1714"/>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1" name="Google Shape;161;g21e6b45a30f_0_1714"/>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2" name="Google Shape;162;g21e6b45a30f_0_1714"/>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g21e6b45a30f_0_1722"/>
          <p:cNvSpPr txBox="1"/>
          <p:nvPr>
            <p:ph type="title"/>
          </p:nvPr>
        </p:nvSpPr>
        <p:spPr>
          <a:xfrm>
            <a:off x="1219200" y="1584960"/>
            <a:ext cx="5713800" cy="2530200"/>
          </a:xfrm>
          <a:prstGeom prst="rect">
            <a:avLst/>
          </a:prstGeom>
          <a:noFill/>
          <a:ln>
            <a:noFill/>
          </a:ln>
        </p:spPr>
        <p:txBody>
          <a:bodyPr anchorCtr="0" anchor="b" bIns="91400" lIns="182900" spcFirstLastPara="1" rIns="182900" wrap="square" tIns="91400">
            <a:norm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g21e6b45a30f_0_1722"/>
          <p:cNvSpPr/>
          <p:nvPr>
            <p:ph idx="2" type="pic"/>
          </p:nvPr>
        </p:nvSpPr>
        <p:spPr>
          <a:xfrm>
            <a:off x="7622960" y="1676402"/>
            <a:ext cx="157452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039"/>
              </a:srgbClr>
            </a:outerShdw>
          </a:effectLst>
        </p:spPr>
      </p:sp>
      <p:sp>
        <p:nvSpPr>
          <p:cNvPr id="166" name="Google Shape;166;g21e6b45a30f_0_1722"/>
          <p:cNvSpPr txBox="1"/>
          <p:nvPr>
            <p:ph idx="1" type="body"/>
          </p:nvPr>
        </p:nvSpPr>
        <p:spPr>
          <a:xfrm>
            <a:off x="1219200" y="4267200"/>
            <a:ext cx="5706000" cy="8485800"/>
          </a:xfrm>
          <a:prstGeom prst="rect">
            <a:avLst/>
          </a:prstGeom>
          <a:noFill/>
          <a:ln>
            <a:noFill/>
          </a:ln>
        </p:spPr>
        <p:txBody>
          <a:bodyPr anchorCtr="0" anchor="t" bIns="91400" lIns="182900" spcFirstLastPara="1" rIns="182900"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6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67" name="Google Shape;167;g21e6b45a30f_0_1722"/>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8" name="Google Shape;168;g21e6b45a30f_0_1722"/>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g21e6b45a30f_0_1722"/>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g21e6b45a30f_0_1729"/>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1e6b45a30f_0_1729"/>
          <p:cNvSpPr txBox="1"/>
          <p:nvPr>
            <p:ph idx="1" type="body"/>
          </p:nvPr>
        </p:nvSpPr>
        <p:spPr>
          <a:xfrm rot="5400000">
            <a:off x="7315200" y="-2895600"/>
            <a:ext cx="9753600" cy="21945600"/>
          </a:xfrm>
          <a:prstGeom prst="rect">
            <a:avLst/>
          </a:prstGeom>
          <a:noFill/>
          <a:ln>
            <a:noFill/>
          </a:ln>
        </p:spPr>
        <p:txBody>
          <a:bodyPr anchorCtr="0" anchor="t" bIns="91400" lIns="182900" spcFirstLastPara="1" rIns="182900" wrap="square" tIns="91400">
            <a:normAutofit/>
          </a:bodyPr>
          <a:lstStyle>
            <a:lvl1pPr indent="-431800" lvl="0" marL="457200" algn="l">
              <a:lnSpc>
                <a:spcPct val="100000"/>
              </a:lnSpc>
              <a:spcBef>
                <a:spcPts val="800"/>
              </a:spcBef>
              <a:spcAft>
                <a:spcPts val="0"/>
              </a:spcAft>
              <a:buSzPts val="3200"/>
              <a:buChar char="•"/>
              <a:defRPr/>
            </a:lvl1pPr>
            <a:lvl2pPr indent="-431800" lvl="1" marL="914400" algn="l">
              <a:lnSpc>
                <a:spcPct val="100000"/>
              </a:lnSpc>
              <a:spcBef>
                <a:spcPts val="800"/>
              </a:spcBef>
              <a:spcAft>
                <a:spcPts val="0"/>
              </a:spcAft>
              <a:buSzPts val="3200"/>
              <a:buChar char="•"/>
              <a:defRPr/>
            </a:lvl2pPr>
            <a:lvl3pPr indent="-431800" lvl="2" marL="1371600" algn="l">
              <a:lnSpc>
                <a:spcPct val="100000"/>
              </a:lnSpc>
              <a:spcBef>
                <a:spcPts val="800"/>
              </a:spcBef>
              <a:spcAft>
                <a:spcPts val="0"/>
              </a:spcAft>
              <a:buSzPts val="3200"/>
              <a:buChar char="•"/>
              <a:defRPr/>
            </a:lvl3pPr>
            <a:lvl4pPr indent="-457200" lvl="3" marL="1828800" algn="l">
              <a:lnSpc>
                <a:spcPct val="100000"/>
              </a:lnSpc>
              <a:spcBef>
                <a:spcPts val="800"/>
              </a:spcBef>
              <a:spcAft>
                <a:spcPts val="0"/>
              </a:spcAft>
              <a:buSzPts val="3600"/>
              <a:buChar char="•"/>
              <a:defRPr/>
            </a:lvl4pPr>
            <a:lvl5pPr indent="-457200" lvl="4" marL="2286000" algn="l">
              <a:lnSpc>
                <a:spcPct val="100000"/>
              </a:lnSpc>
              <a:spcBef>
                <a:spcPts val="800"/>
              </a:spcBef>
              <a:spcAft>
                <a:spcPts val="0"/>
              </a:spcAft>
              <a:buSzPts val="3600"/>
              <a:buChar char="•"/>
              <a:defRPr/>
            </a:lvl5pPr>
            <a:lvl6pPr indent="-457200" lvl="5" marL="2743200" algn="l">
              <a:lnSpc>
                <a:spcPct val="100000"/>
              </a:lnSpc>
              <a:spcBef>
                <a:spcPts val="800"/>
              </a:spcBef>
              <a:spcAft>
                <a:spcPts val="0"/>
              </a:spcAft>
              <a:buSzPts val="3600"/>
              <a:buChar char="•"/>
              <a:defRPr/>
            </a:lvl6pPr>
            <a:lvl7pPr indent="-457200" lvl="6" marL="3200400" algn="l">
              <a:lnSpc>
                <a:spcPct val="100000"/>
              </a:lnSpc>
              <a:spcBef>
                <a:spcPts val="800"/>
              </a:spcBef>
              <a:spcAft>
                <a:spcPts val="0"/>
              </a:spcAft>
              <a:buSzPts val="3600"/>
              <a:buChar char="•"/>
              <a:defRPr/>
            </a:lvl7pPr>
            <a:lvl8pPr indent="-457200" lvl="7" marL="3657600" algn="l">
              <a:lnSpc>
                <a:spcPct val="100000"/>
              </a:lnSpc>
              <a:spcBef>
                <a:spcPts val="800"/>
              </a:spcBef>
              <a:spcAft>
                <a:spcPts val="0"/>
              </a:spcAft>
              <a:buSzPts val="3600"/>
              <a:buChar char="•"/>
              <a:defRPr/>
            </a:lvl8pPr>
            <a:lvl9pPr indent="-457200" lvl="8" marL="4114800" algn="l">
              <a:lnSpc>
                <a:spcPct val="100000"/>
              </a:lnSpc>
              <a:spcBef>
                <a:spcPts val="800"/>
              </a:spcBef>
              <a:spcAft>
                <a:spcPts val="0"/>
              </a:spcAft>
              <a:buSzPts val="3600"/>
              <a:buChar char="•"/>
              <a:defRPr/>
            </a:lvl9pPr>
          </a:lstStyle>
          <a:p/>
        </p:txBody>
      </p:sp>
      <p:sp>
        <p:nvSpPr>
          <p:cNvPr id="173" name="Google Shape;173;g21e6b45a30f_0_1729"/>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g21e6b45a30f_0_1729"/>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g21e6b45a30f_0_1729"/>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g21e6b45a30f_0_1735"/>
          <p:cNvSpPr txBox="1"/>
          <p:nvPr>
            <p:ph type="title"/>
          </p:nvPr>
        </p:nvSpPr>
        <p:spPr>
          <a:xfrm rot="5400000">
            <a:off x="14554200" y="4343400"/>
            <a:ext cx="11734800" cy="5486400"/>
          </a:xfrm>
          <a:prstGeom prst="rect">
            <a:avLst/>
          </a:prstGeom>
          <a:noFill/>
          <a:ln>
            <a:noFill/>
          </a:ln>
        </p:spPr>
        <p:txBody>
          <a:bodyPr anchorCtr="0" anchor="b" bIns="91400" lIns="182900" spcFirstLastPara="1" rIns="182900"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g21e6b45a30f_0_1735"/>
          <p:cNvSpPr txBox="1"/>
          <p:nvPr>
            <p:ph idx="1" type="body"/>
          </p:nvPr>
        </p:nvSpPr>
        <p:spPr>
          <a:xfrm rot="5400000">
            <a:off x="3378400" y="-939600"/>
            <a:ext cx="11734800" cy="16052400"/>
          </a:xfrm>
          <a:prstGeom prst="rect">
            <a:avLst/>
          </a:prstGeom>
          <a:noFill/>
          <a:ln>
            <a:noFill/>
          </a:ln>
        </p:spPr>
        <p:txBody>
          <a:bodyPr anchorCtr="0" anchor="t" bIns="91400" lIns="182900" spcFirstLastPara="1" rIns="182900" wrap="square" tIns="91400">
            <a:normAutofit/>
          </a:bodyPr>
          <a:lstStyle>
            <a:lvl1pPr indent="-431800" lvl="0" marL="457200" algn="l">
              <a:lnSpc>
                <a:spcPct val="100000"/>
              </a:lnSpc>
              <a:spcBef>
                <a:spcPts val="800"/>
              </a:spcBef>
              <a:spcAft>
                <a:spcPts val="0"/>
              </a:spcAft>
              <a:buSzPts val="3200"/>
              <a:buChar char="•"/>
              <a:defRPr/>
            </a:lvl1pPr>
            <a:lvl2pPr indent="-431800" lvl="1" marL="914400" algn="l">
              <a:lnSpc>
                <a:spcPct val="100000"/>
              </a:lnSpc>
              <a:spcBef>
                <a:spcPts val="800"/>
              </a:spcBef>
              <a:spcAft>
                <a:spcPts val="0"/>
              </a:spcAft>
              <a:buSzPts val="3200"/>
              <a:buChar char="•"/>
              <a:defRPr/>
            </a:lvl2pPr>
            <a:lvl3pPr indent="-431800" lvl="2" marL="1371600" algn="l">
              <a:lnSpc>
                <a:spcPct val="100000"/>
              </a:lnSpc>
              <a:spcBef>
                <a:spcPts val="800"/>
              </a:spcBef>
              <a:spcAft>
                <a:spcPts val="0"/>
              </a:spcAft>
              <a:buSzPts val="3200"/>
              <a:buChar char="•"/>
              <a:defRPr/>
            </a:lvl3pPr>
            <a:lvl4pPr indent="-457200" lvl="3" marL="1828800" algn="l">
              <a:lnSpc>
                <a:spcPct val="100000"/>
              </a:lnSpc>
              <a:spcBef>
                <a:spcPts val="800"/>
              </a:spcBef>
              <a:spcAft>
                <a:spcPts val="0"/>
              </a:spcAft>
              <a:buSzPts val="3600"/>
              <a:buChar char="•"/>
              <a:defRPr/>
            </a:lvl4pPr>
            <a:lvl5pPr indent="-457200" lvl="4" marL="2286000" algn="l">
              <a:lnSpc>
                <a:spcPct val="100000"/>
              </a:lnSpc>
              <a:spcBef>
                <a:spcPts val="800"/>
              </a:spcBef>
              <a:spcAft>
                <a:spcPts val="0"/>
              </a:spcAft>
              <a:buSzPts val="3600"/>
              <a:buChar char="•"/>
              <a:defRPr/>
            </a:lvl5pPr>
            <a:lvl6pPr indent="-457200" lvl="5" marL="2743200" algn="l">
              <a:lnSpc>
                <a:spcPct val="100000"/>
              </a:lnSpc>
              <a:spcBef>
                <a:spcPts val="800"/>
              </a:spcBef>
              <a:spcAft>
                <a:spcPts val="0"/>
              </a:spcAft>
              <a:buSzPts val="3600"/>
              <a:buChar char="•"/>
              <a:defRPr/>
            </a:lvl6pPr>
            <a:lvl7pPr indent="-457200" lvl="6" marL="3200400" algn="l">
              <a:lnSpc>
                <a:spcPct val="100000"/>
              </a:lnSpc>
              <a:spcBef>
                <a:spcPts val="800"/>
              </a:spcBef>
              <a:spcAft>
                <a:spcPts val="0"/>
              </a:spcAft>
              <a:buSzPts val="3600"/>
              <a:buChar char="•"/>
              <a:defRPr/>
            </a:lvl7pPr>
            <a:lvl8pPr indent="-457200" lvl="7" marL="3657600" algn="l">
              <a:lnSpc>
                <a:spcPct val="100000"/>
              </a:lnSpc>
              <a:spcBef>
                <a:spcPts val="800"/>
              </a:spcBef>
              <a:spcAft>
                <a:spcPts val="0"/>
              </a:spcAft>
              <a:buSzPts val="3600"/>
              <a:buChar char="•"/>
              <a:defRPr/>
            </a:lvl8pPr>
            <a:lvl9pPr indent="-457200" lvl="8" marL="4114800" algn="l">
              <a:lnSpc>
                <a:spcPct val="100000"/>
              </a:lnSpc>
              <a:spcBef>
                <a:spcPts val="800"/>
              </a:spcBef>
              <a:spcAft>
                <a:spcPts val="0"/>
              </a:spcAft>
              <a:buSzPts val="3600"/>
              <a:buChar char="•"/>
              <a:defRPr/>
            </a:lvl9pPr>
          </a:lstStyle>
          <a:p/>
        </p:txBody>
      </p:sp>
      <p:sp>
        <p:nvSpPr>
          <p:cNvPr id="179" name="Google Shape;179;g21e6b45a30f_0_1735"/>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0" name="Google Shape;180;g21e6b45a30f_0_1735"/>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1" name="Google Shape;181;g21e6b45a30f_0_1735"/>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pic>
        <p:nvPicPr>
          <p:cNvPr id="183" name="Google Shape;183;g21e6b45a30f_0_1741"/>
          <p:cNvPicPr preferRelativeResize="0"/>
          <p:nvPr/>
        </p:nvPicPr>
        <p:blipFill rotWithShape="1">
          <a:blip r:embed="rId2">
            <a:alphaModFix/>
          </a:blip>
          <a:srcRect b="0" l="0" r="0" t="0"/>
          <a:stretch/>
        </p:blipFill>
        <p:spPr>
          <a:xfrm>
            <a:off x="19377800" y="-29752"/>
            <a:ext cx="5005575" cy="4730611"/>
          </a:xfrm>
          <a:prstGeom prst="rect">
            <a:avLst/>
          </a:prstGeom>
          <a:noFill/>
          <a:ln>
            <a:noFill/>
          </a:ln>
        </p:spPr>
      </p:pic>
      <p:sp>
        <p:nvSpPr>
          <p:cNvPr id="184" name="Google Shape;184;g21e6b45a30f_0_1741"/>
          <p:cNvSpPr txBox="1"/>
          <p:nvPr>
            <p:ph type="title"/>
          </p:nvPr>
        </p:nvSpPr>
        <p:spPr>
          <a:xfrm>
            <a:off x="831200" y="577134"/>
            <a:ext cx="22721400" cy="1527000"/>
          </a:xfrm>
          <a:prstGeom prst="rect">
            <a:avLst/>
          </a:prstGeom>
          <a:noFill/>
          <a:ln>
            <a:noFill/>
          </a:ln>
        </p:spPr>
        <p:txBody>
          <a:bodyPr anchorCtr="0" anchor="t" bIns="243850" lIns="243850" spcFirstLastPara="1" rIns="243850" wrap="square" tIns="24385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5" name="Google Shape;185;g21e6b45a30f_0_1741"/>
          <p:cNvSpPr txBox="1"/>
          <p:nvPr>
            <p:ph idx="1" type="body"/>
          </p:nvPr>
        </p:nvSpPr>
        <p:spPr>
          <a:xfrm>
            <a:off x="831200" y="3073266"/>
            <a:ext cx="10666200" cy="9110400"/>
          </a:xfrm>
          <a:prstGeom prst="rect">
            <a:avLst/>
          </a:prstGeom>
          <a:noFill/>
          <a:ln>
            <a:noFill/>
          </a:ln>
        </p:spPr>
        <p:txBody>
          <a:bodyPr anchorCtr="0" anchor="t" bIns="243850" lIns="243850" spcFirstLastPara="1" rIns="243850" wrap="square" tIns="24385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6" name="Google Shape;186;g21e6b45a30f_0_1741"/>
          <p:cNvSpPr txBox="1"/>
          <p:nvPr>
            <p:ph idx="2" type="body"/>
          </p:nvPr>
        </p:nvSpPr>
        <p:spPr>
          <a:xfrm>
            <a:off x="12886400" y="3073266"/>
            <a:ext cx="10666200" cy="9110400"/>
          </a:xfrm>
          <a:prstGeom prst="rect">
            <a:avLst/>
          </a:prstGeom>
          <a:noFill/>
          <a:ln>
            <a:noFill/>
          </a:ln>
        </p:spPr>
        <p:txBody>
          <a:bodyPr anchorCtr="0" anchor="t" bIns="243850" lIns="243850" spcFirstLastPara="1" rIns="243850" wrap="square" tIns="24385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7" name="Google Shape;187;g21e6b45a30f_0_1741"/>
          <p:cNvSpPr txBox="1"/>
          <p:nvPr>
            <p:ph idx="12" type="sldNum"/>
          </p:nvPr>
        </p:nvSpPr>
        <p:spPr>
          <a:xfrm>
            <a:off x="22593222" y="12435246"/>
            <a:ext cx="1463400" cy="1049400"/>
          </a:xfrm>
          <a:prstGeom prst="rect">
            <a:avLst/>
          </a:prstGeom>
          <a:noFill/>
          <a:ln>
            <a:noFill/>
          </a:ln>
        </p:spPr>
        <p:txBody>
          <a:bodyPr anchorCtr="0" anchor="ctr" bIns="243850" lIns="243850" spcFirstLastPara="1" rIns="243850" wrap="square" tIns="24385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8" name="Shape 188"/>
        <p:cNvGrpSpPr/>
        <p:nvPr/>
      </p:nvGrpSpPr>
      <p:grpSpPr>
        <a:xfrm>
          <a:off x="0" y="0"/>
          <a:ext cx="0" cy="0"/>
          <a:chOff x="0" y="0"/>
          <a:chExt cx="0" cy="0"/>
        </a:xfrm>
      </p:grpSpPr>
      <p:pic>
        <p:nvPicPr>
          <p:cNvPr id="189" name="Google Shape;189;g21e6b45a30f_0_1747"/>
          <p:cNvPicPr preferRelativeResize="0"/>
          <p:nvPr/>
        </p:nvPicPr>
        <p:blipFill rotWithShape="1">
          <a:blip r:embed="rId2">
            <a:alphaModFix/>
          </a:blip>
          <a:srcRect b="0" l="0" r="0" t="0"/>
          <a:stretch/>
        </p:blipFill>
        <p:spPr>
          <a:xfrm>
            <a:off x="19377800" y="-29752"/>
            <a:ext cx="5005575" cy="4730611"/>
          </a:xfrm>
          <a:prstGeom prst="rect">
            <a:avLst/>
          </a:prstGeom>
          <a:noFill/>
          <a:ln>
            <a:noFill/>
          </a:ln>
        </p:spPr>
      </p:pic>
      <p:sp>
        <p:nvSpPr>
          <p:cNvPr id="190" name="Google Shape;190;g21e6b45a30f_0_1747"/>
          <p:cNvSpPr txBox="1"/>
          <p:nvPr>
            <p:ph type="title"/>
          </p:nvPr>
        </p:nvSpPr>
        <p:spPr>
          <a:xfrm>
            <a:off x="831200" y="577134"/>
            <a:ext cx="22721400" cy="1527000"/>
          </a:xfrm>
          <a:prstGeom prst="rect">
            <a:avLst/>
          </a:prstGeom>
          <a:noFill/>
          <a:ln>
            <a:noFill/>
          </a:ln>
        </p:spPr>
        <p:txBody>
          <a:bodyPr anchorCtr="0" anchor="t" bIns="243850" lIns="243850" spcFirstLastPara="1" rIns="243850" wrap="square" tIns="24385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91" name="Google Shape;191;g21e6b45a30f_0_1747"/>
          <p:cNvSpPr txBox="1"/>
          <p:nvPr>
            <p:ph idx="1" type="body"/>
          </p:nvPr>
        </p:nvSpPr>
        <p:spPr>
          <a:xfrm>
            <a:off x="831200" y="3073266"/>
            <a:ext cx="22721400" cy="9110400"/>
          </a:xfrm>
          <a:prstGeom prst="rect">
            <a:avLst/>
          </a:prstGeom>
          <a:noFill/>
          <a:ln>
            <a:noFill/>
          </a:ln>
        </p:spPr>
        <p:txBody>
          <a:bodyPr anchorCtr="0" anchor="t" bIns="243850" lIns="243850" spcFirstLastPara="1" rIns="243850" wrap="square" tIns="24385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92" name="Google Shape;192;g21e6b45a30f_0_1747"/>
          <p:cNvSpPr txBox="1"/>
          <p:nvPr>
            <p:ph idx="12" type="sldNum"/>
          </p:nvPr>
        </p:nvSpPr>
        <p:spPr>
          <a:xfrm>
            <a:off x="22593222" y="12435246"/>
            <a:ext cx="1463400" cy="1049400"/>
          </a:xfrm>
          <a:prstGeom prst="rect">
            <a:avLst/>
          </a:prstGeom>
          <a:noFill/>
          <a:ln>
            <a:noFill/>
          </a:ln>
        </p:spPr>
        <p:txBody>
          <a:bodyPr anchorCtr="0" anchor="ctr" bIns="243850" lIns="243850" spcFirstLastPara="1" rIns="243850" wrap="square" tIns="24385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3" name="Shape 23"/>
        <p:cNvGrpSpPr/>
        <p:nvPr/>
      </p:nvGrpSpPr>
      <p:grpSpPr>
        <a:xfrm>
          <a:off x="0" y="0"/>
          <a:ext cx="0" cy="0"/>
          <a:chOff x="0" y="0"/>
          <a:chExt cx="0" cy="0"/>
        </a:xfrm>
      </p:grpSpPr>
      <p:sp>
        <p:nvSpPr>
          <p:cNvPr id="24" name="Google Shape;24;g21e6b45a30f_0_158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5" name="Google Shape;25;g21e6b45a30f_0_1582"/>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g21e6b45a30f_0_158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27" name="Google Shape;27;g21e6b45a30f_0_1582"/>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3" name="Shape 193"/>
        <p:cNvGrpSpPr/>
        <p:nvPr/>
      </p:nvGrpSpPr>
      <p:grpSpPr>
        <a:xfrm>
          <a:off x="0" y="0"/>
          <a:ext cx="0" cy="0"/>
          <a:chOff x="0" y="0"/>
          <a:chExt cx="0" cy="0"/>
        </a:xfrm>
      </p:grpSpPr>
      <p:sp>
        <p:nvSpPr>
          <p:cNvPr id="194" name="Google Shape;194;g21e6b45a30f_0_1752"/>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5" name="Google Shape;195;g21e6b45a30f_0_1752"/>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6" name="Google Shape;196;g21e6b45a30f_0_1752"/>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7" name="Google Shape;197;g21e6b45a30f_0_1752"/>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21e6b45a30f_0_1752"/>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g21e6b45a30f_0_1752"/>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200" name="Shape 200"/>
        <p:cNvGrpSpPr/>
        <p:nvPr/>
      </p:nvGrpSpPr>
      <p:grpSpPr>
        <a:xfrm>
          <a:off x="0" y="0"/>
          <a:ext cx="0" cy="0"/>
          <a:chOff x="0" y="0"/>
          <a:chExt cx="0" cy="0"/>
        </a:xfrm>
      </p:grpSpPr>
      <p:sp>
        <p:nvSpPr>
          <p:cNvPr id="201" name="Google Shape;201;g21e6b45a30f_0_175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21e6b45a30f_0_1759"/>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03" name="Google Shape;203;g21e6b45a30f_0_175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4" name="Google Shape;204;g21e6b45a30f_0_175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5" name="Google Shape;205;g21e6b45a30f_0_175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6" name="Google Shape;206;g21e6b45a30f_0_1759"/>
          <p:cNvPicPr preferRelativeResize="0"/>
          <p:nvPr/>
        </p:nvPicPr>
        <p:blipFill rotWithShape="1">
          <a:blip r:embed="rId2">
            <a:alphaModFix/>
          </a:blip>
          <a:srcRect b="0" l="0" r="0" t="0"/>
          <a:stretch/>
        </p:blipFill>
        <p:spPr>
          <a:xfrm>
            <a:off x="12632668" y="12183668"/>
            <a:ext cx="11420881" cy="12429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pic>
        <p:nvPicPr>
          <p:cNvPr id="214" name="Google Shape;214;g21e6b45a30f_0_177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5" name="Google Shape;215;g21e6b45a30f_0_177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6" name="Google Shape;216;g21e6b45a30f_0_1772"/>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7" name="Google Shape;217;g21e6b45a30f_0_1772"/>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8" name="Google Shape;218;g21e6b45a30f_0_177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pic>
        <p:nvPicPr>
          <p:cNvPr id="220" name="Google Shape;220;g21e6b45a30f_0_177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21" name="Google Shape;221;g21e6b45a30f_0_177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2" name="Google Shape;222;g21e6b45a30f_0_1778"/>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3" name="Google Shape;223;g21e6b45a30f_0_177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24" name="Shape 224"/>
        <p:cNvGrpSpPr/>
        <p:nvPr/>
      </p:nvGrpSpPr>
      <p:grpSpPr>
        <a:xfrm>
          <a:off x="0" y="0"/>
          <a:ext cx="0" cy="0"/>
          <a:chOff x="0" y="0"/>
          <a:chExt cx="0" cy="0"/>
        </a:xfrm>
      </p:grpSpPr>
      <p:sp>
        <p:nvSpPr>
          <p:cNvPr id="225" name="Google Shape;225;g21e6b45a30f_0_178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26" name="Google Shape;226;g21e6b45a30f_0_178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7" name="Google Shape;227;g21e6b45a30f_0_178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
        <p:nvSpPr>
          <p:cNvPr id="229" name="Google Shape;229;g21e6b45a30f_0_1787"/>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21e6b45a30f_0_178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31" name="Google Shape;231;g21e6b45a30f_0_178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g21e6b45a30f_0_178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3" name="Google Shape;233;g21e6b45a30f_0_178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4" name="Google Shape;234;g21e6b45a30f_0_1787"/>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5" name="Shape 235"/>
        <p:cNvGrpSpPr/>
        <p:nvPr/>
      </p:nvGrpSpPr>
      <p:grpSpPr>
        <a:xfrm>
          <a:off x="0" y="0"/>
          <a:ext cx="0" cy="0"/>
          <a:chOff x="0" y="0"/>
          <a:chExt cx="0" cy="0"/>
        </a:xfrm>
      </p:grpSpPr>
      <p:sp>
        <p:nvSpPr>
          <p:cNvPr id="236" name="Google Shape;236;g21e6b45a30f_0_179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21e6b45a30f_0_179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8" name="Google Shape;238;g21e6b45a30f_0_17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9" name="Google Shape;239;g21e6b45a30f_0_17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0" name="Google Shape;240;g21e6b45a30f_0_17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1" name="Google Shape;241;g21e6b45a30f_0_1794"/>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2" name="Shape 242"/>
        <p:cNvGrpSpPr/>
        <p:nvPr/>
      </p:nvGrpSpPr>
      <p:grpSpPr>
        <a:xfrm>
          <a:off x="0" y="0"/>
          <a:ext cx="0" cy="0"/>
          <a:chOff x="0" y="0"/>
          <a:chExt cx="0" cy="0"/>
        </a:xfrm>
      </p:grpSpPr>
      <p:sp>
        <p:nvSpPr>
          <p:cNvPr id="243" name="Google Shape;243;g21e6b45a30f_0_1801"/>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g21e6b45a30f_0_1801"/>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5" name="Google Shape;245;g21e6b45a30f_0_18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6" name="Google Shape;246;g21e6b45a30f_0_18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7" name="Google Shape;247;g21e6b45a30f_0_18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8" name="Google Shape;248;g21e6b45a30f_0_1801"/>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9" name="Shape 249"/>
        <p:cNvGrpSpPr/>
        <p:nvPr/>
      </p:nvGrpSpPr>
      <p:grpSpPr>
        <a:xfrm>
          <a:off x="0" y="0"/>
          <a:ext cx="0" cy="0"/>
          <a:chOff x="0" y="0"/>
          <a:chExt cx="0" cy="0"/>
        </a:xfrm>
      </p:grpSpPr>
      <p:sp>
        <p:nvSpPr>
          <p:cNvPr id="250" name="Google Shape;250;g21e6b45a30f_0_180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1" name="Google Shape;251;g21e6b45a30f_0_1808"/>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2" name="Google Shape;252;g21e6b45a30f_0_1808"/>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3" name="Google Shape;253;g21e6b45a30f_0_18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4" name="Google Shape;254;g21e6b45a30f_0_18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5" name="Google Shape;255;g21e6b45a30f_0_18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6" name="Google Shape;256;g21e6b45a30f_0_1808"/>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7" name="Shape 257"/>
        <p:cNvGrpSpPr/>
        <p:nvPr/>
      </p:nvGrpSpPr>
      <p:grpSpPr>
        <a:xfrm>
          <a:off x="0" y="0"/>
          <a:ext cx="0" cy="0"/>
          <a:chOff x="0" y="0"/>
          <a:chExt cx="0" cy="0"/>
        </a:xfrm>
      </p:grpSpPr>
      <p:sp>
        <p:nvSpPr>
          <p:cNvPr id="258" name="Google Shape;258;g21e6b45a30f_0_1816"/>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9" name="Google Shape;259;g21e6b45a30f_0_1816"/>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0" name="Google Shape;260;g21e6b45a30f_0_1816"/>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1" name="Google Shape;261;g21e6b45a30f_0_1816"/>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2" name="Google Shape;262;g21e6b45a30f_0_1816"/>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3" name="Google Shape;263;g21e6b45a30f_0_181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g21e6b45a30f_0_181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5" name="Google Shape;265;g21e6b45a30f_0_181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g21e6b45a30f_0_1816"/>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g21e6b45a30f_0_158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0" name="Google Shape;30;g21e6b45a30f_0_1587"/>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1" name="Google Shape;31;g21e6b45a30f_0_1587"/>
          <p:cNvSpPr txBox="1"/>
          <p:nvPr>
            <p:ph idx="1" type="body"/>
          </p:nvPr>
        </p:nvSpPr>
        <p:spPr>
          <a:xfrm>
            <a:off x="831200" y="3073267"/>
            <a:ext cx="227220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2" name="Google Shape;32;g21e6b45a30f_0_1587"/>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g21e6b45a30f_0_1587"/>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sp>
        <p:nvSpPr>
          <p:cNvPr id="268" name="Google Shape;268;g21e6b45a30f_0_182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1e6b45a30f_0_182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0" name="Google Shape;270;g21e6b45a30f_0_182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1" name="Google Shape;271;g21e6b45a30f_0_182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2" name="Google Shape;272;g21e6b45a30f_0_1826"/>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
        <p:nvSpPr>
          <p:cNvPr id="274" name="Google Shape;274;g21e6b45a30f_0_183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g21e6b45a30f_0_183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g21e6b45a30f_0_183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7" name="Google Shape;277;g21e6b45a30f_0_1832"/>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8" name="Shape 278"/>
        <p:cNvGrpSpPr/>
        <p:nvPr/>
      </p:nvGrpSpPr>
      <p:grpSpPr>
        <a:xfrm>
          <a:off x="0" y="0"/>
          <a:ext cx="0" cy="0"/>
          <a:chOff x="0" y="0"/>
          <a:chExt cx="0" cy="0"/>
        </a:xfrm>
      </p:grpSpPr>
      <p:sp>
        <p:nvSpPr>
          <p:cNvPr id="279" name="Google Shape;279;g21e6b45a30f_0_1837"/>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0" name="Google Shape;280;g21e6b45a30f_0_1837"/>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281" name="Google Shape;281;g21e6b45a30f_0_1837"/>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2" name="Google Shape;282;g21e6b45a30f_0_18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3" name="Google Shape;283;g21e6b45a30f_0_18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g21e6b45a30f_0_18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5" name="Google Shape;285;g21e6b45a30f_0_1837"/>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g21e6b45a30f_0_18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8" name="Google Shape;288;g21e6b45a30f_0_1845"/>
          <p:cNvSpPr/>
          <p:nvPr>
            <p:ph idx="2" type="pic"/>
          </p:nvPr>
        </p:nvSpPr>
        <p:spPr>
          <a:xfrm>
            <a:off x="10366376" y="1974850"/>
            <a:ext cx="12344400" cy="9747000"/>
          </a:xfrm>
          <a:prstGeom prst="rect">
            <a:avLst/>
          </a:prstGeom>
          <a:noFill/>
          <a:ln>
            <a:noFill/>
          </a:ln>
        </p:spPr>
      </p:sp>
      <p:sp>
        <p:nvSpPr>
          <p:cNvPr id="289" name="Google Shape;289;g21e6b45a30f_0_18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90" name="Google Shape;290;g21e6b45a30f_0_18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1" name="Google Shape;291;g21e6b45a30f_0_18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g21e6b45a30f_0_18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3" name="Google Shape;293;g21e6b45a30f_0_1845"/>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4" name="Shape 294"/>
        <p:cNvGrpSpPr/>
        <p:nvPr/>
      </p:nvGrpSpPr>
      <p:grpSpPr>
        <a:xfrm>
          <a:off x="0" y="0"/>
          <a:ext cx="0" cy="0"/>
          <a:chOff x="0" y="0"/>
          <a:chExt cx="0" cy="0"/>
        </a:xfrm>
      </p:grpSpPr>
      <p:sp>
        <p:nvSpPr>
          <p:cNvPr id="295" name="Google Shape;295;g21e6b45a30f_0_185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1e6b45a30f_0_1853"/>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7" name="Google Shape;297;g21e6b45a30f_0_185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21e6b45a30f_0_185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g21e6b45a30f_0_185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0" name="Google Shape;300;g21e6b45a30f_0_1853"/>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g21e6b45a30f_0_1860"/>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g21e6b45a30f_0_1860"/>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4" name="Google Shape;304;g21e6b45a30f_0_18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5" name="Google Shape;305;g21e6b45a30f_0_18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g21e6b45a30f_0_18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g21e6b45a30f_0_1860"/>
          <p:cNvPicPr preferRelativeResize="0"/>
          <p:nvPr/>
        </p:nvPicPr>
        <p:blipFill rotWithShape="1">
          <a:blip r:embed="rId2">
            <a:alphaModFix/>
          </a:blip>
          <a:srcRect b="0" l="0" r="0" t="0"/>
          <a:stretch/>
        </p:blipFill>
        <p:spPr>
          <a:xfrm>
            <a:off x="12632668" y="12183668"/>
            <a:ext cx="11423734" cy="124326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2" name="Shape 312"/>
        <p:cNvGrpSpPr/>
        <p:nvPr/>
      </p:nvGrpSpPr>
      <p:grpSpPr>
        <a:xfrm>
          <a:off x="0" y="0"/>
          <a:ext cx="0" cy="0"/>
          <a:chOff x="0" y="0"/>
          <a:chExt cx="0" cy="0"/>
        </a:xfrm>
      </p:grpSpPr>
      <p:pic>
        <p:nvPicPr>
          <p:cNvPr id="313" name="Google Shape;313;g21e6b45a30f_0_18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4" name="Google Shape;314;g21e6b45a30f_0_187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5" name="Google Shape;315;g21e6b45a30f_0_1871"/>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pic>
        <p:nvPicPr>
          <p:cNvPr id="317" name="Google Shape;317;g21e6b45a30f_0_187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18" name="Google Shape;318;g21e6b45a30f_0_1875"/>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19" name="Google Shape;319;g21e6b45a30f_0_1875"/>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320" name="Google Shape;320;g21e6b45a30f_0_18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1" name="Google Shape;321;g21e6b45a30f_0_1875"/>
          <p:cNvPicPr preferRelativeResize="0"/>
          <p:nvPr/>
        </p:nvPicPr>
        <p:blipFill rotWithShape="1">
          <a:blip r:embed="rId3">
            <a:alphaModFix/>
          </a:blip>
          <a:srcRect b="0" l="0" r="0" t="0"/>
          <a:stretch/>
        </p:blipFill>
        <p:spPr>
          <a:xfrm>
            <a:off x="279198" y="12433076"/>
            <a:ext cx="2549907" cy="105397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2" name="Shape 322"/>
        <p:cNvGrpSpPr/>
        <p:nvPr/>
      </p:nvGrpSpPr>
      <p:grpSpPr>
        <a:xfrm>
          <a:off x="0" y="0"/>
          <a:ext cx="0" cy="0"/>
          <a:chOff x="0" y="0"/>
          <a:chExt cx="0" cy="0"/>
        </a:xfrm>
      </p:grpSpPr>
      <p:pic>
        <p:nvPicPr>
          <p:cNvPr id="323" name="Google Shape;323;g21e6b45a30f_0_188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4" name="Google Shape;324;g21e6b45a30f_0_188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5" name="Google Shape;325;g21e6b45a30f_0_18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26" name="Shape 326"/>
        <p:cNvGrpSpPr/>
        <p:nvPr/>
      </p:nvGrpSpPr>
      <p:grpSpPr>
        <a:xfrm>
          <a:off x="0" y="0"/>
          <a:ext cx="0" cy="0"/>
          <a:chOff x="0" y="0"/>
          <a:chExt cx="0" cy="0"/>
        </a:xfrm>
      </p:grpSpPr>
      <p:sp>
        <p:nvSpPr>
          <p:cNvPr id="327" name="Google Shape;327;g21e6b45a30f_0_1885"/>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8" name="Google Shape;328;g21e6b45a30f_0_188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9" name="Google Shape;329;g21e6b45a30f_0_188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330" name="Google Shape;330;g21e6b45a30f_0_1885"/>
          <p:cNvPicPr preferRelativeResize="0"/>
          <p:nvPr/>
        </p:nvPicPr>
        <p:blipFill rotWithShape="1">
          <a:blip r:embed="rId3">
            <a:alphaModFix/>
          </a:blip>
          <a:srcRect b="0" l="0" r="0" t="0"/>
          <a:stretch/>
        </p:blipFill>
        <p:spPr>
          <a:xfrm>
            <a:off x="279198" y="12433076"/>
            <a:ext cx="2549907" cy="10539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pic>
        <p:nvPicPr>
          <p:cNvPr id="35" name="Google Shape;35;g21e6b45a30f_0_159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 name="Google Shape;36;g21e6b45a30f_0_1593"/>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7" name="Google Shape;37;g21e6b45a30f_0_1593"/>
          <p:cNvSpPr txBox="1"/>
          <p:nvPr>
            <p:ph idx="1" type="body"/>
          </p:nvPr>
        </p:nvSpPr>
        <p:spPr>
          <a:xfrm>
            <a:off x="831200" y="3073267"/>
            <a:ext cx="106668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8" name="Google Shape;38;g21e6b45a30f_0_1593"/>
          <p:cNvSpPr txBox="1"/>
          <p:nvPr>
            <p:ph idx="2" type="body"/>
          </p:nvPr>
        </p:nvSpPr>
        <p:spPr>
          <a:xfrm>
            <a:off x="12886400" y="3073267"/>
            <a:ext cx="106668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9" name="Google Shape;39;g21e6b45a30f_0_1593"/>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g21e6b45a30f_0_1593"/>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1" name="Shape 331"/>
        <p:cNvGrpSpPr/>
        <p:nvPr/>
      </p:nvGrpSpPr>
      <p:grpSpPr>
        <a:xfrm>
          <a:off x="0" y="0"/>
          <a:ext cx="0" cy="0"/>
          <a:chOff x="0" y="0"/>
          <a:chExt cx="0" cy="0"/>
        </a:xfrm>
      </p:grpSpPr>
      <p:pic>
        <p:nvPicPr>
          <p:cNvPr id="332" name="Google Shape;332;g21e6b45a30f_0_189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33" name="Google Shape;333;g21e6b45a30f_0_189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4" name="Google Shape;334;g21e6b45a30f_0_1890"/>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35" name="Google Shape;335;g21e6b45a30f_0_1890"/>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6" name="Shape 336"/>
        <p:cNvGrpSpPr/>
        <p:nvPr/>
      </p:nvGrpSpPr>
      <p:grpSpPr>
        <a:xfrm>
          <a:off x="0" y="0"/>
          <a:ext cx="0" cy="0"/>
          <a:chOff x="0" y="0"/>
          <a:chExt cx="0" cy="0"/>
        </a:xfrm>
      </p:grpSpPr>
      <p:pic>
        <p:nvPicPr>
          <p:cNvPr id="337" name="Google Shape;337;g21e6b45a30f_0_189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38" name="Google Shape;338;g21e6b45a30f_0_189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9" name="Google Shape;339;g21e6b45a30f_0_189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0" name="Google Shape;340;g21e6b45a30f_0_1895"/>
          <p:cNvPicPr preferRelativeResize="0"/>
          <p:nvPr/>
        </p:nvPicPr>
        <p:blipFill rotWithShape="1">
          <a:blip r:embed="rId3">
            <a:alphaModFix/>
          </a:blip>
          <a:srcRect b="0" l="0" r="0" t="0"/>
          <a:stretch/>
        </p:blipFill>
        <p:spPr>
          <a:xfrm>
            <a:off x="21506465" y="12433076"/>
            <a:ext cx="2549907" cy="105397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1" name="Shape 341"/>
        <p:cNvGrpSpPr/>
        <p:nvPr/>
      </p:nvGrpSpPr>
      <p:grpSpPr>
        <a:xfrm>
          <a:off x="0" y="0"/>
          <a:ext cx="0" cy="0"/>
          <a:chOff x="0" y="0"/>
          <a:chExt cx="0" cy="0"/>
        </a:xfrm>
      </p:grpSpPr>
      <p:pic>
        <p:nvPicPr>
          <p:cNvPr id="342" name="Google Shape;342;g21e6b45a30f_0_19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3" name="Google Shape;343;g21e6b45a30f_0_1900"/>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4" name="Google Shape;344;g21e6b45a30f_0_1900"/>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45" name="Google Shape;345;g21e6b45a30f_0_19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6" name="Google Shape;346;g21e6b45a30f_0_1900"/>
          <p:cNvPicPr preferRelativeResize="0"/>
          <p:nvPr/>
        </p:nvPicPr>
        <p:blipFill rotWithShape="1">
          <a:blip r:embed="rId3">
            <a:alphaModFix/>
          </a:blip>
          <a:srcRect b="0" l="0" r="0" t="0"/>
          <a:stretch/>
        </p:blipFill>
        <p:spPr>
          <a:xfrm>
            <a:off x="21506465" y="12433076"/>
            <a:ext cx="2549907" cy="105397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7" name="Shape 347"/>
        <p:cNvGrpSpPr/>
        <p:nvPr/>
      </p:nvGrpSpPr>
      <p:grpSpPr>
        <a:xfrm>
          <a:off x="0" y="0"/>
          <a:ext cx="0" cy="0"/>
          <a:chOff x="0" y="0"/>
          <a:chExt cx="0" cy="0"/>
        </a:xfrm>
      </p:grpSpPr>
      <p:pic>
        <p:nvPicPr>
          <p:cNvPr id="348" name="Google Shape;348;g21e6b45a30f_0_190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9" name="Google Shape;349;g21e6b45a30f_0_1906"/>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50" name="Google Shape;350;g21e6b45a30f_0_19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1" name="Google Shape;351;g21e6b45a30f_0_1906"/>
          <p:cNvPicPr preferRelativeResize="0"/>
          <p:nvPr/>
        </p:nvPicPr>
        <p:blipFill rotWithShape="1">
          <a:blip r:embed="rId3">
            <a:alphaModFix/>
          </a:blip>
          <a:srcRect b="0" l="0" r="0" t="0"/>
          <a:stretch/>
        </p:blipFill>
        <p:spPr>
          <a:xfrm>
            <a:off x="279198" y="12433076"/>
            <a:ext cx="2549907" cy="105397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2" name="Shape 352"/>
        <p:cNvGrpSpPr/>
        <p:nvPr/>
      </p:nvGrpSpPr>
      <p:grpSpPr>
        <a:xfrm>
          <a:off x="0" y="0"/>
          <a:ext cx="0" cy="0"/>
          <a:chOff x="0" y="0"/>
          <a:chExt cx="0" cy="0"/>
        </a:xfrm>
      </p:grpSpPr>
      <p:pic>
        <p:nvPicPr>
          <p:cNvPr id="353" name="Google Shape;353;g21e6b45a30f_0_1911"/>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54" name="Google Shape;354;g21e6b45a30f_0_191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1e6b45a30f_0_1911"/>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56" name="Google Shape;356;g21e6b45a30f_0_1911"/>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7" name="Google Shape;357;g21e6b45a30f_0_1911"/>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58" name="Google Shape;358;g21e6b45a30f_0_19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9" name="Google Shape;359;g21e6b45a30f_0_1911"/>
          <p:cNvPicPr preferRelativeResize="0"/>
          <p:nvPr/>
        </p:nvPicPr>
        <p:blipFill rotWithShape="1">
          <a:blip r:embed="rId3">
            <a:alphaModFix/>
          </a:blip>
          <a:srcRect b="0" l="0" r="0" t="0"/>
          <a:stretch/>
        </p:blipFill>
        <p:spPr>
          <a:xfrm>
            <a:off x="279198" y="12433076"/>
            <a:ext cx="2549907" cy="105397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60" name="Shape 360"/>
        <p:cNvGrpSpPr/>
        <p:nvPr/>
      </p:nvGrpSpPr>
      <p:grpSpPr>
        <a:xfrm>
          <a:off x="0" y="0"/>
          <a:ext cx="0" cy="0"/>
          <a:chOff x="0" y="0"/>
          <a:chExt cx="0" cy="0"/>
        </a:xfrm>
      </p:grpSpPr>
      <p:pic>
        <p:nvPicPr>
          <p:cNvPr id="361" name="Google Shape;361;g21e6b45a30f_0_19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62" name="Google Shape;362;g21e6b45a30f_0_1919"/>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63" name="Google Shape;363;g21e6b45a30f_0_19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4" name="Google Shape;364;g21e6b45a30f_0_19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365" name="Google Shape;365;g21e6b45a30f_0_1919"/>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366" name="Google Shape;366;g21e6b45a30f_0_1919"/>
          <p:cNvPicPr preferRelativeResize="0"/>
          <p:nvPr/>
        </p:nvPicPr>
        <p:blipFill rotWithShape="1">
          <a:blip r:embed="rId3">
            <a:alphaModFix/>
          </a:blip>
          <a:srcRect b="0" l="0" r="0" t="0"/>
          <a:stretch/>
        </p:blipFill>
        <p:spPr>
          <a:xfrm>
            <a:off x="279198" y="12433076"/>
            <a:ext cx="2549907" cy="105397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7" name="Shape 367"/>
        <p:cNvGrpSpPr/>
        <p:nvPr/>
      </p:nvGrpSpPr>
      <p:grpSpPr>
        <a:xfrm>
          <a:off x="0" y="0"/>
          <a:ext cx="0" cy="0"/>
          <a:chOff x="0" y="0"/>
          <a:chExt cx="0" cy="0"/>
        </a:xfrm>
      </p:grpSpPr>
      <p:pic>
        <p:nvPicPr>
          <p:cNvPr id="368" name="Google Shape;368;g21e6b45a30f_0_192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9" name="Google Shape;369;g21e6b45a30f_0_1926"/>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70" name="Google Shape;370;g21e6b45a30f_0_192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g21e6b45a30f_0_1926"/>
          <p:cNvPicPr preferRelativeResize="0"/>
          <p:nvPr/>
        </p:nvPicPr>
        <p:blipFill rotWithShape="1">
          <a:blip r:embed="rId3">
            <a:alphaModFix/>
          </a:blip>
          <a:srcRect b="0" l="0" r="0" t="0"/>
          <a:stretch/>
        </p:blipFill>
        <p:spPr>
          <a:xfrm>
            <a:off x="21506465" y="12433076"/>
            <a:ext cx="2549907" cy="105397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2" name="Shape 372"/>
        <p:cNvGrpSpPr/>
        <p:nvPr/>
      </p:nvGrpSpPr>
      <p:grpSpPr>
        <a:xfrm>
          <a:off x="0" y="0"/>
          <a:ext cx="0" cy="0"/>
          <a:chOff x="0" y="0"/>
          <a:chExt cx="0" cy="0"/>
        </a:xfrm>
      </p:grpSpPr>
      <p:pic>
        <p:nvPicPr>
          <p:cNvPr id="373" name="Google Shape;373;g21e6b45a30f_0_193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74" name="Google Shape;374;g21e6b45a30f_0_1931"/>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75" name="Google Shape;375;g21e6b45a30f_0_1931"/>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376" name="Google Shape;376;g21e6b45a30f_0_193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7" name="Google Shape;377;g21e6b45a30f_0_1931"/>
          <p:cNvPicPr preferRelativeResize="0"/>
          <p:nvPr/>
        </p:nvPicPr>
        <p:blipFill rotWithShape="1">
          <a:blip r:embed="rId3">
            <a:alphaModFix/>
          </a:blip>
          <a:srcRect b="0" l="0" r="0" t="0"/>
          <a:stretch/>
        </p:blipFill>
        <p:spPr>
          <a:xfrm>
            <a:off x="21506465" y="12433076"/>
            <a:ext cx="2549907" cy="105397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 name="Shape 378"/>
        <p:cNvGrpSpPr/>
        <p:nvPr/>
      </p:nvGrpSpPr>
      <p:grpSpPr>
        <a:xfrm>
          <a:off x="0" y="0"/>
          <a:ext cx="0" cy="0"/>
          <a:chOff x="0" y="0"/>
          <a:chExt cx="0" cy="0"/>
        </a:xfrm>
      </p:grpSpPr>
      <p:sp>
        <p:nvSpPr>
          <p:cNvPr id="379" name="Google Shape;379;g21e6b45a30f_0_19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g21e6b45a30f_0_1937"/>
          <p:cNvPicPr preferRelativeResize="0"/>
          <p:nvPr/>
        </p:nvPicPr>
        <p:blipFill rotWithShape="1">
          <a:blip r:embed="rId2">
            <a:alphaModFix/>
          </a:blip>
          <a:srcRect b="0" l="0" r="0" t="0"/>
          <a:stretch/>
        </p:blipFill>
        <p:spPr>
          <a:xfrm>
            <a:off x="21506465" y="12433076"/>
            <a:ext cx="2549907" cy="105397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g21e6b45a30f_0_194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3" name="Google Shape;383;g21e6b45a30f_0_1940"/>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4" name="Google Shape;384;g21e6b45a30f_0_1940"/>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5" name="Google Shape;385;g21e6b45a30f_0_194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6" name="Google Shape;386;g21e6b45a30f_0_194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7" name="Google Shape;387;g21e6b45a30f_0_194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pic>
        <p:nvPicPr>
          <p:cNvPr id="42" name="Google Shape;42;g21e6b45a30f_0_160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3" name="Google Shape;43;g21e6b45a30f_0_1600"/>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44" name="Google Shape;44;g21e6b45a30f_0_1600"/>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21e6b45a30f_0_1600"/>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8" name="Shape 388"/>
        <p:cNvGrpSpPr/>
        <p:nvPr/>
      </p:nvGrpSpPr>
      <p:grpSpPr>
        <a:xfrm>
          <a:off x="0" y="0"/>
          <a:ext cx="0" cy="0"/>
          <a:chOff x="0" y="0"/>
          <a:chExt cx="0" cy="0"/>
        </a:xfrm>
      </p:grpSpPr>
      <p:sp>
        <p:nvSpPr>
          <p:cNvPr id="389" name="Google Shape;389;g21e6b45a30f_0_194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0" name="Google Shape;390;g21e6b45a30f_0_1947"/>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91" name="Google Shape;391;g21e6b45a30f_0_194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2" name="Google Shape;392;g21e6b45a30f_0_194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3" name="Google Shape;393;g21e6b45a30f_0_194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4" name="Shape 394"/>
        <p:cNvGrpSpPr/>
        <p:nvPr/>
      </p:nvGrpSpPr>
      <p:grpSpPr>
        <a:xfrm>
          <a:off x="0" y="0"/>
          <a:ext cx="0" cy="0"/>
          <a:chOff x="0" y="0"/>
          <a:chExt cx="0" cy="0"/>
        </a:xfrm>
      </p:grpSpPr>
      <p:sp>
        <p:nvSpPr>
          <p:cNvPr id="395" name="Google Shape;395;g21e6b45a30f_0_1953"/>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6" name="Google Shape;396;g21e6b45a30f_0_1953"/>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7" name="Google Shape;397;g21e6b45a30f_0_1953"/>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8" name="Google Shape;398;g21e6b45a30f_0_1953"/>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9" name="Google Shape;399;g21e6b45a30f_0_1953"/>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400" name="Google Shape;400;g21e6b45a30f_0_1953"/>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1" name="Google Shape;401;g21e6b45a30f_0_1953"/>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2" name="Google Shape;402;g21e6b45a30f_0_1953"/>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3" name="Google Shape;403;g21e6b45a30f_0_1953"/>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4" name="Shape 404"/>
        <p:cNvGrpSpPr/>
        <p:nvPr/>
      </p:nvGrpSpPr>
      <p:grpSpPr>
        <a:xfrm>
          <a:off x="0" y="0"/>
          <a:ext cx="0" cy="0"/>
          <a:chOff x="0" y="0"/>
          <a:chExt cx="0" cy="0"/>
        </a:xfrm>
      </p:grpSpPr>
      <p:sp>
        <p:nvSpPr>
          <p:cNvPr id="405" name="Google Shape;405;g21e6b45a30f_0_1963"/>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6" name="Google Shape;406;g21e6b45a30f_0_1963"/>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7" name="Google Shape;407;g21e6b45a30f_0_1963"/>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8" name="Google Shape;408;g21e6b45a30f_0_1963"/>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9" name="Google Shape;409;g21e6b45a30f_0_1963"/>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4" name="Shape 414"/>
        <p:cNvGrpSpPr/>
        <p:nvPr/>
      </p:nvGrpSpPr>
      <p:grpSpPr>
        <a:xfrm>
          <a:off x="0" y="0"/>
          <a:ext cx="0" cy="0"/>
          <a:chOff x="0" y="0"/>
          <a:chExt cx="0" cy="0"/>
        </a:xfrm>
      </p:grpSpPr>
      <p:pic>
        <p:nvPicPr>
          <p:cNvPr id="415" name="Google Shape;415;g21e6b45a30f_0_211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6" name="Google Shape;416;g21e6b45a30f_0_211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17" name="Google Shape;417;g21e6b45a30f_0_211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8" name="Shape 418"/>
        <p:cNvGrpSpPr/>
        <p:nvPr/>
      </p:nvGrpSpPr>
      <p:grpSpPr>
        <a:xfrm>
          <a:off x="0" y="0"/>
          <a:ext cx="0" cy="0"/>
          <a:chOff x="0" y="0"/>
          <a:chExt cx="0" cy="0"/>
        </a:xfrm>
      </p:grpSpPr>
      <p:pic>
        <p:nvPicPr>
          <p:cNvPr id="419" name="Google Shape;419;g21e6b45a30f_0_21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0" name="Google Shape;420;g21e6b45a30f_0_21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21" name="Google Shape;421;g21e6b45a30f_0_211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22" name="Google Shape;422;g21e6b45a30f_0_21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3" name="Google Shape;423;g21e6b45a30f_0_211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4" name="Shape 424"/>
        <p:cNvGrpSpPr/>
        <p:nvPr/>
      </p:nvGrpSpPr>
      <p:grpSpPr>
        <a:xfrm>
          <a:off x="0" y="0"/>
          <a:ext cx="0" cy="0"/>
          <a:chOff x="0" y="0"/>
          <a:chExt cx="0" cy="0"/>
        </a:xfrm>
      </p:grpSpPr>
      <p:pic>
        <p:nvPicPr>
          <p:cNvPr id="425" name="Google Shape;425;g21e6b45a30f_0_212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6" name="Google Shape;426;g21e6b45a30f_0_2125"/>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27" name="Google Shape;427;g21e6b45a30f_0_212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28" name="Shape 428"/>
        <p:cNvGrpSpPr/>
        <p:nvPr/>
      </p:nvGrpSpPr>
      <p:grpSpPr>
        <a:xfrm>
          <a:off x="0" y="0"/>
          <a:ext cx="0" cy="0"/>
          <a:chOff x="0" y="0"/>
          <a:chExt cx="0" cy="0"/>
        </a:xfrm>
      </p:grpSpPr>
      <p:sp>
        <p:nvSpPr>
          <p:cNvPr id="429" name="Google Shape;429;g21e6b45a30f_0_2129"/>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0" name="Google Shape;430;g21e6b45a30f_0_212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1" name="Google Shape;431;g21e6b45a30f_0_2129"/>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432" name="Google Shape;432;g21e6b45a30f_0_212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3" name="Shape 433"/>
        <p:cNvGrpSpPr/>
        <p:nvPr/>
      </p:nvGrpSpPr>
      <p:grpSpPr>
        <a:xfrm>
          <a:off x="0" y="0"/>
          <a:ext cx="0" cy="0"/>
          <a:chOff x="0" y="0"/>
          <a:chExt cx="0" cy="0"/>
        </a:xfrm>
      </p:grpSpPr>
      <p:pic>
        <p:nvPicPr>
          <p:cNvPr id="434" name="Google Shape;434;g21e6b45a30f_0_213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35" name="Google Shape;435;g21e6b45a30f_0_213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36" name="Google Shape;436;g21e6b45a30f_0_2134"/>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37" name="Google Shape;437;g21e6b45a30f_0_2134"/>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8" name="Shape 438"/>
        <p:cNvGrpSpPr/>
        <p:nvPr/>
      </p:nvGrpSpPr>
      <p:grpSpPr>
        <a:xfrm>
          <a:off x="0" y="0"/>
          <a:ext cx="0" cy="0"/>
          <a:chOff x="0" y="0"/>
          <a:chExt cx="0" cy="0"/>
        </a:xfrm>
      </p:grpSpPr>
      <p:pic>
        <p:nvPicPr>
          <p:cNvPr id="439" name="Google Shape;439;g21e6b45a30f_0_2139"/>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440" name="Google Shape;440;g21e6b45a30f_0_213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1" name="Google Shape;441;g21e6b45a30f_0_213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2" name="Google Shape;442;g21e6b45a30f_0_2139"/>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3" name="Shape 443"/>
        <p:cNvGrpSpPr/>
        <p:nvPr/>
      </p:nvGrpSpPr>
      <p:grpSpPr>
        <a:xfrm>
          <a:off x="0" y="0"/>
          <a:ext cx="0" cy="0"/>
          <a:chOff x="0" y="0"/>
          <a:chExt cx="0" cy="0"/>
        </a:xfrm>
      </p:grpSpPr>
      <p:pic>
        <p:nvPicPr>
          <p:cNvPr id="444" name="Google Shape;444;g21e6b45a30f_0_214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5" name="Google Shape;445;g21e6b45a30f_0_2144"/>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6" name="Google Shape;446;g21e6b45a30f_0_2144"/>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47" name="Google Shape;447;g21e6b45a30f_0_21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8" name="Google Shape;448;g21e6b45a30f_0_2144"/>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pic>
        <p:nvPicPr>
          <p:cNvPr id="47" name="Google Shape;47;g21e6b45a30f_0_160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8" name="Google Shape;48;g21e6b45a30f_0_160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21e6b45a30f_0_160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0" name="Google Shape;50;g21e6b45a30f_0_1605"/>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g21e6b45a30f_0_1605"/>
          <p:cNvPicPr preferRelativeResize="0"/>
          <p:nvPr/>
        </p:nvPicPr>
        <p:blipFill rotWithShape="1">
          <a:blip r:embed="rId3">
            <a:alphaModFix/>
          </a:blip>
          <a:srcRect b="0" l="0" r="0" t="0"/>
          <a:stretch/>
        </p:blipFill>
        <p:spPr>
          <a:xfrm>
            <a:off x="21506465" y="12433076"/>
            <a:ext cx="2549910" cy="1053973"/>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9" name="Shape 449"/>
        <p:cNvGrpSpPr/>
        <p:nvPr/>
      </p:nvGrpSpPr>
      <p:grpSpPr>
        <a:xfrm>
          <a:off x="0" y="0"/>
          <a:ext cx="0" cy="0"/>
          <a:chOff x="0" y="0"/>
          <a:chExt cx="0" cy="0"/>
        </a:xfrm>
      </p:grpSpPr>
      <p:pic>
        <p:nvPicPr>
          <p:cNvPr id="450" name="Google Shape;450;g21e6b45a30f_0_215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1" name="Google Shape;451;g21e6b45a30f_0_2150"/>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2" name="Google Shape;452;g21e6b45a30f_0_215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3" name="Google Shape;453;g21e6b45a30f_0_215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4" name="Shape 454"/>
        <p:cNvGrpSpPr/>
        <p:nvPr/>
      </p:nvGrpSpPr>
      <p:grpSpPr>
        <a:xfrm>
          <a:off x="0" y="0"/>
          <a:ext cx="0" cy="0"/>
          <a:chOff x="0" y="0"/>
          <a:chExt cx="0" cy="0"/>
        </a:xfrm>
      </p:grpSpPr>
      <p:pic>
        <p:nvPicPr>
          <p:cNvPr id="455" name="Google Shape;455;g21e6b45a30f_0_215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456" name="Google Shape;456;g21e6b45a30f_0_2155"/>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1e6b45a30f_0_2155"/>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458" name="Google Shape;458;g21e6b45a30f_0_2155"/>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59" name="Google Shape;459;g21e6b45a30f_0_2155"/>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0" name="Google Shape;460;g21e6b45a30f_0_215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1" name="Google Shape;461;g21e6b45a30f_0_215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62" name="Shape 462"/>
        <p:cNvGrpSpPr/>
        <p:nvPr/>
      </p:nvGrpSpPr>
      <p:grpSpPr>
        <a:xfrm>
          <a:off x="0" y="0"/>
          <a:ext cx="0" cy="0"/>
          <a:chOff x="0" y="0"/>
          <a:chExt cx="0" cy="0"/>
        </a:xfrm>
      </p:grpSpPr>
      <p:pic>
        <p:nvPicPr>
          <p:cNvPr id="463" name="Google Shape;463;g21e6b45a30f_0_216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64" name="Google Shape;464;g21e6b45a30f_0_2163"/>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5" name="Google Shape;465;g21e6b45a30f_0_216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6" name="Google Shape;466;g21e6b45a30f_0_2163"/>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467" name="Google Shape;467;g21e6b45a30f_0_2163"/>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468" name="Google Shape;468;g21e6b45a30f_0_216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9" name="Shape 469"/>
        <p:cNvGrpSpPr/>
        <p:nvPr/>
      </p:nvGrpSpPr>
      <p:grpSpPr>
        <a:xfrm>
          <a:off x="0" y="0"/>
          <a:ext cx="0" cy="0"/>
          <a:chOff x="0" y="0"/>
          <a:chExt cx="0" cy="0"/>
        </a:xfrm>
      </p:grpSpPr>
      <p:pic>
        <p:nvPicPr>
          <p:cNvPr id="470" name="Google Shape;470;g21e6b45a30f_0_217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1" name="Google Shape;471;g21e6b45a30f_0_2170"/>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472" name="Google Shape;472;g21e6b45a30f_0_21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3" name="Google Shape;473;g21e6b45a30f_0_217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4" name="Shape 474"/>
        <p:cNvGrpSpPr/>
        <p:nvPr/>
      </p:nvGrpSpPr>
      <p:grpSpPr>
        <a:xfrm>
          <a:off x="0" y="0"/>
          <a:ext cx="0" cy="0"/>
          <a:chOff x="0" y="0"/>
          <a:chExt cx="0" cy="0"/>
        </a:xfrm>
      </p:grpSpPr>
      <p:pic>
        <p:nvPicPr>
          <p:cNvPr id="475" name="Google Shape;475;g21e6b45a30f_0_217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6" name="Google Shape;476;g21e6b45a30f_0_2175"/>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77" name="Google Shape;477;g21e6b45a30f_0_2175"/>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478" name="Google Shape;478;g21e6b45a30f_0_21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9" name="Google Shape;479;g21e6b45a30f_0_217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g21e6b45a30f_0_21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2" name="Google Shape;482;g21e6b45a30f_0_2181"/>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3" name="Shape 483"/>
        <p:cNvGrpSpPr/>
        <p:nvPr/>
      </p:nvGrpSpPr>
      <p:grpSpPr>
        <a:xfrm>
          <a:off x="0" y="0"/>
          <a:ext cx="0" cy="0"/>
          <a:chOff x="0" y="0"/>
          <a:chExt cx="0" cy="0"/>
        </a:xfrm>
      </p:grpSpPr>
      <p:sp>
        <p:nvSpPr>
          <p:cNvPr id="484" name="Google Shape;484;g21e6b45a30f_0_2184"/>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5" name="Google Shape;485;g21e6b45a30f_0_2184"/>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6" name="Google Shape;486;g21e6b45a30f_0_2184"/>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7" name="Google Shape;487;g21e6b45a30f_0_2184"/>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88" name="Google Shape;488;g21e6b45a30f_0_2184"/>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89" name="Google Shape;489;g21e6b45a30f_0_2184"/>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0" name="Shape 490"/>
        <p:cNvGrpSpPr/>
        <p:nvPr/>
      </p:nvGrpSpPr>
      <p:grpSpPr>
        <a:xfrm>
          <a:off x="0" y="0"/>
          <a:ext cx="0" cy="0"/>
          <a:chOff x="0" y="0"/>
          <a:chExt cx="0" cy="0"/>
        </a:xfrm>
      </p:grpSpPr>
      <p:sp>
        <p:nvSpPr>
          <p:cNvPr id="491" name="Google Shape;491;g21e6b45a30f_0_2191"/>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2" name="Google Shape;492;g21e6b45a30f_0_2191"/>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93" name="Google Shape;493;g21e6b45a30f_0_2191"/>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4" name="Google Shape;494;g21e6b45a30f_0_2191"/>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5" name="Google Shape;495;g21e6b45a30f_0_2191"/>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6" name="Shape 496"/>
        <p:cNvGrpSpPr/>
        <p:nvPr/>
      </p:nvGrpSpPr>
      <p:grpSpPr>
        <a:xfrm>
          <a:off x="0" y="0"/>
          <a:ext cx="0" cy="0"/>
          <a:chOff x="0" y="0"/>
          <a:chExt cx="0" cy="0"/>
        </a:xfrm>
      </p:grpSpPr>
      <p:sp>
        <p:nvSpPr>
          <p:cNvPr id="497" name="Google Shape;497;g21e6b45a30f_0_219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8" name="Google Shape;498;g21e6b45a30f_0_2197"/>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499" name="Google Shape;499;g21e6b45a30f_0_2197"/>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0" name="Google Shape;500;g21e6b45a30f_0_2197"/>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1" name="Google Shape;501;g21e6b45a30f_0_2197"/>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2" name="Google Shape;502;g21e6b45a30f_0_219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3" name="Google Shape;503;g21e6b45a30f_0_219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4" name="Google Shape;504;g21e6b45a30f_0_219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05" name="Google Shape;505;g21e6b45a30f_0_2197"/>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06" name="Shape 506"/>
        <p:cNvGrpSpPr/>
        <p:nvPr/>
      </p:nvGrpSpPr>
      <p:grpSpPr>
        <a:xfrm>
          <a:off x="0" y="0"/>
          <a:ext cx="0" cy="0"/>
          <a:chOff x="0" y="0"/>
          <a:chExt cx="0" cy="0"/>
        </a:xfrm>
      </p:grpSpPr>
      <p:sp>
        <p:nvSpPr>
          <p:cNvPr id="507" name="Google Shape;507;g21e6b45a30f_0_2207"/>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08" name="Google Shape;508;g21e6b45a30f_0_2207"/>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09" name="Google Shape;509;g21e6b45a30f_0_2207"/>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0" name="Google Shape;510;g21e6b45a30f_0_2207"/>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11" name="Google Shape;511;g21e6b45a30f_0_2207"/>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pic>
        <p:nvPicPr>
          <p:cNvPr id="53" name="Google Shape;53;g21e6b45a30f_0_161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 name="Google Shape;54;g21e6b45a30f_0_1611"/>
          <p:cNvSpPr txBox="1"/>
          <p:nvPr>
            <p:ph type="title"/>
          </p:nvPr>
        </p:nvSpPr>
        <p:spPr>
          <a:xfrm>
            <a:off x="1307333" y="1200400"/>
            <a:ext cx="16981200" cy="109092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 name="Google Shape;55;g21e6b45a30f_0_1611"/>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g21e6b45a30f_0_1611"/>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6" name="Shape 516"/>
        <p:cNvGrpSpPr/>
        <p:nvPr/>
      </p:nvGrpSpPr>
      <p:grpSpPr>
        <a:xfrm>
          <a:off x="0" y="0"/>
          <a:ext cx="0" cy="0"/>
          <a:chOff x="0" y="0"/>
          <a:chExt cx="0" cy="0"/>
        </a:xfrm>
      </p:grpSpPr>
      <p:pic>
        <p:nvPicPr>
          <p:cNvPr id="517" name="Google Shape;517;g21e6b45a30f_0_235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18" name="Google Shape;518;g21e6b45a30f_0_235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9" name="Google Shape;519;g21e6b45a30f_0_2351"/>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0" name="Google Shape;520;g21e6b45a30f_0_2351"/>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1" name="Google Shape;521;g21e6b45a30f_0_235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2" name="Shape 522"/>
        <p:cNvGrpSpPr/>
        <p:nvPr/>
      </p:nvGrpSpPr>
      <p:grpSpPr>
        <a:xfrm>
          <a:off x="0" y="0"/>
          <a:ext cx="0" cy="0"/>
          <a:chOff x="0" y="0"/>
          <a:chExt cx="0" cy="0"/>
        </a:xfrm>
      </p:grpSpPr>
      <p:pic>
        <p:nvPicPr>
          <p:cNvPr id="523" name="Google Shape;523;g21e6b45a30f_0_233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24" name="Google Shape;524;g21e6b45a30f_0_233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525" name="Google Shape;525;g21e6b45a30f_0_2331"/>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526" name="Google Shape;526;g21e6b45a30f_0_233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7" name="Google Shape;527;g21e6b45a30f_0_233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8" name="Shape 528"/>
        <p:cNvGrpSpPr/>
        <p:nvPr/>
      </p:nvGrpSpPr>
      <p:grpSpPr>
        <a:xfrm>
          <a:off x="0" y="0"/>
          <a:ext cx="0" cy="0"/>
          <a:chOff x="0" y="0"/>
          <a:chExt cx="0" cy="0"/>
        </a:xfrm>
      </p:grpSpPr>
      <p:pic>
        <p:nvPicPr>
          <p:cNvPr id="529" name="Google Shape;529;g21e6b45a30f_0_233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30" name="Google Shape;530;g21e6b45a30f_0_2337"/>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31" name="Google Shape;531;g21e6b45a30f_0_23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32" name="Shape 532"/>
        <p:cNvGrpSpPr/>
        <p:nvPr/>
      </p:nvGrpSpPr>
      <p:grpSpPr>
        <a:xfrm>
          <a:off x="0" y="0"/>
          <a:ext cx="0" cy="0"/>
          <a:chOff x="0" y="0"/>
          <a:chExt cx="0" cy="0"/>
        </a:xfrm>
      </p:grpSpPr>
      <p:sp>
        <p:nvSpPr>
          <p:cNvPr id="533" name="Google Shape;533;g21e6b45a30f_0_2341"/>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34" name="Google Shape;534;g21e6b45a30f_0_234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5" name="Google Shape;535;g21e6b45a30f_0_234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536" name="Google Shape;536;g21e6b45a30f_0_234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7" name="Shape 537"/>
        <p:cNvGrpSpPr/>
        <p:nvPr/>
      </p:nvGrpSpPr>
      <p:grpSpPr>
        <a:xfrm>
          <a:off x="0" y="0"/>
          <a:ext cx="0" cy="0"/>
          <a:chOff x="0" y="0"/>
          <a:chExt cx="0" cy="0"/>
        </a:xfrm>
      </p:grpSpPr>
      <p:pic>
        <p:nvPicPr>
          <p:cNvPr id="538" name="Google Shape;538;g21e6b45a30f_0_234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39" name="Google Shape;539;g21e6b45a30f_0_234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40" name="Google Shape;540;g21e6b45a30f_0_2346"/>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41" name="Google Shape;541;g21e6b45a30f_0_234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2" name="Shape 542"/>
        <p:cNvGrpSpPr/>
        <p:nvPr/>
      </p:nvGrpSpPr>
      <p:grpSpPr>
        <a:xfrm>
          <a:off x="0" y="0"/>
          <a:ext cx="0" cy="0"/>
          <a:chOff x="0" y="0"/>
          <a:chExt cx="0" cy="0"/>
        </a:xfrm>
      </p:grpSpPr>
      <p:pic>
        <p:nvPicPr>
          <p:cNvPr id="543" name="Google Shape;543;g21e6b45a30f_0_235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44" name="Google Shape;544;g21e6b45a30f_0_235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45" name="Google Shape;545;g21e6b45a30f_0_235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6" name="Google Shape;546;g21e6b45a30f_0_235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7" name="Shape 547"/>
        <p:cNvGrpSpPr/>
        <p:nvPr/>
      </p:nvGrpSpPr>
      <p:grpSpPr>
        <a:xfrm>
          <a:off x="0" y="0"/>
          <a:ext cx="0" cy="0"/>
          <a:chOff x="0" y="0"/>
          <a:chExt cx="0" cy="0"/>
        </a:xfrm>
      </p:grpSpPr>
      <p:pic>
        <p:nvPicPr>
          <p:cNvPr id="548" name="Google Shape;548;g21e6b45a30f_0_236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9" name="Google Shape;549;g21e6b45a30f_0_2362"/>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50" name="Google Shape;550;g21e6b45a30f_0_2362"/>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51" name="Google Shape;551;g21e6b45a30f_0_236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2" name="Google Shape;552;g21e6b45a30f_0_236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3" name="Shape 553"/>
        <p:cNvGrpSpPr/>
        <p:nvPr/>
      </p:nvGrpSpPr>
      <p:grpSpPr>
        <a:xfrm>
          <a:off x="0" y="0"/>
          <a:ext cx="0" cy="0"/>
          <a:chOff x="0" y="0"/>
          <a:chExt cx="0" cy="0"/>
        </a:xfrm>
      </p:grpSpPr>
      <p:pic>
        <p:nvPicPr>
          <p:cNvPr id="554" name="Google Shape;554;g21e6b45a30f_0_236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55" name="Google Shape;555;g21e6b45a30f_0_2368"/>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6" name="Google Shape;556;g21e6b45a30f_0_236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7" name="Google Shape;557;g21e6b45a30f_0_236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8" name="Shape 558"/>
        <p:cNvGrpSpPr/>
        <p:nvPr/>
      </p:nvGrpSpPr>
      <p:grpSpPr>
        <a:xfrm>
          <a:off x="0" y="0"/>
          <a:ext cx="0" cy="0"/>
          <a:chOff x="0" y="0"/>
          <a:chExt cx="0" cy="0"/>
        </a:xfrm>
      </p:grpSpPr>
      <p:pic>
        <p:nvPicPr>
          <p:cNvPr id="559" name="Google Shape;559;g21e6b45a30f_0_237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60" name="Google Shape;560;g21e6b45a30f_0_237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1e6b45a30f_0_2373"/>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62" name="Google Shape;562;g21e6b45a30f_0_2373"/>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63" name="Google Shape;563;g21e6b45a30f_0_2373"/>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64" name="Google Shape;564;g21e6b45a30f_0_237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5" name="Google Shape;565;g21e6b45a30f_0_237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66" name="Shape 566"/>
        <p:cNvGrpSpPr/>
        <p:nvPr/>
      </p:nvGrpSpPr>
      <p:grpSpPr>
        <a:xfrm>
          <a:off x="0" y="0"/>
          <a:ext cx="0" cy="0"/>
          <a:chOff x="0" y="0"/>
          <a:chExt cx="0" cy="0"/>
        </a:xfrm>
      </p:grpSpPr>
      <p:pic>
        <p:nvPicPr>
          <p:cNvPr id="567" name="Google Shape;567;g21e6b45a30f_0_238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68" name="Google Shape;568;g21e6b45a30f_0_2381"/>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69" name="Google Shape;569;g21e6b45a30f_0_23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0" name="Google Shape;570;g21e6b45a30f_0_238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571" name="Google Shape;571;g21e6b45a30f_0_2381"/>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572" name="Google Shape;572;g21e6b45a30f_0_238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pic>
        <p:nvPicPr>
          <p:cNvPr id="58" name="Google Shape;58;g21e6b45a30f_0_161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9" name="Google Shape;59;g21e6b45a30f_0_161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1e6b45a30f_0_161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61" name="Google Shape;61;g21e6b45a30f_0_1616"/>
          <p:cNvSpPr txBox="1"/>
          <p:nvPr>
            <p:ph idx="1" type="subTitle"/>
          </p:nvPr>
        </p:nvSpPr>
        <p:spPr>
          <a:xfrm>
            <a:off x="708000" y="7474867"/>
            <a:ext cx="10787400" cy="32940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2" name="Google Shape;62;g21e6b45a30f_0_1616"/>
          <p:cNvSpPr txBox="1"/>
          <p:nvPr>
            <p:ph idx="2" type="body"/>
          </p:nvPr>
        </p:nvSpPr>
        <p:spPr>
          <a:xfrm>
            <a:off x="13172000" y="1930867"/>
            <a:ext cx="102324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3" name="Google Shape;63;g21e6b45a30f_0_1616"/>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 name="Google Shape;64;g21e6b45a30f_0_1616"/>
          <p:cNvPicPr preferRelativeResize="0"/>
          <p:nvPr/>
        </p:nvPicPr>
        <p:blipFill rotWithShape="1">
          <a:blip r:embed="rId3">
            <a:alphaModFix/>
          </a:blip>
          <a:srcRect b="0" l="0" r="0" t="0"/>
          <a:stretch/>
        </p:blipFill>
        <p:spPr>
          <a:xfrm>
            <a:off x="279198" y="12433076"/>
            <a:ext cx="2549910" cy="105397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3" name="Shape 573"/>
        <p:cNvGrpSpPr/>
        <p:nvPr/>
      </p:nvGrpSpPr>
      <p:grpSpPr>
        <a:xfrm>
          <a:off x="0" y="0"/>
          <a:ext cx="0" cy="0"/>
          <a:chOff x="0" y="0"/>
          <a:chExt cx="0" cy="0"/>
        </a:xfrm>
      </p:grpSpPr>
      <p:pic>
        <p:nvPicPr>
          <p:cNvPr id="574" name="Google Shape;574;g21e6b45a30f_0_238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75" name="Google Shape;575;g21e6b45a30f_0_2388"/>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576" name="Google Shape;576;g21e6b45a30f_0_238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7" name="Google Shape;577;g21e6b45a30f_0_238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8" name="Shape 578"/>
        <p:cNvGrpSpPr/>
        <p:nvPr/>
      </p:nvGrpSpPr>
      <p:grpSpPr>
        <a:xfrm>
          <a:off x="0" y="0"/>
          <a:ext cx="0" cy="0"/>
          <a:chOff x="0" y="0"/>
          <a:chExt cx="0" cy="0"/>
        </a:xfrm>
      </p:grpSpPr>
      <p:pic>
        <p:nvPicPr>
          <p:cNvPr id="579" name="Google Shape;579;g21e6b45a30f_0_239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80" name="Google Shape;580;g21e6b45a30f_0_2393"/>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81" name="Google Shape;581;g21e6b45a30f_0_2393"/>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582" name="Google Shape;582;g21e6b45a30f_0_239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3" name="Google Shape;583;g21e6b45a30f_0_239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4" name="Shape 584"/>
        <p:cNvGrpSpPr/>
        <p:nvPr/>
      </p:nvGrpSpPr>
      <p:grpSpPr>
        <a:xfrm>
          <a:off x="0" y="0"/>
          <a:ext cx="0" cy="0"/>
          <a:chOff x="0" y="0"/>
          <a:chExt cx="0" cy="0"/>
        </a:xfrm>
      </p:grpSpPr>
      <p:sp>
        <p:nvSpPr>
          <p:cNvPr id="585" name="Google Shape;585;g21e6b45a30f_0_239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6" name="Google Shape;586;g21e6b45a30f_0_2399"/>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sp>
        <p:nvSpPr>
          <p:cNvPr id="588" name="Google Shape;588;g21e6b45a30f_0_240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89" name="Google Shape;589;g21e6b45a30f_0_2402"/>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590" name="Google Shape;590;g21e6b45a30f_0_2402"/>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591" name="Google Shape;591;g21e6b45a30f_0_240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92" name="Google Shape;592;g21e6b45a30f_0_240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93" name="Google Shape;593;g21e6b45a30f_0_240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4" name="Shape 594"/>
        <p:cNvGrpSpPr/>
        <p:nvPr/>
      </p:nvGrpSpPr>
      <p:grpSpPr>
        <a:xfrm>
          <a:off x="0" y="0"/>
          <a:ext cx="0" cy="0"/>
          <a:chOff x="0" y="0"/>
          <a:chExt cx="0" cy="0"/>
        </a:xfrm>
      </p:grpSpPr>
      <p:sp>
        <p:nvSpPr>
          <p:cNvPr id="595" name="Google Shape;595;g21e6b45a30f_0_2409"/>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96" name="Google Shape;596;g21e6b45a30f_0_2409"/>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97" name="Google Shape;597;g21e6b45a30f_0_2409"/>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98" name="Google Shape;598;g21e6b45a30f_0_2409"/>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99" name="Google Shape;599;g21e6b45a30f_0_2409"/>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0" name="Shape 600"/>
        <p:cNvGrpSpPr/>
        <p:nvPr/>
      </p:nvGrpSpPr>
      <p:grpSpPr>
        <a:xfrm>
          <a:off x="0" y="0"/>
          <a:ext cx="0" cy="0"/>
          <a:chOff x="0" y="0"/>
          <a:chExt cx="0" cy="0"/>
        </a:xfrm>
      </p:grpSpPr>
      <p:sp>
        <p:nvSpPr>
          <p:cNvPr id="601" name="Google Shape;601;g21e6b45a30f_0_241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02" name="Google Shape;602;g21e6b45a30f_0_2415"/>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603" name="Google Shape;603;g21e6b45a30f_0_2415"/>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604" name="Google Shape;604;g21e6b45a30f_0_2415"/>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605" name="Google Shape;605;g21e6b45a30f_0_2415"/>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606" name="Google Shape;606;g21e6b45a30f_0_241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607" name="Google Shape;607;g21e6b45a30f_0_241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608" name="Google Shape;608;g21e6b45a30f_0_241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609" name="Google Shape;609;g21e6b45a30f_0_2415"/>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610" name="Shape 610"/>
        <p:cNvGrpSpPr/>
        <p:nvPr/>
      </p:nvGrpSpPr>
      <p:grpSpPr>
        <a:xfrm>
          <a:off x="0" y="0"/>
          <a:ext cx="0" cy="0"/>
          <a:chOff x="0" y="0"/>
          <a:chExt cx="0" cy="0"/>
        </a:xfrm>
      </p:grpSpPr>
      <p:sp>
        <p:nvSpPr>
          <p:cNvPr id="611" name="Google Shape;611;g21e6b45a30f_0_2425"/>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612" name="Google Shape;612;g21e6b45a30f_0_2425"/>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613" name="Google Shape;613;g21e6b45a30f_0_2425"/>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14" name="Google Shape;614;g21e6b45a30f_0_2425"/>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615" name="Google Shape;615;g21e6b45a30f_0_2425"/>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0" name="Shape 620"/>
        <p:cNvGrpSpPr/>
        <p:nvPr/>
      </p:nvGrpSpPr>
      <p:grpSpPr>
        <a:xfrm>
          <a:off x="0" y="0"/>
          <a:ext cx="0" cy="0"/>
          <a:chOff x="0" y="0"/>
          <a:chExt cx="0" cy="0"/>
        </a:xfrm>
      </p:grpSpPr>
      <p:pic>
        <p:nvPicPr>
          <p:cNvPr id="621" name="Google Shape;621;g21e6b45a30f_0_275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622" name="Google Shape;622;g21e6b45a30f_0_2759"/>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623" name="Google Shape;623;g21e6b45a30f_0_2759"/>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624" name="Google Shape;624;g21e6b45a30f_0_2759"/>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5" name="Shape 625"/>
        <p:cNvGrpSpPr/>
        <p:nvPr/>
      </p:nvGrpSpPr>
      <p:grpSpPr>
        <a:xfrm>
          <a:off x="0" y="0"/>
          <a:ext cx="0" cy="0"/>
          <a:chOff x="0" y="0"/>
          <a:chExt cx="0" cy="0"/>
        </a:xfrm>
      </p:grpSpPr>
      <p:pic>
        <p:nvPicPr>
          <p:cNvPr id="626" name="Google Shape;626;g21e6b45a30f_0_2738"/>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27" name="Google Shape;627;g21e6b45a30f_0_2738"/>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628" name="Google Shape;628;g21e6b45a30f_0_2738"/>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629" name="Google Shape;629;g21e6b45a30f_0_273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0" name="Google Shape;630;g21e6b45a30f_0_273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1" name="Shape 631"/>
        <p:cNvGrpSpPr/>
        <p:nvPr/>
      </p:nvGrpSpPr>
      <p:grpSpPr>
        <a:xfrm>
          <a:off x="0" y="0"/>
          <a:ext cx="0" cy="0"/>
          <a:chOff x="0" y="0"/>
          <a:chExt cx="0" cy="0"/>
        </a:xfrm>
      </p:grpSpPr>
      <p:pic>
        <p:nvPicPr>
          <p:cNvPr id="632" name="Google Shape;632;g21e6b45a30f_0_2744"/>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33" name="Google Shape;633;g21e6b45a30f_0_274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34" name="Google Shape;634;g21e6b45a30f_0_274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6.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48.xml"/><Relationship Id="rId10" Type="http://schemas.openxmlformats.org/officeDocument/2006/relationships/slideLayout" Target="../slideLayouts/slideLayout147.xml"/><Relationship Id="rId13" Type="http://schemas.openxmlformats.org/officeDocument/2006/relationships/slideLayout" Target="../slideLayouts/slideLayout150.xml"/><Relationship Id="rId12" Type="http://schemas.openxmlformats.org/officeDocument/2006/relationships/slideLayout" Target="../slideLayouts/slideLayout149.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5" Type="http://schemas.openxmlformats.org/officeDocument/2006/relationships/theme" Target="../theme/theme10.xml"/><Relationship Id="rId14" Type="http://schemas.openxmlformats.org/officeDocument/2006/relationships/slideLayout" Target="../slideLayouts/slideLayout15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3.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9.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18" Type="http://schemas.openxmlformats.org/officeDocument/2006/relationships/theme" Target="../theme/theme1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5" Type="http://schemas.openxmlformats.org/officeDocument/2006/relationships/slideLayout" Target="../slideLayouts/slideLayout67.xml"/><Relationship Id="rId6" Type="http://schemas.openxmlformats.org/officeDocument/2006/relationships/slideLayout" Target="../slideLayouts/slideLayout68.xml"/><Relationship Id="rId18" Type="http://schemas.openxmlformats.org/officeDocument/2006/relationships/theme" Target="../theme/theme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5" Type="http://schemas.openxmlformats.org/officeDocument/2006/relationships/slideLayout" Target="../slideLayouts/slideLayout94.xml"/><Relationship Id="rId14" Type="http://schemas.openxmlformats.org/officeDocument/2006/relationships/slideLayout" Target="../slideLayouts/slideLayout93.xml"/><Relationship Id="rId17" Type="http://schemas.openxmlformats.org/officeDocument/2006/relationships/slideLayout" Target="../slideLayouts/slideLayout96.xml"/><Relationship Id="rId16" Type="http://schemas.openxmlformats.org/officeDocument/2006/relationships/slideLayout" Target="../slideLayouts/slideLayout95.xml"/><Relationship Id="rId5" Type="http://schemas.openxmlformats.org/officeDocument/2006/relationships/slideLayout" Target="../slideLayouts/slideLayout84.xml"/><Relationship Id="rId6" Type="http://schemas.openxmlformats.org/officeDocument/2006/relationships/slideLayout" Target="../slideLayouts/slideLayout85.xml"/><Relationship Id="rId18" Type="http://schemas.openxmlformats.org/officeDocument/2006/relationships/theme" Target="../theme/theme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5" Type="http://schemas.openxmlformats.org/officeDocument/2006/relationships/theme" Target="../theme/theme1.xml"/><Relationship Id="rId14" Type="http://schemas.openxmlformats.org/officeDocument/2006/relationships/slideLayout" Target="../slideLayouts/slideLayout11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3" Type="http://schemas.openxmlformats.org/officeDocument/2006/relationships/slideLayout" Target="../slideLayouts/slideLayout123.xml"/><Relationship Id="rId12" Type="http://schemas.openxmlformats.org/officeDocument/2006/relationships/slideLayout" Target="../slideLayouts/slideLayout122.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5" Type="http://schemas.openxmlformats.org/officeDocument/2006/relationships/theme" Target="../theme/theme4.xml"/><Relationship Id="rId14" Type="http://schemas.openxmlformats.org/officeDocument/2006/relationships/slideLayout" Target="../slideLayouts/slideLayout12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35.xml"/><Relationship Id="rId10" Type="http://schemas.openxmlformats.org/officeDocument/2006/relationships/slideLayout" Target="../slideLayouts/slideLayout134.xml"/><Relationship Id="rId13" Type="http://schemas.openxmlformats.org/officeDocument/2006/relationships/slideLayout" Target="../slideLayouts/slideLayout137.xml"/><Relationship Id="rId12" Type="http://schemas.openxmlformats.org/officeDocument/2006/relationships/slideLayout" Target="../slideLayouts/slideLayout136.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2.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e6b45a30f_0_1568"/>
          <p:cNvSpPr txBox="1"/>
          <p:nvPr>
            <p:ph type="title"/>
          </p:nvPr>
        </p:nvSpPr>
        <p:spPr>
          <a:xfrm>
            <a:off x="831200" y="577133"/>
            <a:ext cx="22722000" cy="15276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6000"/>
              <a:buFont typeface="Roboto Black"/>
              <a:buNone/>
              <a:defRPr b="0" i="0" sz="6000" u="none" cap="none" strike="noStrike">
                <a:solidFill>
                  <a:srgbClr val="00A54F"/>
                </a:solidFill>
                <a:latin typeface="Roboto Black"/>
                <a:ea typeface="Roboto Black"/>
                <a:cs typeface="Roboto Black"/>
                <a:sym typeface="Roboto Black"/>
              </a:defRPr>
            </a:lvl9pPr>
          </a:lstStyle>
          <a:p/>
        </p:txBody>
      </p:sp>
      <p:sp>
        <p:nvSpPr>
          <p:cNvPr id="11" name="Google Shape;11;g21e6b45a30f_0_1568"/>
          <p:cNvSpPr txBox="1"/>
          <p:nvPr>
            <p:ph idx="1" type="body"/>
          </p:nvPr>
        </p:nvSpPr>
        <p:spPr>
          <a:xfrm>
            <a:off x="831200" y="3073267"/>
            <a:ext cx="227220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12" name="Google Shape;12;g21e6b45a30f_0_1568"/>
          <p:cNvSpPr txBox="1"/>
          <p:nvPr>
            <p:ph idx="12" type="sldNum"/>
          </p:nvPr>
        </p:nvSpPr>
        <p:spPr>
          <a:xfrm>
            <a:off x="22593221" y="12435245"/>
            <a:ext cx="1463400" cy="10500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800"/>
              <a:buFont typeface="Arial"/>
              <a:buNone/>
              <a:defRPr b="0" i="0" sz="2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1" name="Shape 861"/>
        <p:cNvGrpSpPr/>
        <p:nvPr/>
      </p:nvGrpSpPr>
      <p:grpSpPr>
        <a:xfrm>
          <a:off x="0" y="0"/>
          <a:ext cx="0" cy="0"/>
          <a:chOff x="0" y="0"/>
          <a:chExt cx="0" cy="0"/>
        </a:xfrm>
      </p:grpSpPr>
      <p:sp>
        <p:nvSpPr>
          <p:cNvPr id="862" name="Google Shape;862;g21e6b45a30f_0_68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863" name="Google Shape;863;g21e6b45a30f_0_68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64" name="Google Shape;864;g21e6b45a30f_0_6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865" name="Google Shape;865;g21e6b45a30f_0_6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866" name="Google Shape;866;g21e6b45a30f_0_6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21e6b45a30f_0_1651"/>
          <p:cNvSpPr txBox="1"/>
          <p:nvPr>
            <p:ph type="title"/>
          </p:nvPr>
        </p:nvSpPr>
        <p:spPr>
          <a:xfrm>
            <a:off x="1219200" y="1066800"/>
            <a:ext cx="21945600" cy="1981200"/>
          </a:xfrm>
          <a:prstGeom prst="rect">
            <a:avLst/>
          </a:prstGeom>
          <a:noFill/>
          <a:ln>
            <a:noFill/>
          </a:ln>
        </p:spPr>
        <p:txBody>
          <a:bodyPr anchorCtr="0" anchor="ctr" bIns="91400" lIns="182900" spcFirstLastPara="1" rIns="182900" wrap="square" tIns="91400">
            <a:normAutofit/>
          </a:bodyPr>
          <a:lstStyle>
            <a:lvl1pPr lvl="0" marR="0" rtl="0" algn="l">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4" name="Google Shape;94;g21e6b45a30f_0_1651"/>
          <p:cNvSpPr txBox="1"/>
          <p:nvPr>
            <p:ph idx="1" type="body"/>
          </p:nvPr>
        </p:nvSpPr>
        <p:spPr>
          <a:xfrm>
            <a:off x="1219200" y="3200400"/>
            <a:ext cx="21945600" cy="9753600"/>
          </a:xfrm>
          <a:prstGeom prst="rect">
            <a:avLst/>
          </a:prstGeom>
          <a:noFill/>
          <a:ln>
            <a:noFill/>
          </a:ln>
        </p:spPr>
        <p:txBody>
          <a:bodyPr anchorCtr="0" anchor="t" bIns="91400" lIns="182900" spcFirstLastPara="1" rIns="182900" wrap="square" tIns="91400">
            <a:normAutofit/>
          </a:bodyPr>
          <a:lstStyle>
            <a:lvl1pPr indent="-495300" lvl="0" marL="457200" marR="0" rtl="0" algn="l">
              <a:lnSpc>
                <a:spcPct val="100000"/>
              </a:lnSpc>
              <a:spcBef>
                <a:spcPts val="1000"/>
              </a:spcBef>
              <a:spcAft>
                <a:spcPts val="0"/>
              </a:spcAft>
              <a:buClr>
                <a:schemeClr val="accent1"/>
              </a:buClr>
              <a:buSzPts val="4200"/>
              <a:buFont typeface="Arial"/>
              <a:buChar char="•"/>
              <a:defRPr b="0" i="0" sz="4800" u="none" cap="none" strike="noStrike">
                <a:solidFill>
                  <a:schemeClr val="dk1"/>
                </a:solidFill>
                <a:latin typeface="Arial"/>
                <a:ea typeface="Arial"/>
                <a:cs typeface="Arial"/>
                <a:sym typeface="Arial"/>
              </a:defRPr>
            </a:lvl1pPr>
            <a:lvl2pPr indent="-444500" lvl="1" marL="914400" marR="0" rtl="0" algn="l">
              <a:lnSpc>
                <a:spcPct val="100000"/>
              </a:lnSpc>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100000"/>
              </a:lnSpc>
              <a:spcBef>
                <a:spcPts val="8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100000"/>
              </a:lnSpc>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lnSpc>
                <a:spcPct val="100000"/>
              </a:lnSpc>
              <a:spcBef>
                <a:spcPts val="6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lnSpc>
                <a:spcPct val="100000"/>
              </a:lnSpc>
              <a:spcBef>
                <a:spcPts val="6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lnSpc>
                <a:spcPct val="100000"/>
              </a:lnSpc>
              <a:spcBef>
                <a:spcPts val="6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lnSpc>
                <a:spcPct val="100000"/>
              </a:lnSpc>
              <a:spcBef>
                <a:spcPts val="6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5" name="Google Shape;95;g21e6b45a30f_0_1651"/>
          <p:cNvSpPr txBox="1"/>
          <p:nvPr>
            <p:ph idx="10" type="dt"/>
          </p:nvPr>
        </p:nvSpPr>
        <p:spPr>
          <a:xfrm>
            <a:off x="1219200" y="36576"/>
            <a:ext cx="7722000" cy="658800"/>
          </a:xfrm>
          <a:prstGeom prst="rect">
            <a:avLst/>
          </a:prstGeom>
          <a:noFill/>
          <a:ln>
            <a:noFill/>
          </a:ln>
        </p:spPr>
        <p:txBody>
          <a:bodyPr anchorCtr="0" anchor="ctr" bIns="91400" lIns="182900" spcFirstLastPara="1" rIns="18290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6" name="Google Shape;96;g21e6b45a30f_0_1651"/>
          <p:cNvSpPr txBox="1"/>
          <p:nvPr>
            <p:ph idx="11" type="ftr"/>
          </p:nvPr>
        </p:nvSpPr>
        <p:spPr>
          <a:xfrm>
            <a:off x="9144000" y="36576"/>
            <a:ext cx="10972800" cy="658800"/>
          </a:xfrm>
          <a:prstGeom prst="rect">
            <a:avLst/>
          </a:prstGeom>
          <a:noFill/>
          <a:ln>
            <a:noFill/>
          </a:ln>
        </p:spPr>
        <p:txBody>
          <a:bodyPr anchorCtr="0" anchor="ctr" bIns="91400" lIns="182900" spcFirstLastPara="1" rIns="18290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7" name="Google Shape;97;g21e6b45a30f_0_1651"/>
          <p:cNvSpPr txBox="1"/>
          <p:nvPr>
            <p:ph idx="12" type="sldNum"/>
          </p:nvPr>
        </p:nvSpPr>
        <p:spPr>
          <a:xfrm>
            <a:off x="20320000" y="36576"/>
            <a:ext cx="2845200" cy="658800"/>
          </a:xfrm>
          <a:prstGeom prst="rect">
            <a:avLst/>
          </a:prstGeom>
          <a:noFill/>
          <a:ln>
            <a:noFill/>
          </a:ln>
        </p:spPr>
        <p:txBody>
          <a:bodyPr anchorCtr="0" anchor="ctr" bIns="91400" lIns="182900" spcFirstLastPara="1" rIns="182900" wrap="square" tIns="91400">
            <a:noAutofit/>
          </a:bodyPr>
          <a:lstStyle>
            <a:lvl1pPr indent="0" lvl="0"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1e6b45a30f_0_176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09" name="Google Shape;209;g21e6b45a30f_0_1766"/>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g21e6b45a30f_0_176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1" name="Google Shape;211;g21e6b45a30f_0_176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2" name="Google Shape;212;g21e6b45a30f_0_176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8" name="Shape 308"/>
        <p:cNvGrpSpPr/>
        <p:nvPr/>
      </p:nvGrpSpPr>
      <p:grpSpPr>
        <a:xfrm>
          <a:off x="0" y="0"/>
          <a:ext cx="0" cy="0"/>
          <a:chOff x="0" y="0"/>
          <a:chExt cx="0" cy="0"/>
        </a:xfrm>
      </p:grpSpPr>
      <p:sp>
        <p:nvSpPr>
          <p:cNvPr id="309" name="Google Shape;309;g21e6b45a30f_0_186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10" name="Google Shape;310;g21e6b45a30f_0_186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11" name="Google Shape;311;g21e6b45a30f_0_186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10" name="Shape 410"/>
        <p:cNvGrpSpPr/>
        <p:nvPr/>
      </p:nvGrpSpPr>
      <p:grpSpPr>
        <a:xfrm>
          <a:off x="0" y="0"/>
          <a:ext cx="0" cy="0"/>
          <a:chOff x="0" y="0"/>
          <a:chExt cx="0" cy="0"/>
        </a:xfrm>
      </p:grpSpPr>
      <p:sp>
        <p:nvSpPr>
          <p:cNvPr id="411" name="Google Shape;411;g21e6b45a30f_0_211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12" name="Google Shape;412;g21e6b45a30f_0_2111"/>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13" name="Google Shape;413;g21e6b45a30f_0_21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12" name="Shape 512"/>
        <p:cNvGrpSpPr/>
        <p:nvPr/>
      </p:nvGrpSpPr>
      <p:grpSpPr>
        <a:xfrm>
          <a:off x="0" y="0"/>
          <a:ext cx="0" cy="0"/>
          <a:chOff x="0" y="0"/>
          <a:chExt cx="0" cy="0"/>
        </a:xfrm>
      </p:grpSpPr>
      <p:sp>
        <p:nvSpPr>
          <p:cNvPr id="513" name="Google Shape;513;g21e6b45a30f_0_232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514" name="Google Shape;514;g21e6b45a30f_0_232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515" name="Google Shape;515;g21e6b45a30f_0_23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16" name="Shape 616"/>
        <p:cNvGrpSpPr/>
        <p:nvPr/>
      </p:nvGrpSpPr>
      <p:grpSpPr>
        <a:xfrm>
          <a:off x="0" y="0"/>
          <a:ext cx="0" cy="0"/>
          <a:chOff x="0" y="0"/>
          <a:chExt cx="0" cy="0"/>
        </a:xfrm>
      </p:grpSpPr>
      <p:sp>
        <p:nvSpPr>
          <p:cNvPr id="617" name="Google Shape;617;g21e6b45a30f_0_273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618" name="Google Shape;618;g21e6b45a30f_0_2734"/>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619" name="Google Shape;619;g21e6b45a30f_0_273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sp>
        <p:nvSpPr>
          <p:cNvPr id="698" name="Google Shape;698;g21e6b45a30f_0_52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699" name="Google Shape;699;g21e6b45a30f_0_520"/>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700" name="Google Shape;700;g21e6b45a30f_0_5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701" name="Google Shape;701;g21e6b45a30f_0_5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702" name="Google Shape;702;g21e6b45a30f_0_5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786" name="Shape 786"/>
        <p:cNvGrpSpPr/>
        <p:nvPr/>
      </p:nvGrpSpPr>
      <p:grpSpPr>
        <a:xfrm>
          <a:off x="0" y="0"/>
          <a:ext cx="0" cy="0"/>
          <a:chOff x="0" y="0"/>
          <a:chExt cx="0" cy="0"/>
        </a:xfrm>
      </p:grpSpPr>
      <p:sp>
        <p:nvSpPr>
          <p:cNvPr id="787" name="Google Shape;787;g21e6b45a30f_0_60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788" name="Google Shape;788;g21e6b45a30f_0_60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789" name="Google Shape;789;g21e6b45a30f_0_60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4" name="Shape 954"/>
        <p:cNvGrpSpPr/>
        <p:nvPr/>
      </p:nvGrpSpPr>
      <p:grpSpPr>
        <a:xfrm>
          <a:off x="0" y="0"/>
          <a:ext cx="0" cy="0"/>
          <a:chOff x="0" y="0"/>
          <a:chExt cx="0" cy="0"/>
        </a:xfrm>
      </p:grpSpPr>
      <p:grpSp>
        <p:nvGrpSpPr>
          <p:cNvPr id="955" name="Google Shape;955;g21e6b45a30f_0_1387"/>
          <p:cNvGrpSpPr/>
          <p:nvPr/>
        </p:nvGrpSpPr>
        <p:grpSpPr>
          <a:xfrm>
            <a:off x="19596909" y="509575"/>
            <a:ext cx="3942491" cy="1832700"/>
            <a:chOff x="19596909" y="509575"/>
            <a:chExt cx="3942491" cy="1832700"/>
          </a:xfrm>
        </p:grpSpPr>
        <p:pic>
          <p:nvPicPr>
            <p:cNvPr descr="Kenya flag on button Royalty Free Vector Image" id="956" name="Google Shape;956;g21e6b45a30f_0_1387"/>
            <p:cNvPicPr preferRelativeResize="0"/>
            <p:nvPr/>
          </p:nvPicPr>
          <p:blipFill rotWithShape="1">
            <a:blip r:embed="rId4">
              <a:alphaModFix/>
            </a:blip>
            <a:srcRect b="22015"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pic>
          <p:nvPicPr>
            <p:cNvPr id="957" name="Google Shape;957;g21e6b45a30f_0_1387"/>
            <p:cNvPicPr preferRelativeResize="0"/>
            <p:nvPr/>
          </p:nvPicPr>
          <p:blipFill rotWithShape="1">
            <a:blip r:embed="rId5">
              <a:alphaModFix/>
            </a:blip>
            <a:srcRect b="0" l="0" r="0" t="0"/>
            <a:stretch/>
          </p:blipFill>
          <p:spPr>
            <a:xfrm>
              <a:off x="21706700" y="509575"/>
              <a:ext cx="1832700" cy="1832700"/>
            </a:xfrm>
            <a:prstGeom prst="rect">
              <a:avLst/>
            </a:prstGeom>
            <a:noFill/>
            <a:ln>
              <a:noFill/>
            </a:ln>
          </p:spPr>
        </p:pic>
      </p:grpSp>
      <p:grpSp>
        <p:nvGrpSpPr>
          <p:cNvPr id="958" name="Google Shape;958;g21e6b45a30f_0_1387"/>
          <p:cNvGrpSpPr/>
          <p:nvPr/>
        </p:nvGrpSpPr>
        <p:grpSpPr>
          <a:xfrm>
            <a:off x="575467" y="10863667"/>
            <a:ext cx="10963272" cy="2115199"/>
            <a:chOff x="575467" y="10863667"/>
            <a:chExt cx="10963272" cy="2115199"/>
          </a:xfrm>
        </p:grpSpPr>
        <p:pic>
          <p:nvPicPr>
            <p:cNvPr id="959" name="Google Shape;959;g21e6b45a30f_0_1387"/>
            <p:cNvPicPr preferRelativeResize="0"/>
            <p:nvPr/>
          </p:nvPicPr>
          <p:blipFill rotWithShape="1">
            <a:blip r:embed="rId6">
              <a:alphaModFix/>
            </a:blip>
            <a:srcRect b="0" l="0" r="0" t="0"/>
            <a:stretch/>
          </p:blipFill>
          <p:spPr>
            <a:xfrm>
              <a:off x="575467" y="10863667"/>
              <a:ext cx="10963272" cy="2115199"/>
            </a:xfrm>
            <a:prstGeom prst="rect">
              <a:avLst/>
            </a:prstGeom>
            <a:noFill/>
            <a:ln>
              <a:noFill/>
            </a:ln>
          </p:spPr>
        </p:pic>
        <p:pic>
          <p:nvPicPr>
            <p:cNvPr id="960" name="Google Shape;960;g21e6b45a30f_0_1387"/>
            <p:cNvPicPr preferRelativeResize="0"/>
            <p:nvPr/>
          </p:nvPicPr>
          <p:blipFill rotWithShape="1">
            <a:blip r:embed="rId7">
              <a:alphaModFix/>
            </a:blip>
            <a:srcRect b="0" l="0" r="0" t="0"/>
            <a:stretch/>
          </p:blipFill>
          <p:spPr>
            <a:xfrm>
              <a:off x="9896025" y="12057550"/>
              <a:ext cx="1538575" cy="775850"/>
            </a:xfrm>
            <a:prstGeom prst="rect">
              <a:avLst/>
            </a:prstGeom>
            <a:noFill/>
            <a:ln>
              <a:noFill/>
            </a:ln>
          </p:spPr>
        </p:pic>
      </p:grpSp>
      <p:sp>
        <p:nvSpPr>
          <p:cNvPr id="961" name="Google Shape;961;g21e6b45a30f_0_1387"/>
          <p:cNvSpPr txBox="1"/>
          <p:nvPr/>
        </p:nvSpPr>
        <p:spPr>
          <a:xfrm>
            <a:off x="742775" y="7699000"/>
            <a:ext cx="9369000" cy="2389200"/>
          </a:xfrm>
          <a:prstGeom prst="rect">
            <a:avLst/>
          </a:prstGeom>
          <a:noFill/>
          <a:ln>
            <a:noFill/>
          </a:ln>
        </p:spPr>
        <p:txBody>
          <a:bodyPr anchorCtr="0" anchor="b"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800"/>
              <a:buFont typeface="Arial"/>
              <a:buNone/>
            </a:pPr>
            <a:r>
              <a:rPr b="0" i="0" lang="en-US" sz="4800" u="none" cap="none" strike="noStrike">
                <a:solidFill>
                  <a:srgbClr val="CF3339"/>
                </a:solidFill>
                <a:latin typeface="Roboto Light"/>
                <a:ea typeface="Roboto Light"/>
                <a:cs typeface="Roboto Light"/>
                <a:sym typeface="Roboto Light"/>
              </a:rPr>
              <a:t>PROPOSED OLENKIRENITO DAM  PROJECT</a:t>
            </a:r>
            <a:endParaRPr b="0" i="0" sz="48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g21e6b45a30f_0_2432"/>
          <p:cNvSpPr txBox="1"/>
          <p:nvPr/>
        </p:nvSpPr>
        <p:spPr>
          <a:xfrm>
            <a:off x="1773425" y="2606175"/>
            <a:ext cx="13761000" cy="86406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project is a replica project to many carried out worldwide under PPP. The model has been designed such that water from the dam will be acquired and sold to an entity responsible for irrigation in the area. The entity will collect fees to be used in recovery of construction cost. From the existing market sounding, the project has a revenue to cost ratio of 0.27, making it a good project for investment.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project seeks to deliver water for irrigation of of 18,350 acres. High value crops such as green grams, water melons and cowpeas will be introduced as additional crops. Agricultural productivity is also expected to improve as farmers adopt more modern farming methods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1000"/>
              </a:spcAft>
              <a:buClr>
                <a:srgbClr val="000000"/>
              </a:buClr>
              <a:buSzPts val="2700"/>
              <a:buFont typeface="Arial"/>
              <a:buNone/>
            </a:pPr>
            <a:r>
              <a:rPr b="1" i="0" lang="en-US" sz="2700" u="none" cap="none" strike="noStrike">
                <a:solidFill>
                  <a:srgbClr val="434343"/>
                </a:solidFill>
                <a:latin typeface="Roboto"/>
                <a:ea typeface="Roboto"/>
                <a:cs typeface="Roboto"/>
                <a:sym typeface="Roboto"/>
              </a:rPr>
              <a:t>Water supply:</a:t>
            </a:r>
            <a:r>
              <a:rPr b="0" i="0" lang="en-US" sz="2700" u="none" cap="none" strike="noStrike">
                <a:solidFill>
                  <a:srgbClr val="434343"/>
                </a:solidFill>
                <a:latin typeface="Roboto Light"/>
                <a:ea typeface="Roboto Light"/>
                <a:cs typeface="Roboto Light"/>
                <a:sym typeface="Roboto Light"/>
              </a:rPr>
              <a:t> The water supply is planned to cover Ntuka and Elang’ata Enterit locations. The target population for water supply is approximately 14,900 people and 375,965 livestock and 70 Non-individual users. The population is projected to increase to 50,196 and approximately 500,000 livestock by 2070. </a:t>
            </a:r>
            <a:endParaRPr b="0" i="0" sz="2700" u="none" cap="none" strike="noStrike">
              <a:solidFill>
                <a:srgbClr val="434343"/>
              </a:solidFill>
              <a:latin typeface="Roboto Light"/>
              <a:ea typeface="Roboto Light"/>
              <a:cs typeface="Roboto Light"/>
              <a:sym typeface="Roboto Light"/>
            </a:endParaRPr>
          </a:p>
        </p:txBody>
      </p:sp>
      <p:sp>
        <p:nvSpPr>
          <p:cNvPr id="1171" name="Google Shape;1171;g21e6b45a30f_0_243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and Value Proposition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g21e6b45a30f_0_2717"/>
          <p:cNvSpPr/>
          <p:nvPr/>
        </p:nvSpPr>
        <p:spPr>
          <a:xfrm>
            <a:off x="12478467" y="0"/>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1e6b45a30f_0_2717"/>
          <p:cNvSpPr txBox="1"/>
          <p:nvPr>
            <p:ph idx="2" type="body"/>
          </p:nvPr>
        </p:nvSpPr>
        <p:spPr>
          <a:xfrm>
            <a:off x="13602475" y="2963775"/>
            <a:ext cx="6355800" cy="1907700"/>
          </a:xfrm>
          <a:prstGeom prst="rect">
            <a:avLst/>
          </a:prstGeom>
          <a:noFill/>
          <a:ln>
            <a:noFill/>
          </a:ln>
        </p:spPr>
        <p:txBody>
          <a:bodyPr anchorCtr="0" anchor="ctr" bIns="243800" lIns="243800" spcFirstLastPara="1" rIns="243800" wrap="square" tIns="243800">
            <a:noAutofit/>
          </a:bodyPr>
          <a:lstStyle/>
          <a:p>
            <a:pPr indent="0" lvl="0" marL="0" rtl="0" algn="l">
              <a:lnSpc>
                <a:spcPct val="115000"/>
              </a:lnSpc>
              <a:spcBef>
                <a:spcPts val="0"/>
              </a:spcBef>
              <a:spcAft>
                <a:spcPts val="0"/>
              </a:spcAft>
              <a:buSzPts val="3700"/>
              <a:buNone/>
            </a:pPr>
            <a:r>
              <a:rPr lang="en-US" sz="2900">
                <a:solidFill>
                  <a:srgbClr val="00A54F"/>
                </a:solidFill>
                <a:latin typeface="Roboto Medium"/>
                <a:ea typeface="Roboto Medium"/>
                <a:cs typeface="Roboto Medium"/>
                <a:sym typeface="Roboto Medium"/>
              </a:rPr>
              <a:t>The project’s design has been done</a:t>
            </a:r>
            <a:endParaRPr sz="2900">
              <a:solidFill>
                <a:srgbClr val="00A54F"/>
              </a:solidFill>
              <a:latin typeface="Roboto Medium"/>
              <a:ea typeface="Roboto Medium"/>
              <a:cs typeface="Roboto Medium"/>
              <a:sym typeface="Roboto Medium"/>
            </a:endParaRPr>
          </a:p>
        </p:txBody>
      </p:sp>
      <p:sp>
        <p:nvSpPr>
          <p:cNvPr id="1178" name="Google Shape;1178;g21e6b45a30f_0_2717"/>
          <p:cNvSpPr txBox="1"/>
          <p:nvPr>
            <p:ph idx="2" type="body"/>
          </p:nvPr>
        </p:nvSpPr>
        <p:spPr>
          <a:xfrm>
            <a:off x="4708467" y="35625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100">
                <a:latin typeface="Roboto Light"/>
                <a:ea typeface="Roboto Light"/>
                <a:cs typeface="Roboto Light"/>
                <a:sym typeface="Roboto Light"/>
              </a:rPr>
              <a:t>Current Implementation status</a:t>
            </a:r>
            <a:endParaRPr sz="3100">
              <a:latin typeface="Roboto Light"/>
              <a:ea typeface="Roboto Light"/>
              <a:cs typeface="Roboto Light"/>
              <a:sym typeface="Roboto Light"/>
            </a:endParaRPr>
          </a:p>
        </p:txBody>
      </p:sp>
      <p:cxnSp>
        <p:nvCxnSpPr>
          <p:cNvPr id="1179" name="Google Shape;1179;g21e6b45a30f_0_2717"/>
          <p:cNvCxnSpPr/>
          <p:nvPr/>
        </p:nvCxnSpPr>
        <p:spPr>
          <a:xfrm rot="10800000">
            <a:off x="3925900" y="5027022"/>
            <a:ext cx="10191900" cy="0"/>
          </a:xfrm>
          <a:prstGeom prst="straightConnector1">
            <a:avLst/>
          </a:prstGeom>
          <a:noFill/>
          <a:ln cap="flat" cmpd="sng" w="9525">
            <a:solidFill>
              <a:srgbClr val="D9D9D9"/>
            </a:solidFill>
            <a:prstDash val="solid"/>
            <a:round/>
            <a:headEnd len="sm" w="sm" type="none"/>
            <a:tailEnd len="sm" w="sm" type="none"/>
          </a:ln>
        </p:spPr>
      </p:cxnSp>
      <p:cxnSp>
        <p:nvCxnSpPr>
          <p:cNvPr id="1180" name="Google Shape;1180;g21e6b45a30f_0_2717"/>
          <p:cNvCxnSpPr/>
          <p:nvPr/>
        </p:nvCxnSpPr>
        <p:spPr>
          <a:xfrm rot="10800000">
            <a:off x="3875100" y="3106333"/>
            <a:ext cx="10191900" cy="0"/>
          </a:xfrm>
          <a:prstGeom prst="straightConnector1">
            <a:avLst/>
          </a:prstGeom>
          <a:noFill/>
          <a:ln cap="flat" cmpd="sng" w="9525">
            <a:solidFill>
              <a:srgbClr val="D9D9D9"/>
            </a:solidFill>
            <a:prstDash val="solid"/>
            <a:round/>
            <a:headEnd len="sm" w="sm" type="none"/>
            <a:tailEnd len="sm" w="sm" type="none"/>
          </a:ln>
        </p:spPr>
      </p:cxnSp>
      <p:sp>
        <p:nvSpPr>
          <p:cNvPr id="1181" name="Google Shape;1181;g21e6b45a30f_0_2717"/>
          <p:cNvSpPr txBox="1"/>
          <p:nvPr>
            <p:ph idx="2" type="body"/>
          </p:nvPr>
        </p:nvSpPr>
        <p:spPr>
          <a:xfrm>
            <a:off x="13602467" y="5420333"/>
            <a:ext cx="3324000" cy="17496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lang="en-US" sz="4500">
                <a:solidFill>
                  <a:srgbClr val="00A54F"/>
                </a:solidFill>
                <a:latin typeface="Roboto Medium"/>
                <a:ea typeface="Roboto Medium"/>
                <a:cs typeface="Roboto Medium"/>
                <a:sym typeface="Roboto Medium"/>
              </a:rPr>
              <a:t>Nil</a:t>
            </a:r>
            <a:endParaRPr sz="2400">
              <a:latin typeface="Roboto Medium"/>
              <a:ea typeface="Roboto Medium"/>
              <a:cs typeface="Roboto Medium"/>
              <a:sym typeface="Roboto Medium"/>
            </a:endParaRPr>
          </a:p>
        </p:txBody>
      </p:sp>
      <p:sp>
        <p:nvSpPr>
          <p:cNvPr id="1182" name="Google Shape;1182;g21e6b45a30f_0_2717"/>
          <p:cNvSpPr txBox="1"/>
          <p:nvPr>
            <p:ph idx="2" type="body"/>
          </p:nvPr>
        </p:nvSpPr>
        <p:spPr>
          <a:xfrm>
            <a:off x="4708467" y="57469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100">
                <a:latin typeface="Roboto Light"/>
                <a:ea typeface="Roboto Light"/>
                <a:cs typeface="Roboto Light"/>
                <a:sym typeface="Roboto Light"/>
              </a:rPr>
              <a:t>How much financing is available at present</a:t>
            </a:r>
            <a:endParaRPr sz="3100">
              <a:latin typeface="Roboto Light"/>
              <a:ea typeface="Roboto Light"/>
              <a:cs typeface="Roboto Light"/>
              <a:sym typeface="Roboto Light"/>
            </a:endParaRPr>
          </a:p>
        </p:txBody>
      </p:sp>
      <p:cxnSp>
        <p:nvCxnSpPr>
          <p:cNvPr id="1183" name="Google Shape;1183;g21e6b45a30f_0_2717"/>
          <p:cNvCxnSpPr/>
          <p:nvPr/>
        </p:nvCxnSpPr>
        <p:spPr>
          <a:xfrm rot="10800000">
            <a:off x="3925900" y="7516222"/>
            <a:ext cx="10191900" cy="0"/>
          </a:xfrm>
          <a:prstGeom prst="straightConnector1">
            <a:avLst/>
          </a:prstGeom>
          <a:noFill/>
          <a:ln cap="flat" cmpd="sng" w="9525">
            <a:solidFill>
              <a:srgbClr val="D9D9D9"/>
            </a:solidFill>
            <a:prstDash val="solid"/>
            <a:round/>
            <a:headEnd len="sm" w="sm" type="none"/>
            <a:tailEnd len="sm" w="sm" type="none"/>
          </a:ln>
        </p:spPr>
      </p:cxnSp>
      <p:sp>
        <p:nvSpPr>
          <p:cNvPr id="1184" name="Google Shape;1184;g21e6b45a30f_0_2717"/>
          <p:cNvSpPr txBox="1"/>
          <p:nvPr>
            <p:ph idx="2" type="body"/>
          </p:nvPr>
        </p:nvSpPr>
        <p:spPr>
          <a:xfrm>
            <a:off x="4708467" y="782423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100">
                <a:latin typeface="Roboto Light"/>
                <a:ea typeface="Roboto Light"/>
                <a:cs typeface="Roboto Light"/>
                <a:sym typeface="Roboto Light"/>
              </a:rPr>
              <a:t>How much investment/capital the investor needs to inject into the project</a:t>
            </a:r>
            <a:endParaRPr sz="3100">
              <a:latin typeface="Roboto Light"/>
              <a:ea typeface="Roboto Light"/>
              <a:cs typeface="Roboto Light"/>
              <a:sym typeface="Roboto Light"/>
            </a:endParaRPr>
          </a:p>
        </p:txBody>
      </p:sp>
      <p:sp>
        <p:nvSpPr>
          <p:cNvPr id="1185" name="Google Shape;1185;g21e6b45a30f_0_2717"/>
          <p:cNvSpPr txBox="1"/>
          <p:nvPr>
            <p:ph idx="2" type="body"/>
          </p:nvPr>
        </p:nvSpPr>
        <p:spPr>
          <a:xfrm>
            <a:off x="13602480" y="7833325"/>
            <a:ext cx="5335800" cy="17496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lang="en-US" sz="4500">
                <a:solidFill>
                  <a:srgbClr val="00A54F"/>
                </a:solidFill>
                <a:latin typeface="Roboto Medium"/>
                <a:ea typeface="Roboto Medium"/>
                <a:cs typeface="Roboto Medium"/>
                <a:sym typeface="Roboto Medium"/>
              </a:rPr>
              <a:t>USD 40.39 Million </a:t>
            </a:r>
            <a:r>
              <a:rPr lang="en-US" sz="4100">
                <a:solidFill>
                  <a:srgbClr val="00A54F"/>
                </a:solidFill>
              </a:rPr>
              <a:t>(as debt)</a:t>
            </a:r>
            <a:endParaRPr sz="2000"/>
          </a:p>
        </p:txBody>
      </p:sp>
      <p:sp>
        <p:nvSpPr>
          <p:cNvPr id="1186" name="Google Shape;1186;g21e6b45a30f_0_2717"/>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US"/>
              <a:t>Financial Ask</a:t>
            </a:r>
            <a:endParaRPr/>
          </a:p>
        </p:txBody>
      </p:sp>
      <p:cxnSp>
        <p:nvCxnSpPr>
          <p:cNvPr id="1187" name="Google Shape;1187;g21e6b45a30f_0_2717"/>
          <p:cNvCxnSpPr/>
          <p:nvPr/>
        </p:nvCxnSpPr>
        <p:spPr>
          <a:xfrm rot="10800000">
            <a:off x="3925900" y="9930272"/>
            <a:ext cx="10191900" cy="0"/>
          </a:xfrm>
          <a:prstGeom prst="straightConnector1">
            <a:avLst/>
          </a:prstGeom>
          <a:noFill/>
          <a:ln cap="flat" cmpd="sng" w="9525">
            <a:solidFill>
              <a:srgbClr val="D9D9D9"/>
            </a:solidFill>
            <a:prstDash val="solid"/>
            <a:round/>
            <a:headEnd len="sm" w="sm" type="none"/>
            <a:tailEnd len="sm" w="sm" type="none"/>
          </a:ln>
        </p:spPr>
      </p:cxnSp>
      <p:sp>
        <p:nvSpPr>
          <p:cNvPr id="1188" name="Google Shape;1188;g21e6b45a30f_0_2717"/>
          <p:cNvSpPr txBox="1"/>
          <p:nvPr>
            <p:ph idx="2" type="body"/>
          </p:nvPr>
        </p:nvSpPr>
        <p:spPr>
          <a:xfrm>
            <a:off x="4708467" y="10238283"/>
            <a:ext cx="7377600" cy="1308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3100">
                <a:latin typeface="Roboto Light"/>
                <a:ea typeface="Roboto Light"/>
                <a:cs typeface="Roboto Light"/>
                <a:sym typeface="Roboto Light"/>
              </a:rPr>
              <a:t>ROI for the Investor</a:t>
            </a:r>
            <a:endParaRPr sz="3100">
              <a:latin typeface="Roboto Light"/>
              <a:ea typeface="Roboto Light"/>
              <a:cs typeface="Roboto Light"/>
              <a:sym typeface="Roboto Light"/>
            </a:endParaRPr>
          </a:p>
        </p:txBody>
      </p:sp>
      <p:sp>
        <p:nvSpPr>
          <p:cNvPr id="1189" name="Google Shape;1189;g21e6b45a30f_0_2717"/>
          <p:cNvSpPr txBox="1"/>
          <p:nvPr>
            <p:ph idx="2" type="body"/>
          </p:nvPr>
        </p:nvSpPr>
        <p:spPr>
          <a:xfrm>
            <a:off x="13838400" y="9900025"/>
            <a:ext cx="6355800" cy="19077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lang="en-US" sz="4500">
                <a:solidFill>
                  <a:srgbClr val="00A54F"/>
                </a:solidFill>
                <a:latin typeface="Roboto Medium"/>
                <a:ea typeface="Roboto Medium"/>
                <a:cs typeface="Roboto Medium"/>
                <a:sym typeface="Roboto Medium"/>
              </a:rPr>
              <a:t>2.77% IRR</a:t>
            </a:r>
            <a:endParaRPr sz="2900">
              <a:solidFill>
                <a:srgbClr val="00A54F"/>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g21e6b45a30f_0_2531"/>
          <p:cNvSpPr/>
          <p:nvPr/>
        </p:nvSpPr>
        <p:spPr>
          <a:xfrm>
            <a:off x="12478467" y="0"/>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21e6b45a30f_0_2531"/>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US"/>
              <a:t>Financial Projections</a:t>
            </a:r>
            <a:endParaRPr/>
          </a:p>
        </p:txBody>
      </p:sp>
      <p:sp>
        <p:nvSpPr>
          <p:cNvPr id="1196" name="Google Shape;1196;g21e6b45a30f_0_2531"/>
          <p:cNvSpPr/>
          <p:nvPr/>
        </p:nvSpPr>
        <p:spPr>
          <a:xfrm>
            <a:off x="1997900" y="3083025"/>
            <a:ext cx="9899700" cy="7018800"/>
          </a:xfrm>
          <a:prstGeom prst="rect">
            <a:avLst/>
          </a:prstGeom>
          <a:noFill/>
          <a:ln>
            <a:noFill/>
          </a:ln>
        </p:spPr>
        <p:txBody>
          <a:bodyPr anchorCtr="0" anchor="t" bIns="91400" lIns="182850" spcFirstLastPara="1" rIns="182850" wrap="square" tIns="91400">
            <a:noAutofit/>
          </a:bodyPr>
          <a:lstStyle/>
          <a:p>
            <a:pPr indent="-406400" lvl="0" marL="457200" marR="0" rtl="0" algn="l">
              <a:lnSpc>
                <a:spcPct val="150000"/>
              </a:lnSpc>
              <a:spcBef>
                <a:spcPts val="0"/>
              </a:spcBef>
              <a:spcAft>
                <a:spcPts val="0"/>
              </a:spcAft>
              <a:buClr>
                <a:srgbClr val="B02C20"/>
              </a:buClr>
              <a:buSzPts val="2800"/>
              <a:buFont typeface="Roboto Light"/>
              <a:buAutoNum type="arabicParenR"/>
            </a:pPr>
            <a:r>
              <a:rPr b="0" i="0" lang="en-US" sz="2800" u="none" cap="none" strike="noStrike">
                <a:solidFill>
                  <a:srgbClr val="B02C20"/>
                </a:solidFill>
                <a:latin typeface="Roboto Light"/>
                <a:ea typeface="Roboto Light"/>
                <a:cs typeface="Roboto Light"/>
                <a:sym typeface="Roboto Light"/>
              </a:rPr>
              <a:t>From 2030 to 2058</a:t>
            </a:r>
            <a:endParaRPr b="0" i="0" sz="2700" u="none" cap="none" strike="noStrike">
              <a:solidFill>
                <a:srgbClr val="292934"/>
              </a:solidFill>
              <a:latin typeface="Roboto Light"/>
              <a:ea typeface="Roboto Light"/>
              <a:cs typeface="Roboto Light"/>
              <a:sym typeface="Roboto Light"/>
            </a:endParaRPr>
          </a:p>
          <a:p>
            <a:pPr indent="-400050" lvl="0" marL="914400" marR="0" rtl="0" algn="l">
              <a:lnSpc>
                <a:spcPct val="150000"/>
              </a:lnSpc>
              <a:spcBef>
                <a:spcPts val="8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project is projected to generate approximately USD 20.7 Million </a:t>
            </a:r>
            <a:endParaRPr b="0" i="0" sz="2700" u="none" cap="none" strike="noStrike">
              <a:solidFill>
                <a:srgbClr val="292934"/>
              </a:solidFill>
              <a:latin typeface="Roboto Light"/>
              <a:ea typeface="Roboto Light"/>
              <a:cs typeface="Roboto Light"/>
              <a:sym typeface="Roboto Light"/>
            </a:endParaRPr>
          </a:p>
          <a:p>
            <a:pPr indent="-400050" lvl="0" marL="914400" marR="0" rtl="0" algn="l">
              <a:lnSpc>
                <a:spcPct val="150000"/>
              </a:lnSpc>
              <a:spcBef>
                <a:spcPts val="10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total Operations and Maintenance Costs for the project is USD 18.5 Million. </a:t>
            </a:r>
            <a:endParaRPr b="0" i="0" sz="2700" u="none" cap="none" strike="noStrike">
              <a:solidFill>
                <a:srgbClr val="000000"/>
              </a:solidFill>
              <a:latin typeface="Roboto Light"/>
              <a:ea typeface="Roboto Light"/>
              <a:cs typeface="Roboto Light"/>
              <a:sym typeface="Roboto Light"/>
            </a:endParaRPr>
          </a:p>
          <a:p>
            <a:pPr indent="-400050" lvl="0" marL="914400" marR="0" rtl="0" algn="l">
              <a:lnSpc>
                <a:spcPct val="150000"/>
              </a:lnSpc>
              <a:spcBef>
                <a:spcPts val="10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total Depreciation Cost is approximately USD 15.6 Million</a:t>
            </a:r>
            <a:endParaRPr b="0" i="0" sz="2700" u="none" cap="none" strike="noStrike">
              <a:solidFill>
                <a:srgbClr val="000000"/>
              </a:solidFill>
              <a:latin typeface="Roboto Light"/>
              <a:ea typeface="Roboto Light"/>
              <a:cs typeface="Roboto Light"/>
              <a:sym typeface="Roboto Light"/>
            </a:endParaRPr>
          </a:p>
          <a:p>
            <a:pPr indent="0" lvl="1" marL="977900" marR="0" rtl="0" algn="l">
              <a:lnSpc>
                <a:spcPct val="150000"/>
              </a:lnSpc>
              <a:spcBef>
                <a:spcPts val="1000"/>
              </a:spcBef>
              <a:spcAft>
                <a:spcPts val="0"/>
              </a:spcAft>
              <a:buClr>
                <a:srgbClr val="000000"/>
              </a:buClr>
              <a:buSzPts val="2700"/>
              <a:buFont typeface="Arial"/>
              <a:buNone/>
            </a:pPr>
            <a:r>
              <a:t/>
            </a:r>
            <a:endParaRPr b="0" i="0" sz="2700" u="sng" cap="none" strike="noStrike">
              <a:solidFill>
                <a:srgbClr val="292934"/>
              </a:solidFill>
              <a:latin typeface="Roboto Light"/>
              <a:ea typeface="Roboto Light"/>
              <a:cs typeface="Roboto Light"/>
              <a:sym typeface="Roboto Light"/>
            </a:endParaRPr>
          </a:p>
        </p:txBody>
      </p:sp>
      <p:sp>
        <p:nvSpPr>
          <p:cNvPr id="1197" name="Google Shape;1197;g21e6b45a30f_0_2531"/>
          <p:cNvSpPr txBox="1"/>
          <p:nvPr/>
        </p:nvSpPr>
        <p:spPr>
          <a:xfrm>
            <a:off x="13602475" y="3147125"/>
            <a:ext cx="7476600" cy="1972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800"/>
              </a:spcBef>
              <a:spcAft>
                <a:spcPts val="0"/>
              </a:spcAft>
              <a:buClr>
                <a:srgbClr val="000000"/>
              </a:buClr>
              <a:buSzPts val="2800"/>
              <a:buFont typeface="Arial"/>
              <a:buNone/>
            </a:pPr>
            <a:r>
              <a:rPr b="0" i="0" lang="en-US" sz="2800" u="none" cap="none" strike="noStrike">
                <a:solidFill>
                  <a:srgbClr val="B02C20"/>
                </a:solidFill>
                <a:latin typeface="Roboto Light"/>
                <a:ea typeface="Roboto Light"/>
                <a:cs typeface="Roboto Light"/>
                <a:sym typeface="Roboto Light"/>
              </a:rPr>
              <a:t>2) Project Returns and Outcomes</a:t>
            </a:r>
            <a:endParaRPr b="0" i="0" sz="2700" u="none" cap="none" strike="noStrike">
              <a:solidFill>
                <a:srgbClr val="292934"/>
              </a:solidFill>
              <a:latin typeface="Roboto Light"/>
              <a:ea typeface="Roboto Light"/>
              <a:cs typeface="Roboto Light"/>
              <a:sym typeface="Roboto Light"/>
            </a:endParaRPr>
          </a:p>
          <a:p>
            <a:pPr indent="-400050" lvl="0" marL="457200" marR="0" rtl="0" algn="l">
              <a:lnSpc>
                <a:spcPct val="150000"/>
              </a:lnSpc>
              <a:spcBef>
                <a:spcPts val="8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Project's IRR is 2.77% with a payback period of 25years.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g21e6b45a30f_0_396"/>
          <p:cNvSpPr/>
          <p:nvPr/>
        </p:nvSpPr>
        <p:spPr>
          <a:xfrm>
            <a:off x="12512867" y="15267"/>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21e6b45a30f_0_396"/>
          <p:cNvSpPr txBox="1"/>
          <p:nvPr>
            <p:ph type="title"/>
          </p:nvPr>
        </p:nvSpPr>
        <p:spPr>
          <a:xfrm>
            <a:off x="831200" y="1059924"/>
            <a:ext cx="104952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2600"/>
              <a:buNone/>
            </a:pPr>
            <a:r>
              <a:rPr lang="en-US" sz="4900"/>
              <a:t>Timelines</a:t>
            </a:r>
            <a:endParaRPr sz="4900"/>
          </a:p>
        </p:txBody>
      </p:sp>
      <p:sp>
        <p:nvSpPr>
          <p:cNvPr id="1204" name="Google Shape;1204;g21e6b45a30f_0_396"/>
          <p:cNvSpPr txBox="1"/>
          <p:nvPr>
            <p:ph type="title"/>
          </p:nvPr>
        </p:nvSpPr>
        <p:spPr>
          <a:xfrm>
            <a:off x="13231267" y="1059924"/>
            <a:ext cx="10495200" cy="15273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2600"/>
              <a:buNone/>
            </a:pPr>
            <a:r>
              <a:rPr lang="en-US" sz="4900"/>
              <a:t>Project Team</a:t>
            </a:r>
            <a:endParaRPr sz="4900"/>
          </a:p>
        </p:txBody>
      </p:sp>
      <p:pic>
        <p:nvPicPr>
          <p:cNvPr id="1205" name="Google Shape;1205;g21e6b45a30f_0_396"/>
          <p:cNvPicPr preferRelativeResize="0"/>
          <p:nvPr/>
        </p:nvPicPr>
        <p:blipFill rotWithShape="1">
          <a:blip r:embed="rId3">
            <a:alphaModFix/>
          </a:blip>
          <a:srcRect b="0" l="0" r="0" t="0"/>
          <a:stretch/>
        </p:blipFill>
        <p:spPr>
          <a:xfrm>
            <a:off x="13045875" y="5883887"/>
            <a:ext cx="1920933" cy="1920934"/>
          </a:xfrm>
          <a:prstGeom prst="rect">
            <a:avLst/>
          </a:prstGeom>
          <a:noFill/>
          <a:ln>
            <a:noFill/>
          </a:ln>
        </p:spPr>
      </p:pic>
      <p:sp>
        <p:nvSpPr>
          <p:cNvPr id="1206" name="Google Shape;1206;g21e6b45a30f_0_396"/>
          <p:cNvSpPr txBox="1"/>
          <p:nvPr>
            <p:ph idx="2" type="body"/>
          </p:nvPr>
        </p:nvSpPr>
        <p:spPr>
          <a:xfrm>
            <a:off x="15208125" y="4753525"/>
            <a:ext cx="8366700" cy="35973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800"/>
              </a:spcBef>
              <a:spcAft>
                <a:spcPts val="0"/>
              </a:spcAft>
              <a:buSzPts val="3700"/>
              <a:buNone/>
            </a:pPr>
            <a:r>
              <a:rPr lang="en-US" sz="2500">
                <a:solidFill>
                  <a:srgbClr val="292934"/>
                </a:solidFill>
                <a:latin typeface="Roboto Medium"/>
                <a:ea typeface="Roboto Medium"/>
                <a:cs typeface="Roboto Medium"/>
                <a:sym typeface="Roboto Medium"/>
              </a:rPr>
              <a:t>The National Treasury; PPP Directorate</a:t>
            </a:r>
            <a:r>
              <a:rPr lang="en-US" sz="2500">
                <a:solidFill>
                  <a:srgbClr val="292934"/>
                </a:solidFill>
                <a:latin typeface="Roboto Light"/>
                <a:ea typeface="Roboto Light"/>
                <a:cs typeface="Roboto Light"/>
                <a:sym typeface="Roboto Light"/>
              </a:rPr>
              <a:t> – facilitate the development of the PPP project and structuring of the deal.  </a:t>
            </a:r>
            <a:endParaRPr sz="2500">
              <a:solidFill>
                <a:srgbClr val="292934"/>
              </a:solidFill>
              <a:latin typeface="Roboto Light"/>
              <a:ea typeface="Roboto Light"/>
              <a:cs typeface="Roboto Light"/>
              <a:sym typeface="Roboto Light"/>
            </a:endParaRPr>
          </a:p>
          <a:p>
            <a:pPr indent="0" lvl="0" marL="0" rtl="0" algn="l">
              <a:lnSpc>
                <a:spcPct val="115000"/>
              </a:lnSpc>
              <a:spcBef>
                <a:spcPts val="1000"/>
              </a:spcBef>
              <a:spcAft>
                <a:spcPts val="0"/>
              </a:spcAft>
              <a:buSzPts val="3700"/>
              <a:buNone/>
            </a:pPr>
            <a:r>
              <a:rPr lang="en-US" sz="2500">
                <a:solidFill>
                  <a:srgbClr val="292934"/>
                </a:solidFill>
                <a:latin typeface="Roboto Medium"/>
                <a:ea typeface="Roboto Medium"/>
                <a:cs typeface="Roboto Medium"/>
                <a:sym typeface="Roboto Medium"/>
              </a:rPr>
              <a:t>State Department of Irrigation,</a:t>
            </a:r>
            <a:r>
              <a:rPr lang="en-US" sz="2500">
                <a:solidFill>
                  <a:srgbClr val="292934"/>
                </a:solidFill>
                <a:latin typeface="Roboto Light"/>
                <a:ea typeface="Roboto Light"/>
                <a:cs typeface="Roboto Light"/>
                <a:sym typeface="Roboto Light"/>
              </a:rPr>
              <a:t> Ministry of Water, Sanitation and Irrigation </a:t>
            </a:r>
            <a:endParaRPr sz="2500">
              <a:solidFill>
                <a:srgbClr val="292934"/>
              </a:solidFill>
              <a:latin typeface="Roboto Light"/>
              <a:ea typeface="Roboto Light"/>
              <a:cs typeface="Roboto Light"/>
              <a:sym typeface="Roboto Light"/>
            </a:endParaRPr>
          </a:p>
          <a:p>
            <a:pPr indent="0" lvl="0" marL="0" rtl="0" algn="l">
              <a:lnSpc>
                <a:spcPct val="115000"/>
              </a:lnSpc>
              <a:spcBef>
                <a:spcPts val="1000"/>
              </a:spcBef>
              <a:spcAft>
                <a:spcPts val="1000"/>
              </a:spcAft>
              <a:buSzPts val="3700"/>
              <a:buNone/>
            </a:pPr>
            <a:r>
              <a:rPr lang="en-US" sz="2500">
                <a:solidFill>
                  <a:srgbClr val="292934"/>
                </a:solidFill>
                <a:latin typeface="Roboto Medium"/>
                <a:ea typeface="Roboto Medium"/>
                <a:cs typeface="Roboto Medium"/>
                <a:sym typeface="Roboto Medium"/>
              </a:rPr>
              <a:t>National Irrigation Authority -  </a:t>
            </a:r>
            <a:r>
              <a:rPr lang="en-US" sz="2500">
                <a:solidFill>
                  <a:srgbClr val="292934"/>
                </a:solidFill>
                <a:latin typeface="Roboto Light"/>
                <a:ea typeface="Roboto Light"/>
                <a:cs typeface="Roboto Light"/>
                <a:sym typeface="Roboto Light"/>
              </a:rPr>
              <a:t>The Contracting Authority</a:t>
            </a:r>
            <a:endParaRPr b="1" sz="2500">
              <a:solidFill>
                <a:srgbClr val="292934"/>
              </a:solidFill>
            </a:endParaRPr>
          </a:p>
        </p:txBody>
      </p:sp>
      <p:cxnSp>
        <p:nvCxnSpPr>
          <p:cNvPr id="1207" name="Google Shape;1207;g21e6b45a30f_0_396"/>
          <p:cNvCxnSpPr/>
          <p:nvPr/>
        </p:nvCxnSpPr>
        <p:spPr>
          <a:xfrm rot="10800000">
            <a:off x="13476300" y="4452533"/>
            <a:ext cx="10191900" cy="0"/>
          </a:xfrm>
          <a:prstGeom prst="straightConnector1">
            <a:avLst/>
          </a:prstGeom>
          <a:noFill/>
          <a:ln cap="flat" cmpd="sng" w="9525">
            <a:solidFill>
              <a:srgbClr val="D9D9D9"/>
            </a:solidFill>
            <a:prstDash val="solid"/>
            <a:round/>
            <a:headEnd len="sm" w="sm" type="none"/>
            <a:tailEnd len="sm" w="sm" type="none"/>
          </a:ln>
        </p:spPr>
      </p:cxnSp>
      <p:cxnSp>
        <p:nvCxnSpPr>
          <p:cNvPr id="1208" name="Google Shape;1208;g21e6b45a30f_0_396"/>
          <p:cNvCxnSpPr/>
          <p:nvPr/>
        </p:nvCxnSpPr>
        <p:spPr>
          <a:xfrm rot="10800000">
            <a:off x="13135975" y="8806711"/>
            <a:ext cx="10191900" cy="0"/>
          </a:xfrm>
          <a:prstGeom prst="straightConnector1">
            <a:avLst/>
          </a:prstGeom>
          <a:noFill/>
          <a:ln cap="flat" cmpd="sng" w="9525">
            <a:solidFill>
              <a:srgbClr val="D9D9D9"/>
            </a:solidFill>
            <a:prstDash val="solid"/>
            <a:round/>
            <a:headEnd len="sm" w="sm" type="none"/>
            <a:tailEnd len="sm" w="sm" type="none"/>
          </a:ln>
        </p:spPr>
      </p:cxnSp>
      <p:sp>
        <p:nvSpPr>
          <p:cNvPr id="1209" name="Google Shape;1209;g21e6b45a30f_0_396"/>
          <p:cNvSpPr txBox="1"/>
          <p:nvPr>
            <p:ph idx="2" type="body"/>
          </p:nvPr>
        </p:nvSpPr>
        <p:spPr>
          <a:xfrm>
            <a:off x="3087875" y="5303975"/>
            <a:ext cx="6418800" cy="10662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Construction Period</a:t>
            </a:r>
            <a:endParaRPr b="1" sz="2700"/>
          </a:p>
        </p:txBody>
      </p:sp>
      <p:cxnSp>
        <p:nvCxnSpPr>
          <p:cNvPr id="1210" name="Google Shape;1210;g21e6b45a30f_0_396"/>
          <p:cNvCxnSpPr/>
          <p:nvPr/>
        </p:nvCxnSpPr>
        <p:spPr>
          <a:xfrm rot="10800000">
            <a:off x="2254475" y="4485346"/>
            <a:ext cx="10191900" cy="0"/>
          </a:xfrm>
          <a:prstGeom prst="straightConnector1">
            <a:avLst/>
          </a:prstGeom>
          <a:noFill/>
          <a:ln cap="flat" cmpd="sng" w="9525">
            <a:solidFill>
              <a:srgbClr val="D9D9D9"/>
            </a:solidFill>
            <a:prstDash val="solid"/>
            <a:round/>
            <a:headEnd len="sm" w="sm" type="none"/>
            <a:tailEnd len="sm" w="sm" type="none"/>
          </a:ln>
        </p:spPr>
      </p:cxnSp>
      <p:cxnSp>
        <p:nvCxnSpPr>
          <p:cNvPr id="1211" name="Google Shape;1211;g21e6b45a30f_0_396"/>
          <p:cNvCxnSpPr/>
          <p:nvPr/>
        </p:nvCxnSpPr>
        <p:spPr>
          <a:xfrm rot="10800000">
            <a:off x="2254475" y="6844349"/>
            <a:ext cx="10191900" cy="0"/>
          </a:xfrm>
          <a:prstGeom prst="straightConnector1">
            <a:avLst/>
          </a:prstGeom>
          <a:noFill/>
          <a:ln cap="flat" cmpd="sng" w="9525">
            <a:solidFill>
              <a:srgbClr val="D9D9D9"/>
            </a:solidFill>
            <a:prstDash val="solid"/>
            <a:round/>
            <a:headEnd len="sm" w="sm" type="none"/>
            <a:tailEnd len="sm" w="sm" type="none"/>
          </a:ln>
        </p:spPr>
      </p:cxnSp>
      <p:sp>
        <p:nvSpPr>
          <p:cNvPr id="1212" name="Google Shape;1212;g21e6b45a30f_0_396"/>
          <p:cNvSpPr/>
          <p:nvPr/>
        </p:nvSpPr>
        <p:spPr>
          <a:xfrm>
            <a:off x="8973271" y="5344475"/>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5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sp>
        <p:nvSpPr>
          <p:cNvPr id="1213" name="Google Shape;1213;g21e6b45a30f_0_396"/>
          <p:cNvSpPr txBox="1"/>
          <p:nvPr>
            <p:ph idx="2" type="body"/>
          </p:nvPr>
        </p:nvSpPr>
        <p:spPr>
          <a:xfrm>
            <a:off x="2845775" y="7484900"/>
            <a:ext cx="6418800" cy="10662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Operation and Maintenance period</a:t>
            </a:r>
            <a:endParaRPr b="1" sz="2700"/>
          </a:p>
        </p:txBody>
      </p:sp>
      <p:sp>
        <p:nvSpPr>
          <p:cNvPr id="1214" name="Google Shape;1214;g21e6b45a30f_0_396"/>
          <p:cNvSpPr/>
          <p:nvPr/>
        </p:nvSpPr>
        <p:spPr>
          <a:xfrm>
            <a:off x="8731171" y="7525400"/>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22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sp>
        <p:nvSpPr>
          <p:cNvPr id="1215" name="Google Shape;1215;g21e6b45a30f_0_396"/>
          <p:cNvSpPr txBox="1"/>
          <p:nvPr/>
        </p:nvSpPr>
        <p:spPr>
          <a:xfrm>
            <a:off x="1952975" y="3296450"/>
            <a:ext cx="82161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006F35"/>
                </a:solidFill>
                <a:latin typeface="Roboto Light"/>
                <a:ea typeface="Roboto Light"/>
                <a:cs typeface="Roboto Light"/>
                <a:sym typeface="Roboto Light"/>
              </a:rPr>
              <a:t>The project concession will stretch across 27 years as detailed below:</a:t>
            </a:r>
            <a:endParaRPr b="0" i="0" sz="2400" u="none" cap="none" strike="noStrike">
              <a:solidFill>
                <a:srgbClr val="006F35"/>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grpSp>
        <p:nvGrpSpPr>
          <p:cNvPr id="1220" name="Google Shape;1220;g21e6b45a30f_0_412"/>
          <p:cNvGrpSpPr/>
          <p:nvPr/>
        </p:nvGrpSpPr>
        <p:grpSpPr>
          <a:xfrm>
            <a:off x="13922021" y="6130648"/>
            <a:ext cx="10461370" cy="1713560"/>
            <a:chOff x="5220888" y="1595367"/>
            <a:chExt cx="3923112" cy="642601"/>
          </a:xfrm>
        </p:grpSpPr>
        <p:sp>
          <p:nvSpPr>
            <p:cNvPr id="1221" name="Google Shape;1221;g21e6b45a30f_0_412"/>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22" name="Google Shape;1222;g21e6b45a30f_0_412"/>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223" name="Google Shape;1223;g21e6b45a30f_0_412"/>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224" name="Google Shape;1224;g21e6b45a30f_0_412"/>
          <p:cNvGrpSpPr/>
          <p:nvPr/>
        </p:nvGrpSpPr>
        <p:grpSpPr>
          <a:xfrm>
            <a:off x="13922021" y="4383687"/>
            <a:ext cx="10461370" cy="1713581"/>
            <a:chOff x="5220888" y="940241"/>
            <a:chExt cx="3923112" cy="642609"/>
          </a:xfrm>
        </p:grpSpPr>
        <p:sp>
          <p:nvSpPr>
            <p:cNvPr id="1225" name="Google Shape;1225;g21e6b45a30f_0_412"/>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26" name="Google Shape;1226;g21e6b45a30f_0_412"/>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227" name="Google Shape;1227;g21e6b45a30f_0_412"/>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228" name="Google Shape;1228;g21e6b45a30f_0_412"/>
          <p:cNvGrpSpPr/>
          <p:nvPr/>
        </p:nvGrpSpPr>
        <p:grpSpPr>
          <a:xfrm>
            <a:off x="13922021" y="7871116"/>
            <a:ext cx="10461370" cy="1713586"/>
            <a:chOff x="5220888" y="2250475"/>
            <a:chExt cx="3923112" cy="642611"/>
          </a:xfrm>
        </p:grpSpPr>
        <p:sp>
          <p:nvSpPr>
            <p:cNvPr id="1229" name="Google Shape;1229;g21e6b45a30f_0_412"/>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30" name="Google Shape;1230;g21e6b45a30f_0_412"/>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231" name="Google Shape;1231;g21e6b45a30f_0_412"/>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232" name="Google Shape;1232;g21e6b45a30f_0_412"/>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g21e6b45a30f_0_42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1238" name="Google Shape;1238;g21e6b45a30f_0_428"/>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42" name="Shape 1242"/>
        <p:cNvGrpSpPr/>
        <p:nvPr/>
      </p:nvGrpSpPr>
      <p:grpSpPr>
        <a:xfrm>
          <a:off x="0" y="0"/>
          <a:ext cx="0" cy="0"/>
          <a:chOff x="0" y="0"/>
          <a:chExt cx="0" cy="0"/>
        </a:xfrm>
      </p:grpSpPr>
      <p:pic>
        <p:nvPicPr>
          <p:cNvPr id="1243" name="Google Shape;1243;g21e6b45a30f_0_433"/>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244" name="Google Shape;1244;g21e6b45a30f_0_433"/>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1245" name="Google Shape;1245;g21e6b45a30f_0_433"/>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5" name="Shape 965"/>
        <p:cNvGrpSpPr/>
        <p:nvPr/>
      </p:nvGrpSpPr>
      <p:grpSpPr>
        <a:xfrm>
          <a:off x="0" y="0"/>
          <a:ext cx="0" cy="0"/>
          <a:chOff x="0" y="0"/>
          <a:chExt cx="0" cy="0"/>
        </a:xfrm>
      </p:grpSpPr>
      <p:grpSp>
        <p:nvGrpSpPr>
          <p:cNvPr id="966" name="Google Shape;966;g21e6b45a30f_0_1397"/>
          <p:cNvGrpSpPr/>
          <p:nvPr/>
        </p:nvGrpSpPr>
        <p:grpSpPr>
          <a:xfrm>
            <a:off x="13922022" y="5943368"/>
            <a:ext cx="10461370" cy="1713560"/>
            <a:chOff x="5220888" y="1595367"/>
            <a:chExt cx="3923112" cy="642601"/>
          </a:xfrm>
        </p:grpSpPr>
        <p:sp>
          <p:nvSpPr>
            <p:cNvPr id="967" name="Google Shape;967;g21e6b45a30f_0_1397"/>
            <p:cNvSpPr/>
            <p:nvPr/>
          </p:nvSpPr>
          <p:spPr>
            <a:xfrm flipH="1">
              <a:off x="5911200" y="1595367"/>
              <a:ext cx="3232800" cy="642600"/>
            </a:xfrm>
            <a:prstGeom prst="rect">
              <a:avLst/>
            </a:prstGeom>
            <a:solidFill>
              <a:srgbClr val="B7B7B7"/>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8" name="Google Shape;968;g21e6b45a30f_0_1397"/>
            <p:cNvSpPr/>
            <p:nvPr/>
          </p:nvSpPr>
          <p:spPr>
            <a:xfrm>
              <a:off x="5970525" y="1672763"/>
              <a:ext cx="27357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969" name="Google Shape;969;g21e6b45a30f_0_1397"/>
            <p:cNvSpPr/>
            <p:nvPr/>
          </p:nvSpPr>
          <p:spPr>
            <a:xfrm>
              <a:off x="5220888" y="1595368"/>
              <a:ext cx="690000" cy="642600"/>
            </a:xfrm>
            <a:prstGeom prst="rect">
              <a:avLst/>
            </a:prstGeom>
            <a:solidFill>
              <a:srgbClr val="D9D9D9"/>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970" name="Google Shape;970;g21e6b45a30f_0_1397"/>
          <p:cNvGrpSpPr/>
          <p:nvPr/>
        </p:nvGrpSpPr>
        <p:grpSpPr>
          <a:xfrm>
            <a:off x="13922022" y="4197363"/>
            <a:ext cx="10461370" cy="1713581"/>
            <a:chOff x="5220888" y="940241"/>
            <a:chExt cx="3923112" cy="642609"/>
          </a:xfrm>
        </p:grpSpPr>
        <p:sp>
          <p:nvSpPr>
            <p:cNvPr id="971" name="Google Shape;971;g21e6b45a30f_0_1397"/>
            <p:cNvSpPr/>
            <p:nvPr/>
          </p:nvSpPr>
          <p:spPr>
            <a:xfrm flipH="1">
              <a:off x="5911200" y="940250"/>
              <a:ext cx="3232800" cy="642600"/>
            </a:xfrm>
            <a:prstGeom prst="rect">
              <a:avLst/>
            </a:prstGeom>
            <a:solidFill>
              <a:srgbClr val="006F35"/>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2" name="Google Shape;972;g21e6b45a30f_0_1397"/>
            <p:cNvSpPr/>
            <p:nvPr/>
          </p:nvSpPr>
          <p:spPr>
            <a:xfrm>
              <a:off x="5970528" y="1017625"/>
              <a:ext cx="23766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973" name="Google Shape;973;g21e6b45a30f_0_1397"/>
            <p:cNvSpPr/>
            <p:nvPr/>
          </p:nvSpPr>
          <p:spPr>
            <a:xfrm>
              <a:off x="5220888" y="940241"/>
              <a:ext cx="690000" cy="642600"/>
            </a:xfrm>
            <a:prstGeom prst="rect">
              <a:avLst/>
            </a:prstGeom>
            <a:solidFill>
              <a:srgbClr val="00A54F"/>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974" name="Google Shape;974;g21e6b45a30f_0_1397"/>
          <p:cNvGrpSpPr/>
          <p:nvPr/>
        </p:nvGrpSpPr>
        <p:grpSpPr>
          <a:xfrm>
            <a:off x="13922022" y="7662682"/>
            <a:ext cx="10461370" cy="1713586"/>
            <a:chOff x="5220888" y="1593503"/>
            <a:chExt cx="3923112" cy="642611"/>
          </a:xfrm>
        </p:grpSpPr>
        <p:sp>
          <p:nvSpPr>
            <p:cNvPr id="975" name="Google Shape;975;g21e6b45a30f_0_1397"/>
            <p:cNvSpPr/>
            <p:nvPr/>
          </p:nvSpPr>
          <p:spPr>
            <a:xfrm flipH="1">
              <a:off x="5911200" y="1593503"/>
              <a:ext cx="3232800" cy="642600"/>
            </a:xfrm>
            <a:prstGeom prst="rect">
              <a:avLst/>
            </a:prstGeom>
            <a:solidFill>
              <a:srgbClr val="B7B7B7"/>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6" name="Google Shape;976;g21e6b45a30f_0_1397"/>
            <p:cNvSpPr/>
            <p:nvPr/>
          </p:nvSpPr>
          <p:spPr>
            <a:xfrm>
              <a:off x="5970526" y="1653122"/>
              <a:ext cx="29220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977" name="Google Shape;977;g21e6b45a30f_0_1397"/>
            <p:cNvSpPr/>
            <p:nvPr/>
          </p:nvSpPr>
          <p:spPr>
            <a:xfrm>
              <a:off x="5220888" y="1593514"/>
              <a:ext cx="690000" cy="642600"/>
            </a:xfrm>
            <a:prstGeom prst="rect">
              <a:avLst/>
            </a:prstGeom>
            <a:solidFill>
              <a:srgbClr val="D9D9D9"/>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978" name="Google Shape;978;g21e6b45a30f_0_1397"/>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2" name="Shape 982"/>
        <p:cNvGrpSpPr/>
        <p:nvPr/>
      </p:nvGrpSpPr>
      <p:grpSpPr>
        <a:xfrm>
          <a:off x="0" y="0"/>
          <a:ext cx="0" cy="0"/>
          <a:chOff x="0" y="0"/>
          <a:chExt cx="0" cy="0"/>
        </a:xfrm>
      </p:grpSpPr>
      <p:pic>
        <p:nvPicPr>
          <p:cNvPr id="983" name="Google Shape;983;g21e6b45a30f_0_1413"/>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984" name="Google Shape;984;g21e6b45a30f_0_1413"/>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85" name="Google Shape;985;g21e6b45a30f_0_1413"/>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86" name="Google Shape;986;g21e6b45a30f_0_141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987" name="Google Shape;987;g21e6b45a30f_0_1413"/>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988" name="Google Shape;988;g21e6b45a30f_0_1413"/>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989" name="Google Shape;989;g21e6b45a30f_0_1413"/>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990" name="Google Shape;990;g21e6b45a30f_0_1413"/>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991" name="Google Shape;991;g21e6b45a30f_0_1413"/>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992" name="Google Shape;992;g21e6b45a30f_0_1413"/>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993" name="Google Shape;993;g21e6b45a30f_0_1413"/>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4" name="Google Shape;994;g21e6b45a30f_0_1413"/>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5" name="Google Shape;995;g21e6b45a30f_0_1413"/>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6" name="Google Shape;996;g21e6b45a30f_0_1413"/>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7" name="Google Shape;997;g21e6b45a30f_0_1413"/>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998" name="Google Shape;998;g21e6b45a30f_0_1413"/>
          <p:cNvGrpSpPr/>
          <p:nvPr/>
        </p:nvGrpSpPr>
        <p:grpSpPr>
          <a:xfrm>
            <a:off x="10491706" y="3248163"/>
            <a:ext cx="1443395" cy="1443395"/>
            <a:chOff x="1799100" y="325175"/>
            <a:chExt cx="4020600" cy="4020600"/>
          </a:xfrm>
        </p:grpSpPr>
        <p:sp>
          <p:nvSpPr>
            <p:cNvPr id="999" name="Google Shape;999;g21e6b45a30f_0_1413"/>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0" name="Google Shape;1000;g21e6b45a30f_0_1413"/>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1" name="Google Shape;1001;g21e6b45a30f_0_1413"/>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2" name="Google Shape;1002;g21e6b45a30f_0_1413"/>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003" name="Google Shape;1003;g21e6b45a30f_0_1413"/>
          <p:cNvGrpSpPr/>
          <p:nvPr/>
        </p:nvGrpSpPr>
        <p:grpSpPr>
          <a:xfrm>
            <a:off x="10491526" y="9946423"/>
            <a:ext cx="1443734" cy="1443586"/>
            <a:chOff x="1859375" y="383575"/>
            <a:chExt cx="3899875" cy="3899475"/>
          </a:xfrm>
        </p:grpSpPr>
        <p:sp>
          <p:nvSpPr>
            <p:cNvPr id="1004" name="Google Shape;1004;g21e6b45a30f_0_1413"/>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5" name="Google Shape;1005;g21e6b45a30f_0_1413"/>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6" name="Google Shape;1006;g21e6b45a30f_0_1413"/>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7" name="Google Shape;1007;g21e6b45a30f_0_1413"/>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8" name="Google Shape;1008;g21e6b45a30f_0_1413"/>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9" name="Google Shape;1009;g21e6b45a30f_0_1413"/>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0" name="Google Shape;1010;g21e6b45a30f_0_1413"/>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1" name="Google Shape;1011;g21e6b45a30f_0_1413"/>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2" name="Google Shape;1012;g21e6b45a30f_0_1413"/>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3" name="Google Shape;1013;g21e6b45a30f_0_1413"/>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4" name="Google Shape;1014;g21e6b45a30f_0_1413"/>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5" name="Google Shape;1015;g21e6b45a30f_0_1413"/>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6" name="Google Shape;1016;g21e6b45a30f_0_1413"/>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7" name="Google Shape;1017;g21e6b45a30f_0_1413"/>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8" name="Google Shape;1018;g21e6b45a30f_0_1413"/>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9" name="Google Shape;1019;g21e6b45a30f_0_1413"/>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0" name="Google Shape;1020;g21e6b45a30f_0_1413"/>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1" name="Google Shape;1021;g21e6b45a30f_0_1413"/>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2" name="Google Shape;1022;g21e6b45a30f_0_1413"/>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3" name="Google Shape;1023;g21e6b45a30f_0_1413"/>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4" name="Google Shape;1024;g21e6b45a30f_0_1413"/>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5" name="Google Shape;1025;g21e6b45a30f_0_1413"/>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026" name="Google Shape;1026;g21e6b45a30f_0_1413"/>
          <p:cNvGrpSpPr/>
          <p:nvPr/>
        </p:nvGrpSpPr>
        <p:grpSpPr>
          <a:xfrm>
            <a:off x="1832495" y="3266003"/>
            <a:ext cx="1258244" cy="1443135"/>
            <a:chOff x="2024150" y="270925"/>
            <a:chExt cx="3550350" cy="4072050"/>
          </a:xfrm>
        </p:grpSpPr>
        <p:sp>
          <p:nvSpPr>
            <p:cNvPr id="1027" name="Google Shape;1027;g21e6b45a30f_0_1413"/>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8" name="Google Shape;1028;g21e6b45a30f_0_1413"/>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9" name="Google Shape;1029;g21e6b45a30f_0_1413"/>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30" name="Google Shape;1030;g21e6b45a30f_0_1413"/>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31" name="Google Shape;1031;g21e6b45a30f_0_1413"/>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1032" name="Google Shape;1032;g21e6b45a30f_0_1413"/>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6" name="Shape 1036"/>
        <p:cNvGrpSpPr/>
        <p:nvPr/>
      </p:nvGrpSpPr>
      <p:grpSpPr>
        <a:xfrm>
          <a:off x="0" y="0"/>
          <a:ext cx="0" cy="0"/>
          <a:chOff x="0" y="0"/>
          <a:chExt cx="0" cy="0"/>
        </a:xfrm>
      </p:grpSpPr>
      <p:sp>
        <p:nvSpPr>
          <p:cNvPr id="1037" name="Google Shape;1037;g21e6b45a30f_0_146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1038" name="Google Shape;1038;g21e6b45a30f_0_1466"/>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1039" name="Google Shape;1039;g21e6b45a30f_0_1466"/>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1040" name="Google Shape;1040;g21e6b45a30f_0_1466"/>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1041" name="Google Shape;1041;g21e6b45a30f_0_1466"/>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1042" name="Google Shape;1042;g21e6b45a30f_0_1466"/>
          <p:cNvSpPr/>
          <p:nvPr/>
        </p:nvSpPr>
        <p:spPr>
          <a:xfrm rot="-3280680">
            <a:off x="3979001" y="582504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1043" name="Google Shape;1043;g21e6b45a30f_0_1466"/>
          <p:cNvGrpSpPr/>
          <p:nvPr/>
        </p:nvGrpSpPr>
        <p:grpSpPr>
          <a:xfrm>
            <a:off x="4596194" y="4969575"/>
            <a:ext cx="6546469" cy="7298584"/>
            <a:chOff x="4184863" y="1520198"/>
            <a:chExt cx="2958454" cy="3298348"/>
          </a:xfrm>
        </p:grpSpPr>
        <p:sp>
          <p:nvSpPr>
            <p:cNvPr id="1044" name="Google Shape;1044;g21e6b45a30f_0_1466"/>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45" name="Google Shape;1045;g21e6b45a30f_0_1466"/>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46" name="Google Shape;1046;g21e6b45a30f_0_1466"/>
            <p:cNvSpPr txBox="1"/>
            <p:nvPr/>
          </p:nvSpPr>
          <p:spPr>
            <a:xfrm rot="1307">
              <a:off x="4478343"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1047" name="Google Shape;1047;g21e6b45a30f_0_1466"/>
          <p:cNvGrpSpPr/>
          <p:nvPr/>
        </p:nvGrpSpPr>
        <p:grpSpPr>
          <a:xfrm>
            <a:off x="1659527" y="1447835"/>
            <a:ext cx="7288026" cy="7131669"/>
            <a:chOff x="2857731" y="-71333"/>
            <a:chExt cx="3293577" cy="3222916"/>
          </a:xfrm>
        </p:grpSpPr>
        <p:sp>
          <p:nvSpPr>
            <p:cNvPr id="1048" name="Google Shape;1048;g21e6b45a30f_0_1466"/>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49" name="Google Shape;1049;g21e6b45a30f_0_1466"/>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0" name="Google Shape;1050;g21e6b45a30f_0_1466"/>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1051" name="Google Shape;1051;g21e6b45a30f_0_1466"/>
          <p:cNvGrpSpPr/>
          <p:nvPr/>
        </p:nvGrpSpPr>
        <p:grpSpPr>
          <a:xfrm>
            <a:off x="-327227" y="5333521"/>
            <a:ext cx="7577586" cy="6908976"/>
            <a:chOff x="1959887" y="1684672"/>
            <a:chExt cx="3424433" cy="3122278"/>
          </a:xfrm>
        </p:grpSpPr>
        <p:sp>
          <p:nvSpPr>
            <p:cNvPr id="1052" name="Google Shape;1052;g21e6b45a30f_0_1466"/>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3" name="Google Shape;1053;g21e6b45a30f_0_1466"/>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4" name="Google Shape;1054;g21e6b45a30f_0_1466"/>
            <p:cNvSpPr txBox="1"/>
            <p:nvPr/>
          </p:nvSpPr>
          <p:spPr>
            <a:xfrm flipH="1" rot="121605">
              <a:off x="3085416" y="3179332"/>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1055" name="Google Shape;1055;g21e6b45a30f_0_1466"/>
          <p:cNvGrpSpPr/>
          <p:nvPr/>
        </p:nvGrpSpPr>
        <p:grpSpPr>
          <a:xfrm>
            <a:off x="10817118" y="3493804"/>
            <a:ext cx="1164803" cy="1222233"/>
            <a:chOff x="1230625" y="2035900"/>
            <a:chExt cx="436812" cy="458349"/>
          </a:xfrm>
        </p:grpSpPr>
        <p:sp>
          <p:nvSpPr>
            <p:cNvPr id="1056" name="Google Shape;1056;g21e6b45a30f_0_14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7" name="Google Shape;1057;g21e6b45a30f_0_14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1058" name="Google Shape;1058;g21e6b45a30f_0_1466"/>
          <p:cNvGrpSpPr/>
          <p:nvPr/>
        </p:nvGrpSpPr>
        <p:grpSpPr>
          <a:xfrm>
            <a:off x="10817118" y="6018137"/>
            <a:ext cx="1164803" cy="1222233"/>
            <a:chOff x="1230625" y="2035900"/>
            <a:chExt cx="436812" cy="458349"/>
          </a:xfrm>
        </p:grpSpPr>
        <p:sp>
          <p:nvSpPr>
            <p:cNvPr id="1059" name="Google Shape;1059;g21e6b45a30f_0_14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60" name="Google Shape;1060;g21e6b45a30f_0_14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1061" name="Google Shape;1061;g21e6b45a30f_0_1466"/>
          <p:cNvGrpSpPr/>
          <p:nvPr/>
        </p:nvGrpSpPr>
        <p:grpSpPr>
          <a:xfrm>
            <a:off x="10817118" y="8299004"/>
            <a:ext cx="1164803" cy="1222233"/>
            <a:chOff x="1230625" y="2035900"/>
            <a:chExt cx="436812" cy="458349"/>
          </a:xfrm>
        </p:grpSpPr>
        <p:sp>
          <p:nvSpPr>
            <p:cNvPr id="1062" name="Google Shape;1062;g21e6b45a30f_0_146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63" name="Google Shape;1063;g21e6b45a30f_0_146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1064" name="Google Shape;1064;g21e6b45a30f_0_1466"/>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1065" name="Google Shape;1065;g21e6b45a30f_0_1466"/>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1066" name="Google Shape;1066;g21e6b45a30f_0_1466"/>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1067" name="Google Shape;1067;g21e6b45a30f_0_1466"/>
          <p:cNvGrpSpPr/>
          <p:nvPr/>
        </p:nvGrpSpPr>
        <p:grpSpPr>
          <a:xfrm>
            <a:off x="2238975" y="6947172"/>
            <a:ext cx="1164717" cy="1113501"/>
            <a:chOff x="1816375" y="421750"/>
            <a:chExt cx="3986025" cy="3810750"/>
          </a:xfrm>
        </p:grpSpPr>
        <p:sp>
          <p:nvSpPr>
            <p:cNvPr id="1068" name="Google Shape;1068;g21e6b45a30f_0_1466"/>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69" name="Google Shape;1069;g21e6b45a30f_0_1466"/>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0" name="Google Shape;1070;g21e6b45a30f_0_1466"/>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1" name="Google Shape;1071;g21e6b45a30f_0_1466"/>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2" name="Google Shape;1072;g21e6b45a30f_0_1466"/>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3" name="Google Shape;1073;g21e6b45a30f_0_1466"/>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074" name="Google Shape;1074;g21e6b45a30f_0_1466"/>
          <p:cNvGrpSpPr/>
          <p:nvPr/>
        </p:nvGrpSpPr>
        <p:grpSpPr>
          <a:xfrm>
            <a:off x="3670627" y="4504339"/>
            <a:ext cx="925647" cy="902842"/>
            <a:chOff x="1926700" y="499125"/>
            <a:chExt cx="3744525" cy="3652275"/>
          </a:xfrm>
        </p:grpSpPr>
        <p:sp>
          <p:nvSpPr>
            <p:cNvPr id="1075" name="Google Shape;1075;g21e6b45a30f_0_1466"/>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6" name="Google Shape;1076;g21e6b45a30f_0_1466"/>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7" name="Google Shape;1077;g21e6b45a30f_0_1466"/>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8" name="Google Shape;1078;g21e6b45a30f_0_1466"/>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79" name="Google Shape;1079;g21e6b45a30f_0_1466"/>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80" name="Google Shape;1080;g21e6b45a30f_0_1466"/>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81" name="Google Shape;1081;g21e6b45a30f_0_1466"/>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82" name="Google Shape;1082;g21e6b45a30f_0_1466"/>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sp>
        <p:nvSpPr>
          <p:cNvPr id="1087" name="Google Shape;1087;g21e6b45a30f_0_151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1088" name="Google Shape;1088;g21e6b45a30f_0_1515"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1089" name="Google Shape;1089;g21e6b45a30f_0_1515"/>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1090" name="Google Shape;1090;g21e6b45a30f_0_1515"/>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1091" name="Google Shape;1091;g21e6b45a30f_0_1515"/>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1092" name="Google Shape;1092;g21e6b45a30f_0_1515"/>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1093" name="Google Shape;1093;g21e6b45a30f_0_1515"/>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1094" name="Google Shape;1094;g21e6b45a30f_0_1515"/>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1095" name="Google Shape;1095;g21e6b45a30f_0_1515"/>
          <p:cNvPicPr preferRelativeResize="0"/>
          <p:nvPr/>
        </p:nvPicPr>
        <p:blipFill rotWithShape="1">
          <a:blip r:embed="rId5">
            <a:alphaModFix/>
          </a:blip>
          <a:srcRect b="0" l="0" r="0" t="0"/>
          <a:stretch/>
        </p:blipFill>
        <p:spPr>
          <a:xfrm>
            <a:off x="885853" y="9655517"/>
            <a:ext cx="1509053" cy="978609"/>
          </a:xfrm>
          <a:prstGeom prst="rect">
            <a:avLst/>
          </a:prstGeom>
          <a:noFill/>
          <a:ln>
            <a:noFill/>
          </a:ln>
        </p:spPr>
      </p:pic>
      <p:pic>
        <p:nvPicPr>
          <p:cNvPr id="1096" name="Google Shape;1096;g21e6b45a30f_0_1515"/>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1097" name="Google Shape;1097;g21e6b45a30f_0_1515"/>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1098" name="Google Shape;1098;g21e6b45a30f_0_1515"/>
          <p:cNvPicPr preferRelativeResize="0"/>
          <p:nvPr/>
        </p:nvPicPr>
        <p:blipFill rotWithShape="1">
          <a:blip r:embed="rId8">
            <a:alphaModFix/>
          </a:blip>
          <a:srcRect b="5390" l="2450" r="59898" t="3700"/>
          <a:stretch/>
        </p:blipFill>
        <p:spPr>
          <a:xfrm>
            <a:off x="8616155" y="9575301"/>
            <a:ext cx="1132527" cy="1139039"/>
          </a:xfrm>
          <a:prstGeom prst="rect">
            <a:avLst/>
          </a:prstGeom>
          <a:noFill/>
          <a:ln>
            <a:noFill/>
          </a:ln>
        </p:spPr>
      </p:pic>
      <p:grpSp>
        <p:nvGrpSpPr>
          <p:cNvPr id="1099" name="Google Shape;1099;g21e6b45a30f_0_1515"/>
          <p:cNvGrpSpPr/>
          <p:nvPr/>
        </p:nvGrpSpPr>
        <p:grpSpPr>
          <a:xfrm>
            <a:off x="2480885" y="3009405"/>
            <a:ext cx="998760" cy="1132810"/>
            <a:chOff x="1455650" y="408650"/>
            <a:chExt cx="4305000" cy="4882800"/>
          </a:xfrm>
        </p:grpSpPr>
        <p:sp>
          <p:nvSpPr>
            <p:cNvPr id="1100" name="Google Shape;1100;g21e6b45a30f_0_1515"/>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01" name="Google Shape;1101;g21e6b45a30f_0_1515"/>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102" name="Google Shape;1102;g21e6b45a30f_0_1515"/>
          <p:cNvGrpSpPr/>
          <p:nvPr/>
        </p:nvGrpSpPr>
        <p:grpSpPr>
          <a:xfrm>
            <a:off x="6007842" y="3061195"/>
            <a:ext cx="999311" cy="1082161"/>
            <a:chOff x="1818775" y="407450"/>
            <a:chExt cx="4509525" cy="4883400"/>
          </a:xfrm>
        </p:grpSpPr>
        <p:sp>
          <p:nvSpPr>
            <p:cNvPr id="1103" name="Google Shape;1103;g21e6b45a30f_0_1515"/>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04" name="Google Shape;1104;g21e6b45a30f_0_1515"/>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1105" name="Google Shape;1105;g21e6b45a30f_0_1515"/>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1106" name="Google Shape;1106;g21e6b45a30f_0_1515"/>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g21e6b45a30f_0_1538"/>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1112" name="Google Shape;1112;g21e6b45a30f_0_1538"/>
          <p:cNvSpPr/>
          <p:nvPr/>
        </p:nvSpPr>
        <p:spPr>
          <a:xfrm>
            <a:off x="6325425" y="2935000"/>
            <a:ext cx="14512200" cy="15276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1113" name="Google Shape;1113;g21e6b45a30f_0_1538"/>
          <p:cNvSpPr/>
          <p:nvPr/>
        </p:nvSpPr>
        <p:spPr>
          <a:xfrm>
            <a:off x="6408727" y="5654725"/>
            <a:ext cx="14428800" cy="18330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1114" name="Google Shape;1114;g21e6b45a30f_0_1538"/>
          <p:cNvSpPr/>
          <p:nvPr/>
        </p:nvSpPr>
        <p:spPr>
          <a:xfrm>
            <a:off x="6325425" y="8234925"/>
            <a:ext cx="14512200" cy="15276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1115" name="Google Shape;1115;g21e6b45a30f_0_1538"/>
          <p:cNvSpPr/>
          <p:nvPr/>
        </p:nvSpPr>
        <p:spPr>
          <a:xfrm>
            <a:off x="6408723" y="10733375"/>
            <a:ext cx="14428800" cy="21192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1116" name="Google Shape;1116;g21e6b45a30f_0_1538"/>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1117" name="Google Shape;1117;g21e6b45a30f_0_1538"/>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1118" name="Google Shape;1118;g21e6b45a30f_0_1538"/>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grpSp>
        <p:nvGrpSpPr>
          <p:cNvPr id="1119" name="Google Shape;1119;g21e6b45a30f_0_1538"/>
          <p:cNvGrpSpPr/>
          <p:nvPr/>
        </p:nvGrpSpPr>
        <p:grpSpPr>
          <a:xfrm>
            <a:off x="1842609" y="6264325"/>
            <a:ext cx="3942491" cy="1832700"/>
            <a:chOff x="19596909" y="509575"/>
            <a:chExt cx="3942491" cy="1832700"/>
          </a:xfrm>
        </p:grpSpPr>
        <p:pic>
          <p:nvPicPr>
            <p:cNvPr descr="Kenya flag on button Royalty Free Vector Image" id="1120" name="Google Shape;1120;g21e6b45a30f_0_1538"/>
            <p:cNvPicPr preferRelativeResize="0"/>
            <p:nvPr/>
          </p:nvPicPr>
          <p:blipFill rotWithShape="1">
            <a:blip r:embed="rId3">
              <a:alphaModFix/>
            </a:blip>
            <a:srcRect b="22015"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reflection blurRad="0" dir="5400000" dist="38100" endA="0" endPos="30000" fadeDir="5400012" kx="0" rotWithShape="0" algn="bl" stPos="0" sy="-100000" ky="0"/>
            </a:effectLst>
          </p:spPr>
        </p:pic>
        <p:pic>
          <p:nvPicPr>
            <p:cNvPr id="1121" name="Google Shape;1121;g21e6b45a30f_0_1538"/>
            <p:cNvPicPr preferRelativeResize="0"/>
            <p:nvPr/>
          </p:nvPicPr>
          <p:blipFill rotWithShape="1">
            <a:blip r:embed="rId4">
              <a:alphaModFix/>
            </a:blip>
            <a:srcRect b="0" l="0" r="0" t="0"/>
            <a:stretch/>
          </p:blipFill>
          <p:spPr>
            <a:xfrm>
              <a:off x="21706700" y="509575"/>
              <a:ext cx="1832700" cy="1832700"/>
            </a:xfrm>
            <a:prstGeom prst="rect">
              <a:avLst/>
            </a:prstGeom>
            <a:noFill/>
            <a:ln>
              <a:noFill/>
            </a:ln>
            <a:effectLst>
              <a:reflection blurRad="0" dir="5400000" dist="38100" endA="0" endPos="30000" fadeDir="5400012" kx="0" rotWithShape="0" algn="bl" stA="51000" stPos="0" sy="-100000" ky="0"/>
            </a:effectLst>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grpSp>
        <p:nvGrpSpPr>
          <p:cNvPr id="1126" name="Google Shape;1126;g21e6b45a30f_0_1552"/>
          <p:cNvGrpSpPr/>
          <p:nvPr/>
        </p:nvGrpSpPr>
        <p:grpSpPr>
          <a:xfrm>
            <a:off x="13922021" y="7887347"/>
            <a:ext cx="10461370" cy="1713560"/>
            <a:chOff x="5220888" y="1595367"/>
            <a:chExt cx="3923112" cy="642601"/>
          </a:xfrm>
        </p:grpSpPr>
        <p:sp>
          <p:nvSpPr>
            <p:cNvPr id="1127" name="Google Shape;1127;g21e6b45a30f_0_1552"/>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28" name="Google Shape;1128;g21e6b45a30f_0_1552"/>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1129" name="Google Shape;1129;g21e6b45a30f_0_1552"/>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1130" name="Google Shape;1130;g21e6b45a30f_0_1552"/>
          <p:cNvGrpSpPr/>
          <p:nvPr/>
        </p:nvGrpSpPr>
        <p:grpSpPr>
          <a:xfrm>
            <a:off x="13922021" y="4383687"/>
            <a:ext cx="10461370" cy="1713581"/>
            <a:chOff x="5220888" y="940241"/>
            <a:chExt cx="3923112" cy="642609"/>
          </a:xfrm>
        </p:grpSpPr>
        <p:sp>
          <p:nvSpPr>
            <p:cNvPr id="1131" name="Google Shape;1131;g21e6b45a30f_0_1552"/>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2" name="Google Shape;1132;g21e6b45a30f_0_1552"/>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133" name="Google Shape;1133;g21e6b45a30f_0_1552"/>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134" name="Google Shape;1134;g21e6b45a30f_0_1552"/>
          <p:cNvGrpSpPr/>
          <p:nvPr/>
        </p:nvGrpSpPr>
        <p:grpSpPr>
          <a:xfrm>
            <a:off x="13922018" y="6145196"/>
            <a:ext cx="10461370" cy="1713586"/>
            <a:chOff x="5220888" y="2250475"/>
            <a:chExt cx="3923112" cy="642611"/>
          </a:xfrm>
        </p:grpSpPr>
        <p:sp>
          <p:nvSpPr>
            <p:cNvPr id="1135" name="Google Shape;1135;g21e6b45a30f_0_1552"/>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6" name="Google Shape;1136;g21e6b45a30f_0_1552"/>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1137" name="Google Shape;1137;g21e6b45a30f_0_1552"/>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1138" name="Google Shape;1138;g21e6b45a30f_0_1552"/>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g21e6b45a30f_0_2091"/>
          <p:cNvSpPr txBox="1"/>
          <p:nvPr>
            <p:ph idx="1" type="body"/>
          </p:nvPr>
        </p:nvSpPr>
        <p:spPr>
          <a:xfrm>
            <a:off x="10529900" y="5384975"/>
            <a:ext cx="10858200" cy="4890900"/>
          </a:xfrm>
          <a:prstGeom prst="rect">
            <a:avLst/>
          </a:prstGeom>
          <a:noFill/>
          <a:ln>
            <a:noFill/>
          </a:ln>
        </p:spPr>
        <p:txBody>
          <a:bodyPr anchorCtr="0" anchor="t" bIns="243800" lIns="243800" spcFirstLastPara="1" rIns="243800" wrap="square" tIns="243800">
            <a:normAutofit/>
          </a:bodyPr>
          <a:lstStyle/>
          <a:p>
            <a:pPr indent="0" lvl="0" marL="0" rtl="0" algn="l">
              <a:lnSpc>
                <a:spcPct val="150000"/>
              </a:lnSpc>
              <a:spcBef>
                <a:spcPts val="0"/>
              </a:spcBef>
              <a:spcAft>
                <a:spcPts val="0"/>
              </a:spcAft>
              <a:buSzPts val="4800"/>
              <a:buNone/>
            </a:pPr>
            <a:r>
              <a:rPr lang="en-US" sz="2700">
                <a:solidFill>
                  <a:schemeClr val="dk1"/>
                </a:solidFill>
                <a:latin typeface="Roboto Light"/>
                <a:ea typeface="Roboto Light"/>
                <a:cs typeface="Roboto Light"/>
                <a:sym typeface="Roboto Light"/>
              </a:rPr>
              <a:t>IMPLEMENTING AGENCY: </a:t>
            </a:r>
            <a:r>
              <a:rPr b="1" lang="en-US" sz="2700">
                <a:solidFill>
                  <a:schemeClr val="dk1"/>
                </a:solidFill>
              </a:rPr>
              <a:t>NATIONAL IRRIGATION AUTHORITY</a:t>
            </a:r>
            <a:endParaRPr b="1" sz="2700">
              <a:solidFill>
                <a:schemeClr val="dk1"/>
              </a:solidFill>
            </a:endParaRPr>
          </a:p>
          <a:p>
            <a:pPr indent="0" lvl="0" marL="0" rtl="0" algn="l">
              <a:lnSpc>
                <a:spcPct val="150000"/>
              </a:lnSpc>
              <a:spcBef>
                <a:spcPts val="1000"/>
              </a:spcBef>
              <a:spcAft>
                <a:spcPts val="0"/>
              </a:spcAft>
              <a:buSzPts val="4800"/>
              <a:buNone/>
            </a:pPr>
            <a:r>
              <a:t/>
            </a:r>
            <a:endParaRPr sz="2700">
              <a:solidFill>
                <a:schemeClr val="dk1"/>
              </a:solidFill>
              <a:latin typeface="Roboto Light"/>
              <a:ea typeface="Roboto Light"/>
              <a:cs typeface="Roboto Light"/>
              <a:sym typeface="Roboto Light"/>
            </a:endParaRPr>
          </a:p>
          <a:p>
            <a:pPr indent="0" lvl="0" marL="0" rtl="0" algn="l">
              <a:lnSpc>
                <a:spcPct val="150000"/>
              </a:lnSpc>
              <a:spcBef>
                <a:spcPts val="1000"/>
              </a:spcBef>
              <a:spcAft>
                <a:spcPts val="0"/>
              </a:spcAft>
              <a:buSzPts val="4800"/>
              <a:buNone/>
            </a:pPr>
            <a:r>
              <a:rPr lang="en-US" sz="2700">
                <a:solidFill>
                  <a:schemeClr val="dk1"/>
                </a:solidFill>
                <a:latin typeface="Roboto Light"/>
                <a:ea typeface="Roboto Light"/>
                <a:cs typeface="Roboto Light"/>
                <a:sym typeface="Roboto Light"/>
              </a:rPr>
              <a:t>INVESTMENT VALUE: </a:t>
            </a:r>
            <a:r>
              <a:rPr b="1" lang="en-US" sz="2700">
                <a:solidFill>
                  <a:schemeClr val="dk1"/>
                </a:solidFill>
              </a:rPr>
              <a:t>USD 57.7 Million  </a:t>
            </a:r>
            <a:endParaRPr b="1" sz="2700">
              <a:solidFill>
                <a:schemeClr val="dk1"/>
              </a:solidFill>
            </a:endParaRPr>
          </a:p>
          <a:p>
            <a:pPr indent="0" lvl="0" marL="0" rtl="0" algn="l">
              <a:lnSpc>
                <a:spcPct val="150000"/>
              </a:lnSpc>
              <a:spcBef>
                <a:spcPts val="0"/>
              </a:spcBef>
              <a:spcAft>
                <a:spcPts val="0"/>
              </a:spcAft>
              <a:buSzPts val="4800"/>
              <a:buNone/>
            </a:pPr>
            <a:r>
              <a:t/>
            </a:r>
            <a:endParaRPr b="1" sz="2700">
              <a:solidFill>
                <a:schemeClr val="dk1"/>
              </a:solidFill>
            </a:endParaRPr>
          </a:p>
          <a:p>
            <a:pPr indent="0" lvl="0" marL="0" rtl="0" algn="l">
              <a:lnSpc>
                <a:spcPct val="200000"/>
              </a:lnSpc>
              <a:spcBef>
                <a:spcPts val="2000"/>
              </a:spcBef>
              <a:spcAft>
                <a:spcPts val="0"/>
              </a:spcAft>
              <a:buSzPts val="4800"/>
              <a:buNone/>
            </a:pPr>
            <a:r>
              <a:rPr lang="en-US" sz="2700">
                <a:solidFill>
                  <a:schemeClr val="dk1"/>
                </a:solidFill>
                <a:latin typeface="Roboto Light"/>
                <a:ea typeface="Roboto Light"/>
                <a:cs typeface="Roboto Light"/>
                <a:sym typeface="Roboto Light"/>
              </a:rPr>
              <a:t>INVESTMENT STRUCTURE: </a:t>
            </a:r>
            <a:r>
              <a:rPr b="1" lang="en-US" sz="2700">
                <a:solidFill>
                  <a:schemeClr val="dk1"/>
                </a:solidFill>
              </a:rPr>
              <a:t>PUBLIC PRIVATE PARTNERSHIP (PPP)</a:t>
            </a:r>
            <a:endParaRPr b="1" sz="2700">
              <a:solidFill>
                <a:schemeClr val="dk1"/>
              </a:solidFill>
            </a:endParaRPr>
          </a:p>
        </p:txBody>
      </p:sp>
      <p:sp>
        <p:nvSpPr>
          <p:cNvPr id="1144" name="Google Shape;1144;g21e6b45a30f_0_209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1145" name="Google Shape;1145;g21e6b45a30f_0_2091"/>
          <p:cNvSpPr txBox="1"/>
          <p:nvPr/>
        </p:nvSpPr>
        <p:spPr>
          <a:xfrm>
            <a:off x="831200" y="1756925"/>
            <a:ext cx="206733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chemeClr val="dk1"/>
              </a:buClr>
              <a:buSzPts val="1100"/>
              <a:buFont typeface="Arial"/>
              <a:buNone/>
            </a:pPr>
            <a:r>
              <a:rPr b="0" i="0" lang="en-US" sz="3800" u="none" cap="none" strike="noStrike">
                <a:solidFill>
                  <a:srgbClr val="B02C20"/>
                </a:solidFill>
                <a:latin typeface="Roboto Medium"/>
                <a:ea typeface="Roboto Medium"/>
                <a:cs typeface="Roboto Medium"/>
                <a:sym typeface="Roboto Medium"/>
              </a:rPr>
              <a:t>Project Name: PROPOSED OLENKIRENITO DAM PROJECT</a:t>
            </a:r>
            <a:endParaRPr b="0" i="0" sz="3800" u="none" cap="none" strike="noStrike">
              <a:solidFill>
                <a:srgbClr val="B02C20"/>
              </a:solidFill>
              <a:latin typeface="Roboto Medium"/>
              <a:ea typeface="Roboto Medium"/>
              <a:cs typeface="Roboto Medium"/>
              <a:sym typeface="Roboto Medium"/>
            </a:endParaRPr>
          </a:p>
        </p:txBody>
      </p:sp>
      <p:sp>
        <p:nvSpPr>
          <p:cNvPr id="1146" name="Google Shape;1146;g21e6b45a30f_0_2091"/>
          <p:cNvSpPr/>
          <p:nvPr/>
        </p:nvSpPr>
        <p:spPr>
          <a:xfrm>
            <a:off x="9128178" y="841994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21e6b45a30f_0_2091"/>
          <p:cNvSpPr/>
          <p:nvPr/>
        </p:nvSpPr>
        <p:spPr>
          <a:xfrm>
            <a:off x="9108840" y="6742308"/>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8" name="Google Shape;1148;g21e6b45a30f_0_2091"/>
          <p:cNvGrpSpPr/>
          <p:nvPr/>
        </p:nvGrpSpPr>
        <p:grpSpPr>
          <a:xfrm>
            <a:off x="9108751" y="5044711"/>
            <a:ext cx="1164803" cy="1164771"/>
            <a:chOff x="1230625" y="2035900"/>
            <a:chExt cx="436812" cy="436800"/>
          </a:xfrm>
        </p:grpSpPr>
        <p:sp>
          <p:nvSpPr>
            <p:cNvPr id="1149" name="Google Shape;1149;g21e6b45a30f_0_2091"/>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1e6b45a30f_0_2091"/>
            <p:cNvSpPr txBox="1"/>
            <p:nvPr/>
          </p:nvSpPr>
          <p:spPr>
            <a:xfrm>
              <a:off x="1230625" y="2060897"/>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grpSp>
      <p:pic>
        <p:nvPicPr>
          <p:cNvPr id="1151" name="Google Shape;1151;g21e6b45a30f_0_2091"/>
          <p:cNvPicPr preferRelativeResize="0"/>
          <p:nvPr/>
        </p:nvPicPr>
        <p:blipFill rotWithShape="1">
          <a:blip r:embed="rId3">
            <a:alphaModFix amt="70000"/>
          </a:blip>
          <a:srcRect b="0" l="0" r="0" t="0"/>
          <a:stretch/>
        </p:blipFill>
        <p:spPr>
          <a:xfrm>
            <a:off x="9412208" y="6979866"/>
            <a:ext cx="596534" cy="596534"/>
          </a:xfrm>
          <a:prstGeom prst="rect">
            <a:avLst/>
          </a:prstGeom>
          <a:noFill/>
          <a:ln>
            <a:noFill/>
          </a:ln>
        </p:spPr>
      </p:pic>
      <p:cxnSp>
        <p:nvCxnSpPr>
          <p:cNvPr id="1152" name="Google Shape;1152;g21e6b45a30f_0_2091"/>
          <p:cNvCxnSpPr/>
          <p:nvPr/>
        </p:nvCxnSpPr>
        <p:spPr>
          <a:xfrm rot="10800000">
            <a:off x="9057433" y="8065554"/>
            <a:ext cx="11239800" cy="0"/>
          </a:xfrm>
          <a:prstGeom prst="straightConnector1">
            <a:avLst/>
          </a:prstGeom>
          <a:noFill/>
          <a:ln cap="flat" cmpd="sng" w="9525">
            <a:solidFill>
              <a:srgbClr val="D9D9D9"/>
            </a:solidFill>
            <a:prstDash val="solid"/>
            <a:round/>
            <a:headEnd len="sm" w="sm" type="none"/>
            <a:tailEnd len="sm" w="sm" type="none"/>
          </a:ln>
        </p:spPr>
      </p:cxnSp>
      <p:grpSp>
        <p:nvGrpSpPr>
          <p:cNvPr id="1153" name="Google Shape;1153;g21e6b45a30f_0_2091"/>
          <p:cNvGrpSpPr/>
          <p:nvPr/>
        </p:nvGrpSpPr>
        <p:grpSpPr>
          <a:xfrm>
            <a:off x="2060375" y="3493204"/>
            <a:ext cx="5286172" cy="6678643"/>
            <a:chOff x="408950" y="1199450"/>
            <a:chExt cx="2991608" cy="3779651"/>
          </a:xfrm>
        </p:grpSpPr>
        <p:pic>
          <p:nvPicPr>
            <p:cNvPr id="1154" name="Google Shape;1154;g21e6b45a30f_0_2091"/>
            <p:cNvPicPr preferRelativeResize="0"/>
            <p:nvPr/>
          </p:nvPicPr>
          <p:blipFill rotWithShape="1">
            <a:blip r:embed="rId4">
              <a:alphaModFix/>
            </a:blip>
            <a:srcRect b="0" l="0" r="0" t="0"/>
            <a:stretch/>
          </p:blipFill>
          <p:spPr>
            <a:xfrm>
              <a:off x="408950" y="1199450"/>
              <a:ext cx="2991608" cy="3779651"/>
            </a:xfrm>
            <a:prstGeom prst="rect">
              <a:avLst/>
            </a:prstGeom>
            <a:noFill/>
            <a:ln>
              <a:noFill/>
            </a:ln>
          </p:spPr>
        </p:pic>
        <p:sp>
          <p:nvSpPr>
            <p:cNvPr id="1155" name="Google Shape;1155;g21e6b45a30f_0_2091"/>
            <p:cNvSpPr/>
            <p:nvPr/>
          </p:nvSpPr>
          <p:spPr>
            <a:xfrm>
              <a:off x="1059253" y="3297092"/>
              <a:ext cx="400200" cy="4002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6" name="Google Shape;1156;g21e6b45a30f_0_2091"/>
            <p:cNvPicPr preferRelativeResize="0"/>
            <p:nvPr/>
          </p:nvPicPr>
          <p:blipFill rotWithShape="1">
            <a:blip r:embed="rId5">
              <a:alphaModFix/>
            </a:blip>
            <a:srcRect b="0" l="0" r="0" t="0"/>
            <a:stretch/>
          </p:blipFill>
          <p:spPr>
            <a:xfrm>
              <a:off x="1147503" y="3297118"/>
              <a:ext cx="223700" cy="266304"/>
            </a:xfrm>
            <a:prstGeom prst="rect">
              <a:avLst/>
            </a:prstGeom>
            <a:noFill/>
            <a:ln>
              <a:noFill/>
            </a:ln>
          </p:spPr>
        </p:pic>
      </p:grpSp>
      <p:sp>
        <p:nvSpPr>
          <p:cNvPr id="1157" name="Google Shape;1157;g21e6b45a30f_0_2091"/>
          <p:cNvSpPr/>
          <p:nvPr/>
        </p:nvSpPr>
        <p:spPr>
          <a:xfrm>
            <a:off x="1602325" y="8065550"/>
            <a:ext cx="3335100" cy="597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A54F"/>
                </a:solidFill>
                <a:latin typeface="Roboto"/>
                <a:ea typeface="Roboto"/>
                <a:cs typeface="Roboto"/>
                <a:sym typeface="Roboto"/>
              </a:rPr>
              <a:t>NAROK COUNTY</a:t>
            </a:r>
            <a:endParaRPr b="0" i="0" sz="1600" u="none" cap="none" strike="noStrike">
              <a:solidFill>
                <a:srgbClr val="595959"/>
              </a:solidFill>
              <a:latin typeface="Roboto"/>
              <a:ea typeface="Roboto"/>
              <a:cs typeface="Roboto"/>
              <a:sym typeface="Roboto"/>
            </a:endParaRPr>
          </a:p>
        </p:txBody>
      </p:sp>
      <p:sp>
        <p:nvSpPr>
          <p:cNvPr id="1158" name="Google Shape;1158;g21e6b45a30f_0_2091"/>
          <p:cNvSpPr txBox="1"/>
          <p:nvPr/>
        </p:nvSpPr>
        <p:spPr>
          <a:xfrm>
            <a:off x="9128164" y="8598980"/>
            <a:ext cx="1164600" cy="1003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cxnSp>
        <p:nvCxnSpPr>
          <p:cNvPr id="1159" name="Google Shape;1159;g21e6b45a30f_0_2091"/>
          <p:cNvCxnSpPr/>
          <p:nvPr/>
        </p:nvCxnSpPr>
        <p:spPr>
          <a:xfrm rot="10800000">
            <a:off x="9057433" y="6609592"/>
            <a:ext cx="112398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g21e6b45a30f_0_2322"/>
          <p:cNvSpPr txBox="1"/>
          <p:nvPr/>
        </p:nvSpPr>
        <p:spPr>
          <a:xfrm>
            <a:off x="1773425" y="2606175"/>
            <a:ext cx="12952800" cy="69120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Narok County has been classified as an Arid and Semi-Arid Land (ASAL), characterized by warm to hot, with temperatures ranging between 24 to 40 degrees Celsius. Rainfall is erratic (averaging 300mm to 400m) and unpredictable both in timing and distribution.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100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Agro-pastrolism, which is the main source of livelihood for the residents activity of the residents is mainly rainfed, and with the vagarity of climate change, marked by erratic and less rainfall being received in the area,agro-pastrolism has become an unattractive venture to both the residents and potential investors, despite the county having large tracks of arable land, as both crops and livestock are lost due to drought and floods in the county. This has led to widespread food insecurity and poverty in the area.</a:t>
            </a:r>
            <a:endParaRPr b="0" i="0" sz="2700" u="none" cap="none" strike="noStrike">
              <a:solidFill>
                <a:srgbClr val="434343"/>
              </a:solidFill>
              <a:latin typeface="Roboto Light"/>
              <a:ea typeface="Roboto Light"/>
              <a:cs typeface="Roboto Light"/>
              <a:sym typeface="Roboto Light"/>
            </a:endParaRPr>
          </a:p>
        </p:txBody>
      </p:sp>
      <p:sp>
        <p:nvSpPr>
          <p:cNvPr id="1165" name="Google Shape;1165;g21e6b45a30f_0_232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2021-08-18T08:07:40Z</dcterms:created>
  <dc:creator>Jkaria</dc:creator>
</cp:coreProperties>
</file>