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  <p:sldMasterId id="2147483681" r:id="rId7"/>
    <p:sldMasterId id="2147483696" r:id="rId8"/>
    <p:sldMasterId id="2147483714" r:id="rId9"/>
    <p:sldMasterId id="2147483728" r:id="rId10"/>
    <p:sldMasterId id="2147483743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y="13716000" cx="24384000"/>
  <p:notesSz cx="12192000" cy="6858000"/>
  <p:embeddedFontLst>
    <p:embeddedFont>
      <p:font typeface="Roboto Black"/>
      <p:bold r:id="rId28"/>
      <p:boldItalic r:id="rId29"/>
    </p:embeddedFont>
    <p:embeddedFont>
      <p:font typeface="Roboto Thin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Roboto Medium"/>
      <p:regular r:id="rId38"/>
      <p:bold r:id="rId39"/>
      <p:italic r:id="rId40"/>
      <p:boldItalic r:id="rId41"/>
    </p:embeddedFont>
    <p:embeddedFont>
      <p:font typeface="Roboto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0">
          <p15:clr>
            <a:srgbClr val="A4A3A4"/>
          </p15:clr>
        </p15:guide>
        <p15:guide id="2" pos="425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6" roundtripDataSignature="AMtx7miCi0LkWTLQ2leRCmwMTIr6FJbt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8306B7-2F55-45B2-AE26-C18EE046F986}">
  <a:tblStyle styleId="{538306B7-2F55-45B2-AE26-C18EE046F98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0EF"/>
          </a:solidFill>
        </a:fill>
      </a:tcStyle>
    </a:wholeTbl>
    <a:band1H>
      <a:tcTxStyle b="off" i="off"/>
      <a:tcStyle>
        <a:fill>
          <a:solidFill>
            <a:srgbClr val="DBDFDD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BDFDD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 orient="horz"/>
        <p:guide pos="42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italic.fntdata"/><Relationship Id="rId20" Type="http://schemas.openxmlformats.org/officeDocument/2006/relationships/slide" Target="slides/slide8.xml"/><Relationship Id="rId42" Type="http://schemas.openxmlformats.org/officeDocument/2006/relationships/font" Target="fonts/RobotoLight-regular.fntdata"/><Relationship Id="rId41" Type="http://schemas.openxmlformats.org/officeDocument/2006/relationships/font" Target="fonts/RobotoMedium-boldItalic.fntdata"/><Relationship Id="rId22" Type="http://schemas.openxmlformats.org/officeDocument/2006/relationships/slide" Target="slides/slide10.xml"/><Relationship Id="rId44" Type="http://schemas.openxmlformats.org/officeDocument/2006/relationships/font" Target="fonts/RobotoLight-italic.fntdata"/><Relationship Id="rId21" Type="http://schemas.openxmlformats.org/officeDocument/2006/relationships/slide" Target="slides/slide9.xml"/><Relationship Id="rId43" Type="http://schemas.openxmlformats.org/officeDocument/2006/relationships/font" Target="fonts/RobotoLight-bold.fntdata"/><Relationship Id="rId24" Type="http://schemas.openxmlformats.org/officeDocument/2006/relationships/slide" Target="slides/slide12.xml"/><Relationship Id="rId46" Type="http://customschemas.google.com/relationships/presentationmetadata" Target="metadata"/><Relationship Id="rId23" Type="http://schemas.openxmlformats.org/officeDocument/2006/relationships/slide" Target="slides/slide11.xml"/><Relationship Id="rId45" Type="http://schemas.openxmlformats.org/officeDocument/2006/relationships/font" Target="fonts/RobotoLight-boldItalic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font" Target="fonts/RobotoBlack-bold.fntdata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Black-bold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RobotoThin-bold.fntdata"/><Relationship Id="rId30" Type="http://schemas.openxmlformats.org/officeDocument/2006/relationships/font" Target="fonts/RobotoThin-regular.fntdata"/><Relationship Id="rId11" Type="http://schemas.openxmlformats.org/officeDocument/2006/relationships/slideMaster" Target="slideMasters/slideMaster7.xml"/><Relationship Id="rId33" Type="http://schemas.openxmlformats.org/officeDocument/2006/relationships/font" Target="fonts/RobotoThin-boldItalic.fntdata"/><Relationship Id="rId10" Type="http://schemas.openxmlformats.org/officeDocument/2006/relationships/slideMaster" Target="slideMasters/slideMaster6.xml"/><Relationship Id="rId32" Type="http://schemas.openxmlformats.org/officeDocument/2006/relationships/font" Target="fonts/RobotoThin-italic.fntdata"/><Relationship Id="rId13" Type="http://schemas.openxmlformats.org/officeDocument/2006/relationships/slide" Target="slides/slide1.xml"/><Relationship Id="rId35" Type="http://schemas.openxmlformats.org/officeDocument/2006/relationships/font" Target="fonts/Roboto-bold.fntdata"/><Relationship Id="rId12" Type="http://schemas.openxmlformats.org/officeDocument/2006/relationships/notesMaster" Target="notesMasters/notesMaster1.xml"/><Relationship Id="rId34" Type="http://schemas.openxmlformats.org/officeDocument/2006/relationships/font" Target="fonts/Roboto-regular.fntdata"/><Relationship Id="rId15" Type="http://schemas.openxmlformats.org/officeDocument/2006/relationships/slide" Target="slides/slide3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2.xml"/><Relationship Id="rId36" Type="http://schemas.openxmlformats.org/officeDocument/2006/relationships/font" Target="fonts/Roboto-italic.fntdata"/><Relationship Id="rId17" Type="http://schemas.openxmlformats.org/officeDocument/2006/relationships/slide" Target="slides/slide5.xml"/><Relationship Id="rId39" Type="http://schemas.openxmlformats.org/officeDocument/2006/relationships/font" Target="fonts/RobotoMedium-bold.fntdata"/><Relationship Id="rId16" Type="http://schemas.openxmlformats.org/officeDocument/2006/relationships/slide" Target="slides/slide4.xml"/><Relationship Id="rId38" Type="http://schemas.openxmlformats.org/officeDocument/2006/relationships/font" Target="fonts/RobotoMedium-regular.fntdata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1f37358a5b_0_1221:notes"/>
          <p:cNvSpPr/>
          <p:nvPr>
            <p:ph idx="2" type="sldImg"/>
          </p:nvPr>
        </p:nvSpPr>
        <p:spPr>
          <a:xfrm>
            <a:off x="677867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g21f37358a5b_0_12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1f37358a5b_0_2808:notes"/>
          <p:cNvSpPr/>
          <p:nvPr>
            <p:ph idx="2" type="sldImg"/>
          </p:nvPr>
        </p:nvSpPr>
        <p:spPr>
          <a:xfrm>
            <a:off x="677867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5" name="Google Shape;875;g21f37358a5b_0_280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21f37358a5b_0_2487:notes"/>
          <p:cNvSpPr/>
          <p:nvPr>
            <p:ph idx="2" type="sldImg"/>
          </p:nvPr>
        </p:nvSpPr>
        <p:spPr>
          <a:xfrm>
            <a:off x="677867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1" name="Google Shape;881;g21f37358a5b_0_248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During each phase of the construction period, only interest is paid on outstanding bank debt for that phase, after which payments begin on a declining balance.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1f37358a5b_0_2385:notes"/>
          <p:cNvSpPr/>
          <p:nvPr>
            <p:ph idx="2" type="sldImg"/>
          </p:nvPr>
        </p:nvSpPr>
        <p:spPr>
          <a:xfrm>
            <a:off x="677867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g21f37358a5b_0_238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1f37358a5b_0_2098:notes"/>
          <p:cNvSpPr/>
          <p:nvPr>
            <p:ph idx="2" type="sldImg"/>
          </p:nvPr>
        </p:nvSpPr>
        <p:spPr>
          <a:xfrm>
            <a:off x="677333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g21f37358a5b_0_209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21f37358a5b_0_2114:notes"/>
          <p:cNvSpPr/>
          <p:nvPr>
            <p:ph idx="2" type="sldImg"/>
          </p:nvPr>
        </p:nvSpPr>
        <p:spPr>
          <a:xfrm>
            <a:off x="677867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0" name="Google Shape;920;g21f37358a5b_0_21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1f37358a5b_0_2119:notes"/>
          <p:cNvSpPr/>
          <p:nvPr>
            <p:ph idx="2" type="sldImg"/>
          </p:nvPr>
        </p:nvSpPr>
        <p:spPr>
          <a:xfrm>
            <a:off x="677867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g21f37358a5b_0_21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1f37358a5b_0_1231:notes"/>
          <p:cNvSpPr/>
          <p:nvPr>
            <p:ph idx="2" type="sldImg"/>
          </p:nvPr>
        </p:nvSpPr>
        <p:spPr>
          <a:xfrm>
            <a:off x="677333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g21f37358a5b_0_12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1f37358a5b_0_1247:notes"/>
          <p:cNvSpPr/>
          <p:nvPr>
            <p:ph idx="2" type="sldImg"/>
          </p:nvPr>
        </p:nvSpPr>
        <p:spPr>
          <a:xfrm>
            <a:off x="677333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g21f37358a5b_0_124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1f37358a5b_0_1300:notes"/>
          <p:cNvSpPr/>
          <p:nvPr>
            <p:ph idx="2" type="sldImg"/>
          </p:nvPr>
        </p:nvSpPr>
        <p:spPr>
          <a:xfrm>
            <a:off x="677333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g21f37358a5b_0_130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1f37358a5b_0_1349:notes"/>
          <p:cNvSpPr/>
          <p:nvPr>
            <p:ph idx="2" type="sldImg"/>
          </p:nvPr>
        </p:nvSpPr>
        <p:spPr>
          <a:xfrm>
            <a:off x="677333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g21f37358a5b_0_134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1f37358a5b_0_1372:notes"/>
          <p:cNvSpPr/>
          <p:nvPr>
            <p:ph idx="2" type="sldImg"/>
          </p:nvPr>
        </p:nvSpPr>
        <p:spPr>
          <a:xfrm>
            <a:off x="677867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g21f37358a5b_0_137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1f37358a5b_0_1386:notes"/>
          <p:cNvSpPr/>
          <p:nvPr>
            <p:ph idx="2" type="sldImg"/>
          </p:nvPr>
        </p:nvSpPr>
        <p:spPr>
          <a:xfrm>
            <a:off x="677333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g21f37358a5b_0_138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1f37358a5b_0_2938:notes"/>
          <p:cNvSpPr/>
          <p:nvPr>
            <p:ph idx="2" type="sldImg"/>
          </p:nvPr>
        </p:nvSpPr>
        <p:spPr>
          <a:xfrm>
            <a:off x="677867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g21f37358a5b_0_293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21f37358a5b_0_2698:notes"/>
          <p:cNvSpPr/>
          <p:nvPr>
            <p:ph idx="2" type="sldImg"/>
          </p:nvPr>
        </p:nvSpPr>
        <p:spPr>
          <a:xfrm>
            <a:off x="677867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g21f37358a5b_0_269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21f37358a5b_0_25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21f37358a5b_0_2512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6" name="Google Shape;16;g21f37358a5b_0_251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21f37358a5b_0_25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21f37358a5b_0_2556"/>
          <p:cNvSpPr txBox="1"/>
          <p:nvPr>
            <p:ph idx="1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66" name="Google Shape;66;g21f37358a5b_0_255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g21f37358a5b_0_2556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/>
        </p:txBody>
      </p:sp>
      <p:sp>
        <p:nvSpPr>
          <p:cNvPr id="68" name="Google Shape;68;g21f37358a5b_0_2556"/>
          <p:cNvSpPr txBox="1"/>
          <p:nvPr>
            <p:ph idx="2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pic>
        <p:nvPicPr>
          <p:cNvPr id="69" name="Google Shape;69;g21f37358a5b_0_25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1f37358a5b_0_235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3" name="Google Shape;643;g21f37358a5b_0_2352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44" name="Google Shape;644;g21f37358a5b_0_235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5" name="Google Shape;645;g21f37358a5b_0_235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6" name="Google Shape;646;g21f37358a5b_0_235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1f37358a5b_0_2358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9" name="Google Shape;649;g21f37358a5b_0_2358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50" name="Google Shape;650;g21f37358a5b_0_235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1" name="Google Shape;651;g21f37358a5b_0_235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2" name="Google Shape;652;g21f37358a5b_0_235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1f37358a5b_0_2364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5" name="Google Shape;655;g21f37358a5b_0_236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6" name="Google Shape;656;g21f37358a5b_0_2364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g21f37358a5b_0_2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7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g21f37358a5b_0_23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g21f37358a5b_0_236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661" name="Google Shape;661;g21f37358a5b_0_2369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62" name="Google Shape;662;g21f37358a5b_0_236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3" name="Google Shape;663;g21f37358a5b_0_23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21f37358a5b_0_25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1f37358a5b_0_2563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73" name="Google Shape;73;g21f37358a5b_0_256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g21f37358a5b_0_25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21f37358a5b_0_25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1f37358a5b_0_2568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78" name="Google Shape;78;g21f37358a5b_0_2568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79" name="Google Shape;79;g21f37358a5b_0_256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g21f37358a5b_0_25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f37358a5b_0_257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g21f37358a5b_0_2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f37358a5b_0_2577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86" name="Google Shape;86;g21f37358a5b_0_2577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63550" lvl="0" marL="457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1pPr>
            <a:lvl2pPr indent="-463550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87" name="Google Shape;87;g21f37358a5b_0_2577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1f37358a5b_0_2577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1f37358a5b_0_2577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f37358a5b_0_1569"/>
          <p:cNvSpPr txBox="1"/>
          <p:nvPr>
            <p:ph type="title"/>
          </p:nvPr>
        </p:nvSpPr>
        <p:spPr>
          <a:xfrm>
            <a:off x="831200" y="4656134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8" name="Google Shape;98;g21f37358a5b_0_1569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g21f37358a5b_0_1569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6" y="-29734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f37358a5b_0_1489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g21f37358a5b_0_1489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g21f37358a5b_0_1489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g21f37358a5b_0_1489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f37358a5b_0_1494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g21f37358a5b_0_1494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08" name="Google Shape;108;g21f37358a5b_0_1494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g21f37358a5b_0_1494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g21f37358a5b_0_1494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f37358a5b_0_1500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g21f37358a5b_0_1500"/>
          <p:cNvSpPr txBox="1"/>
          <p:nvPr>
            <p:ph idx="1" type="body"/>
          </p:nvPr>
        </p:nvSpPr>
        <p:spPr>
          <a:xfrm>
            <a:off x="121920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14" name="Google Shape;114;g21f37358a5b_0_1500"/>
          <p:cNvSpPr txBox="1"/>
          <p:nvPr>
            <p:ph idx="2" type="body"/>
          </p:nvPr>
        </p:nvSpPr>
        <p:spPr>
          <a:xfrm>
            <a:off x="1255776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15" name="Google Shape;115;g21f37358a5b_0_1500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g21f37358a5b_0_1500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g21f37358a5b_0_1500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f37358a5b_0_1507"/>
          <p:cNvSpPr txBox="1"/>
          <p:nvPr>
            <p:ph type="ctrTitle"/>
          </p:nvPr>
        </p:nvSpPr>
        <p:spPr>
          <a:xfrm>
            <a:off x="1828800" y="2743202"/>
            <a:ext cx="20929500" cy="38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0"/>
              <a:buFont typeface="Arial"/>
              <a:buNone/>
              <a:defRPr sz="10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g21f37358a5b_0_1507"/>
          <p:cNvSpPr txBox="1"/>
          <p:nvPr>
            <p:ph idx="1" type="subTitle"/>
          </p:nvPr>
        </p:nvSpPr>
        <p:spPr>
          <a:xfrm>
            <a:off x="1828800" y="7010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121" name="Google Shape;121;g21f37358a5b_0_1507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g21f37358a5b_0_1507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g21f37358a5b_0_1507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g21f37358a5b_0_1507"/>
          <p:cNvCxnSpPr/>
          <p:nvPr/>
        </p:nvCxnSpPr>
        <p:spPr>
          <a:xfrm>
            <a:off x="1828800" y="6797040"/>
            <a:ext cx="209295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21f37358a5b_0_25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21f37358a5b_0_2527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20" name="Google Shape;20;g21f37358a5b_0_2527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" name="Google Shape;21;g21f37358a5b_0_2527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f37358a5b_0_1514"/>
          <p:cNvSpPr txBox="1"/>
          <p:nvPr>
            <p:ph type="title"/>
          </p:nvPr>
        </p:nvSpPr>
        <p:spPr>
          <a:xfrm>
            <a:off x="1926168" y="4724402"/>
            <a:ext cx="207264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g21f37358a5b_0_1514"/>
          <p:cNvSpPr txBox="1"/>
          <p:nvPr>
            <p:ph idx="1" type="body"/>
          </p:nvPr>
        </p:nvSpPr>
        <p:spPr>
          <a:xfrm>
            <a:off x="1926168" y="9253730"/>
            <a:ext cx="20726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None/>
              <a:defRPr sz="4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g21f37358a5b_0_1514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g21f37358a5b_0_1514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g21f37358a5b_0_1514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g21f37358a5b_0_1514"/>
          <p:cNvCxnSpPr/>
          <p:nvPr/>
        </p:nvCxnSpPr>
        <p:spPr>
          <a:xfrm>
            <a:off x="1950720" y="9198864"/>
            <a:ext cx="20929500" cy="3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f37358a5b_0_1521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g21f37358a5b_0_1521"/>
          <p:cNvSpPr txBox="1"/>
          <p:nvPr>
            <p:ph idx="1" type="body"/>
          </p:nvPr>
        </p:nvSpPr>
        <p:spPr>
          <a:xfrm>
            <a:off x="1219200" y="3346704"/>
            <a:ext cx="10769700" cy="9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334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1pPr>
            <a:lvl2pPr indent="-4889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2pPr>
            <a:lvl3pPr indent="-457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•"/>
              <a:defRPr sz="4000"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/>
        </p:txBody>
      </p:sp>
      <p:sp>
        <p:nvSpPr>
          <p:cNvPr id="135" name="Google Shape;135;g21f37358a5b_0_1521"/>
          <p:cNvSpPr txBox="1"/>
          <p:nvPr>
            <p:ph idx="2" type="body"/>
          </p:nvPr>
        </p:nvSpPr>
        <p:spPr>
          <a:xfrm>
            <a:off x="12395200" y="3346704"/>
            <a:ext cx="10769700" cy="9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334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1pPr>
            <a:lvl2pPr indent="-4889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2pPr>
            <a:lvl3pPr indent="-457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•"/>
              <a:defRPr sz="4000"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/>
        </p:txBody>
      </p:sp>
      <p:sp>
        <p:nvSpPr>
          <p:cNvPr id="136" name="Google Shape;136;g21f37358a5b_0_1521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g21f37358a5b_0_1521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g21f37358a5b_0_1521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f37358a5b_0_1528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g21f37358a5b_0_1528"/>
          <p:cNvSpPr txBox="1"/>
          <p:nvPr>
            <p:ph idx="1" type="body"/>
          </p:nvPr>
        </p:nvSpPr>
        <p:spPr>
          <a:xfrm>
            <a:off x="1219200" y="3352800"/>
            <a:ext cx="10485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0" sz="4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1" sz="40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 b="1" sz="36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42" name="Google Shape;142;g21f37358a5b_0_1528"/>
          <p:cNvSpPr txBox="1"/>
          <p:nvPr>
            <p:ph idx="2" type="body"/>
          </p:nvPr>
        </p:nvSpPr>
        <p:spPr>
          <a:xfrm>
            <a:off x="1219200" y="4876800"/>
            <a:ext cx="104853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1pPr>
            <a:lvl2pPr indent="-444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  <a:defRPr sz="4000"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600"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  <p:sp>
        <p:nvSpPr>
          <p:cNvPr id="143" name="Google Shape;143;g21f37358a5b_0_1528"/>
          <p:cNvSpPr txBox="1"/>
          <p:nvPr>
            <p:ph idx="3" type="body"/>
          </p:nvPr>
        </p:nvSpPr>
        <p:spPr>
          <a:xfrm>
            <a:off x="12679680" y="3352800"/>
            <a:ext cx="10485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0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1" sz="40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 b="1" sz="36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44" name="Google Shape;144;g21f37358a5b_0_1528"/>
          <p:cNvSpPr txBox="1"/>
          <p:nvPr>
            <p:ph idx="4" type="body"/>
          </p:nvPr>
        </p:nvSpPr>
        <p:spPr>
          <a:xfrm>
            <a:off x="12679680" y="4876800"/>
            <a:ext cx="104853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1pPr>
            <a:lvl2pPr indent="-444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  <a:defRPr sz="4000"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600"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  <p:sp>
        <p:nvSpPr>
          <p:cNvPr id="145" name="Google Shape;145;g21f37358a5b_0_1528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g21f37358a5b_0_1528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g21f37358a5b_0_1528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8" name="Google Shape;148;g21f37358a5b_0_1528"/>
          <p:cNvCxnSpPr/>
          <p:nvPr/>
        </p:nvCxnSpPr>
        <p:spPr>
          <a:xfrm rot="5400000">
            <a:off x="7483967" y="8091331"/>
            <a:ext cx="94182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f37358a5b_0_1538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g21f37358a5b_0_1538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g21f37358a5b_0_1538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f37358a5b_0_1542"/>
          <p:cNvSpPr txBox="1"/>
          <p:nvPr>
            <p:ph type="title"/>
          </p:nvPr>
        </p:nvSpPr>
        <p:spPr>
          <a:xfrm>
            <a:off x="1219200" y="1584160"/>
            <a:ext cx="5706000" cy="25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g21f37358a5b_0_1542"/>
          <p:cNvSpPr txBox="1"/>
          <p:nvPr>
            <p:ph idx="1" type="body"/>
          </p:nvPr>
        </p:nvSpPr>
        <p:spPr>
          <a:xfrm>
            <a:off x="7924800" y="1584160"/>
            <a:ext cx="15240000" cy="11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71500" lvl="0" marL="457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5400"/>
              <a:buChar char="•"/>
              <a:defRPr sz="6400"/>
            </a:lvl1pPr>
            <a:lvl2pPr indent="-5334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2pPr>
            <a:lvl3pPr indent="-5016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300"/>
              <a:buChar char="•"/>
              <a:defRPr sz="4800"/>
            </a:lvl3pPr>
            <a:lvl4pPr indent="-482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4pPr>
            <a:lvl5pPr indent="-482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5pPr>
            <a:lvl6pPr indent="-482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6pPr>
            <a:lvl7pPr indent="-482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7pPr>
            <a:lvl8pPr indent="-482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8pPr>
            <a:lvl9pPr indent="-482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9pPr>
          </a:lstStyle>
          <a:p/>
        </p:txBody>
      </p:sp>
      <p:sp>
        <p:nvSpPr>
          <p:cNvPr id="156" name="Google Shape;156;g21f37358a5b_0_1542"/>
          <p:cNvSpPr txBox="1"/>
          <p:nvPr>
            <p:ph idx="2" type="body"/>
          </p:nvPr>
        </p:nvSpPr>
        <p:spPr>
          <a:xfrm>
            <a:off x="1219202" y="4261106"/>
            <a:ext cx="5706000" cy="84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7" name="Google Shape;157;g21f37358a5b_0_1542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g21f37358a5b_0_1542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g21f37358a5b_0_1542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0" name="Google Shape;160;g21f37358a5b_0_1542"/>
          <p:cNvCxnSpPr/>
          <p:nvPr/>
        </p:nvCxnSpPr>
        <p:spPr>
          <a:xfrm rot="5400000">
            <a:off x="1824261" y="7159961"/>
            <a:ext cx="11155800" cy="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f37358a5b_0_1550"/>
          <p:cNvSpPr txBox="1"/>
          <p:nvPr>
            <p:ph type="title"/>
          </p:nvPr>
        </p:nvSpPr>
        <p:spPr>
          <a:xfrm>
            <a:off x="1219200" y="1584960"/>
            <a:ext cx="5713800" cy="25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g21f37358a5b_0_1550"/>
          <p:cNvSpPr/>
          <p:nvPr>
            <p:ph idx="2" type="pic"/>
          </p:nvPr>
        </p:nvSpPr>
        <p:spPr>
          <a:xfrm>
            <a:off x="7622960" y="1676402"/>
            <a:ext cx="15744900" cy="110010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431"/>
              </a:srgbClr>
            </a:outerShdw>
          </a:effectLst>
        </p:spPr>
      </p:sp>
      <p:sp>
        <p:nvSpPr>
          <p:cNvPr id="164" name="Google Shape;164;g21f37358a5b_0_1550"/>
          <p:cNvSpPr txBox="1"/>
          <p:nvPr>
            <p:ph idx="1" type="body"/>
          </p:nvPr>
        </p:nvSpPr>
        <p:spPr>
          <a:xfrm>
            <a:off x="1219200" y="4267200"/>
            <a:ext cx="5706000" cy="84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5" name="Google Shape;165;g21f37358a5b_0_1550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g21f37358a5b_0_1550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g21f37358a5b_0_1550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f37358a5b_0_1557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g21f37358a5b_0_1557"/>
          <p:cNvSpPr txBox="1"/>
          <p:nvPr>
            <p:ph idx="1" type="body"/>
          </p:nvPr>
        </p:nvSpPr>
        <p:spPr>
          <a:xfrm rot="5400000">
            <a:off x="7315200" y="-2895600"/>
            <a:ext cx="9753600" cy="21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71" name="Google Shape;171;g21f37358a5b_0_1557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g21f37358a5b_0_1557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g21f37358a5b_0_1557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f37358a5b_0_1563"/>
          <p:cNvSpPr txBox="1"/>
          <p:nvPr>
            <p:ph type="title"/>
          </p:nvPr>
        </p:nvSpPr>
        <p:spPr>
          <a:xfrm rot="5400000">
            <a:off x="14554200" y="4343400"/>
            <a:ext cx="1173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g21f37358a5b_0_1563"/>
          <p:cNvSpPr txBox="1"/>
          <p:nvPr>
            <p:ph idx="1" type="body"/>
          </p:nvPr>
        </p:nvSpPr>
        <p:spPr>
          <a:xfrm rot="5400000">
            <a:off x="3378250" y="-939750"/>
            <a:ext cx="11734800" cy="16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77" name="Google Shape;177;g21f37358a5b_0_1563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g21f37358a5b_0_1563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g21f37358a5b_0_1563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1f37358a5b_0_15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1f37358a5b_0_1573"/>
          <p:cNvSpPr txBox="1"/>
          <p:nvPr>
            <p:ph type="title"/>
          </p:nvPr>
        </p:nvSpPr>
        <p:spPr>
          <a:xfrm>
            <a:off x="831200" y="5771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83" name="Google Shape;183;g21f37358a5b_0_1573"/>
          <p:cNvSpPr txBox="1"/>
          <p:nvPr>
            <p:ph idx="1" type="body"/>
          </p:nvPr>
        </p:nvSpPr>
        <p:spPr>
          <a:xfrm>
            <a:off x="831200" y="3073266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84" name="Google Shape;184;g21f37358a5b_0_1573"/>
          <p:cNvSpPr txBox="1"/>
          <p:nvPr>
            <p:ph idx="2" type="body"/>
          </p:nvPr>
        </p:nvSpPr>
        <p:spPr>
          <a:xfrm>
            <a:off x="12886400" y="3073266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85" name="Google Shape;185;g21f37358a5b_0_1573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1f37358a5b_0_15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1f37358a5b_0_1579"/>
          <p:cNvSpPr txBox="1"/>
          <p:nvPr>
            <p:ph type="title"/>
          </p:nvPr>
        </p:nvSpPr>
        <p:spPr>
          <a:xfrm>
            <a:off x="831200" y="5771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89" name="Google Shape;189;g21f37358a5b_0_1579"/>
          <p:cNvSpPr txBox="1"/>
          <p:nvPr>
            <p:ph idx="1" type="body"/>
          </p:nvPr>
        </p:nvSpPr>
        <p:spPr>
          <a:xfrm>
            <a:off x="831200" y="3073266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190" name="Google Shape;190;g21f37358a5b_0_1579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g21f37358a5b_0_25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21f37358a5b_0_2506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5" name="Google Shape;25;g21f37358a5b_0_2506"/>
          <p:cNvSpPr txBox="1"/>
          <p:nvPr>
            <p:ph idx="1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6" name="Google Shape;26;g21f37358a5b_0_250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g21f37358a5b_0_2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 1">
  <p:cSld name="OBJECT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f37358a5b_0_158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g21f37358a5b_0_1584"/>
          <p:cNvSpPr txBox="1"/>
          <p:nvPr>
            <p:ph idx="1" type="body"/>
          </p:nvPr>
        </p:nvSpPr>
        <p:spPr>
          <a:xfrm>
            <a:off x="121920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94" name="Google Shape;194;g21f37358a5b_0_1584"/>
          <p:cNvSpPr txBox="1"/>
          <p:nvPr>
            <p:ph idx="2" type="body"/>
          </p:nvPr>
        </p:nvSpPr>
        <p:spPr>
          <a:xfrm>
            <a:off x="1255776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95" name="Google Shape;195;g21f37358a5b_0_158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g21f37358a5b_0_158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g21f37358a5b_0_158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f37358a5b_0_1591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g21f37358a5b_0_1591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01" name="Google Shape;201;g21f37358a5b_0_159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g21f37358a5b_0_159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g21f37358a5b_0_159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g21f37358a5b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0876" cy="124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1f37358a5b_0_16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1f37358a5b_0_168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14" name="Google Shape;214;g21f37358a5b_0_1688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5" name="Google Shape;215;g21f37358a5b_0_1688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6" name="Google Shape;216;g21f37358a5b_0_168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21f37358a5b_0_16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1f37358a5b_0_169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20" name="Google Shape;220;g21f37358a5b_0_1694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221" name="Google Shape;221;g21f37358a5b_0_169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f37358a5b_0_1684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4" name="Google Shape;224;g21f37358a5b_0_168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g21f37358a5b_0_1684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f37358a5b_0_1604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8" name="Google Shape;228;g21f37358a5b_0_1604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229" name="Google Shape;229;g21f37358a5b_0_160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g21f37358a5b_0_160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g21f37358a5b_0_160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Google Shape;232;g21f37358a5b_0_16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f37358a5b_0_1611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5" name="Google Shape;235;g21f37358a5b_0_1611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36" name="Google Shape;236;g21f37358a5b_0_161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g21f37358a5b_0_161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g21f37358a5b_0_161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9" name="Google Shape;239;g21f37358a5b_0_16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f37358a5b_0_1618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2" name="Google Shape;242;g21f37358a5b_0_1618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g21f37358a5b_0_161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g21f37358a5b_0_161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5" name="Google Shape;245;g21f37358a5b_0_161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g21f37358a5b_0_16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f37358a5b_0_162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g21f37358a5b_0_1625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0" name="Google Shape;250;g21f37358a5b_0_1625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1" name="Google Shape;251;g21f37358a5b_0_162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g21f37358a5b_0_162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" name="Google Shape;253;g21f37358a5b_0_162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4" name="Google Shape;254;g21f37358a5b_0_16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f37358a5b_0_1633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g21f37358a5b_0_1633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58" name="Google Shape;258;g21f37358a5b_0_1633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9" name="Google Shape;259;g21f37358a5b_0_1633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60" name="Google Shape;260;g21f37358a5b_0_1633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61" name="Google Shape;261;g21f37358a5b_0_163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2" name="Google Shape;262;g21f37358a5b_0_163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g21f37358a5b_0_163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4" name="Google Shape;264;g21f37358a5b_0_16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1f37358a5b_0_2516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0" name="Google Shape;30;g21f37358a5b_0_251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21f37358a5b_0_2516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21f37358a5b_0_25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1f37358a5b_0_164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g21f37358a5b_0_164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" name="Google Shape;268;g21f37358a5b_0_164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9" name="Google Shape;269;g21f37358a5b_0_164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0" name="Google Shape;270;g21f37358a5b_0_16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f37358a5b_0_164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" name="Google Shape;273;g21f37358a5b_0_164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4" name="Google Shape;274;g21f37358a5b_0_164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5" name="Google Shape;275;g21f37358a5b_0_16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f37358a5b_0_1654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g21f37358a5b_0_1654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279" name="Google Shape;279;g21f37358a5b_0_1654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80" name="Google Shape;280;g21f37358a5b_0_165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g21f37358a5b_0_165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" name="Google Shape;282;g21f37358a5b_0_165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3" name="Google Shape;283;g21f37358a5b_0_16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1f37358a5b_0_1662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" name="Google Shape;286;g21f37358a5b_0_1662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g21f37358a5b_0_1662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88" name="Google Shape;288;g21f37358a5b_0_166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" name="Google Shape;289;g21f37358a5b_0_166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0" name="Google Shape;290;g21f37358a5b_0_166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1" name="Google Shape;291;g21f37358a5b_0_16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1f37358a5b_0_167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" name="Google Shape;294;g21f37358a5b_0_1670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95" name="Google Shape;295;g21f37358a5b_0_167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g21f37358a5b_0_167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g21f37358a5b_0_167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8" name="Google Shape;298;g21f37358a5b_0_16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1f37358a5b_0_1677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1" name="Google Shape;301;g21f37358a5b_0_1677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02" name="Google Shape;302;g21f37358a5b_0_167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g21f37358a5b_0_167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" name="Google Shape;304;g21f37358a5b_0_167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g21f37358a5b_0_16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21f37358a5b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1f37358a5b_0_2976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13" name="Google Shape;313;g21f37358a5b_0_2976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14" name="Google Shape;314;g21f37358a5b_0_297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1f37358a5b_0_29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1f37358a5b_0_2981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18" name="Google Shape;318;g21f37358a5b_0_2981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19" name="Google Shape;319;g21f37358a5b_0_2981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20" name="Google Shape;320;g21f37358a5b_0_298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21f37358a5b_0_29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1f37358a5b_0_2961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24" name="Google Shape;324;g21f37358a5b_0_2961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25" name="Google Shape;325;g21f37358a5b_0_296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6" name="Google Shape;326;g21f37358a5b_0_29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21f37358a5b_0_29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1f37358a5b_0_2967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30" name="Google Shape;330;g21f37358a5b_0_296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g21f37358a5b_0_25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21f37358a5b_0_2521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36" name="Google Shape;36;g21f37358a5b_0_2521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37" name="Google Shape;37;g21f37358a5b_0_252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g21f37358a5b_0_2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f37358a5b_0_2971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33" name="Google Shape;333;g21f37358a5b_0_297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4" name="Google Shape;334;g21f37358a5b_0_2971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1f37358a5b_0_29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21f37358a5b_0_2987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1f37358a5b_0_298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39" name="Google Shape;339;g21f37358a5b_0_298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0" name="Google Shape;340;g21f37358a5b_0_29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21f37358a5b_0_29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1f37358a5b_0_2992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4" name="Google Shape;344;g21f37358a5b_0_2992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45" name="Google Shape;345;g21f37358a5b_0_299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6" name="Google Shape;346;g21f37358a5b_0_29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21f37358a5b_0_29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1f37358a5b_0_2998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50" name="Google Shape;350;g21f37358a5b_0_299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1" name="Google Shape;351;g21f37358a5b_0_29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21f37358a5b_0_3003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1f37358a5b_0_3003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1f37358a5b_0_3003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56" name="Google Shape;356;g21f37358a5b_0_3003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57" name="Google Shape;357;g21f37358a5b_0_3003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58" name="Google Shape;358;g21f37358a5b_0_300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9" name="Google Shape;359;g21f37358a5b_0_30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21f37358a5b_0_30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1f37358a5b_0_3011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63" name="Google Shape;363;g21f37358a5b_0_301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g21f37358a5b_0_3011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365" name="Google Shape;365;g21f37358a5b_0_3011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366" name="Google Shape;366;g21f37358a5b_0_30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21f37358a5b_0_30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1f37358a5b_0_3018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370" name="Google Shape;370;g21f37358a5b_0_301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1" name="Google Shape;371;g21f37358a5b_0_30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21f37358a5b_0_30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1f37358a5b_0_3023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375" name="Google Shape;375;g21f37358a5b_0_3023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76" name="Google Shape;376;g21f37358a5b_0_302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7" name="Google Shape;377;g21f37358a5b_0_30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1f37358a5b_0_302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0" name="Google Shape;380;g21f37358a5b_0_30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f37358a5b_0_3032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83" name="Google Shape;383;g21f37358a5b_0_3032"/>
          <p:cNvSpPr txBox="1"/>
          <p:nvPr>
            <p:ph idx="1" type="body"/>
          </p:nvPr>
        </p:nvSpPr>
        <p:spPr>
          <a:xfrm>
            <a:off x="1219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4" name="Google Shape;384;g21f37358a5b_0_3032"/>
          <p:cNvSpPr txBox="1"/>
          <p:nvPr>
            <p:ph idx="2" type="body"/>
          </p:nvPr>
        </p:nvSpPr>
        <p:spPr>
          <a:xfrm>
            <a:off x="12395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5" name="Google Shape;385;g21f37358a5b_0_3032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6" name="Google Shape;386;g21f37358a5b_0_3032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7" name="Google Shape;387;g21f37358a5b_0_3032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21f37358a5b_0_2532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21f37358a5b_0_2532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42" name="Google Shape;42;g21f37358a5b_0_253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g21f37358a5b_0_25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1f37358a5b_0_3039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90" name="Google Shape;390;g21f37358a5b_0_3039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391" name="Google Shape;391;g21f37358a5b_0_3039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g21f37358a5b_0_3039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g21f37358a5b_0_3039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1f37358a5b_0_3045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96" name="Google Shape;396;g21f37358a5b_0_3045"/>
          <p:cNvSpPr txBox="1"/>
          <p:nvPr>
            <p:ph idx="1" type="body"/>
          </p:nvPr>
        </p:nvSpPr>
        <p:spPr>
          <a:xfrm>
            <a:off x="121920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397" name="Google Shape;397;g21f37358a5b_0_3045"/>
          <p:cNvSpPr txBox="1"/>
          <p:nvPr>
            <p:ph idx="2" type="body"/>
          </p:nvPr>
        </p:nvSpPr>
        <p:spPr>
          <a:xfrm>
            <a:off x="121920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398" name="Google Shape;398;g21f37358a5b_0_3045"/>
          <p:cNvSpPr txBox="1"/>
          <p:nvPr>
            <p:ph idx="3" type="body"/>
          </p:nvPr>
        </p:nvSpPr>
        <p:spPr>
          <a:xfrm>
            <a:off x="1267968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399" name="Google Shape;399;g21f37358a5b_0_3045"/>
          <p:cNvSpPr txBox="1"/>
          <p:nvPr>
            <p:ph idx="4" type="body"/>
          </p:nvPr>
        </p:nvSpPr>
        <p:spPr>
          <a:xfrm>
            <a:off x="1267968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400" name="Google Shape;400;g21f37358a5b_0_3045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Google Shape;401;g21f37358a5b_0_3045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g21f37358a5b_0_3045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3" name="Google Shape;403;g21f37358a5b_0_3045"/>
          <p:cNvCxnSpPr/>
          <p:nvPr/>
        </p:nvCxnSpPr>
        <p:spPr>
          <a:xfrm rot="5400000">
            <a:off x="7483817" y="8091182"/>
            <a:ext cx="9418200" cy="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1f37358a5b_0_3055"/>
          <p:cNvSpPr txBox="1"/>
          <p:nvPr>
            <p:ph idx="1" type="body"/>
          </p:nvPr>
        </p:nvSpPr>
        <p:spPr>
          <a:xfrm>
            <a:off x="650245" y="2647952"/>
            <a:ext cx="23085600" cy="9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06" name="Google Shape;406;g21f37358a5b_0_3055"/>
          <p:cNvSpPr txBox="1"/>
          <p:nvPr>
            <p:ph idx="2" type="body"/>
          </p:nvPr>
        </p:nvSpPr>
        <p:spPr>
          <a:xfrm>
            <a:off x="650245" y="1348742"/>
            <a:ext cx="230856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  <a:defRPr b="0" i="0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4984"/>
              </a:lnSpc>
              <a:spcBef>
                <a:spcPts val="3200"/>
              </a:spcBef>
              <a:spcAft>
                <a:spcPts val="0"/>
              </a:spcAft>
              <a:buSzPts val="3200"/>
              <a:buChar char="○"/>
              <a:defRPr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07" name="Google Shape;407;g21f37358a5b_0_3055"/>
          <p:cNvSpPr txBox="1"/>
          <p:nvPr>
            <p:ph type="title"/>
          </p:nvPr>
        </p:nvSpPr>
        <p:spPr>
          <a:xfrm>
            <a:off x="650245" y="266706"/>
            <a:ext cx="230856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08" name="Google Shape;408;g21f37358a5b_0_3055"/>
          <p:cNvSpPr txBox="1"/>
          <p:nvPr>
            <p:ph idx="11" type="ftr"/>
          </p:nvPr>
        </p:nvSpPr>
        <p:spPr>
          <a:xfrm>
            <a:off x="1860352" y="12960740"/>
            <a:ext cx="19038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9" name="Google Shape;409;g21f37358a5b_0_3055"/>
          <p:cNvSpPr txBox="1"/>
          <p:nvPr>
            <p:ph idx="12" type="sldNum"/>
          </p:nvPr>
        </p:nvSpPr>
        <p:spPr>
          <a:xfrm>
            <a:off x="193046" y="12960740"/>
            <a:ext cx="1320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g21f37358a5b_0_2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1f37358a5b_0_223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17" name="Google Shape;417;g21f37358a5b_0_2232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18" name="Google Shape;418;g21f37358a5b_0_223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g21f37358a5b_0_2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21f37358a5b_0_2218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22" name="Google Shape;422;g21f37358a5b_0_2218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23" name="Google Shape;423;g21f37358a5b_0_221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g21f37358a5b_0_2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21f37358a5b_0_2223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27" name="Google Shape;427;g21f37358a5b_0_222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1f37358a5b_0_2227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30" name="Google Shape;430;g21f37358a5b_0_222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1" name="Google Shape;431;g21f37358a5b_0_2227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1f37358a5b_0_2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21f37358a5b_0_2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1f37358a5b_0_223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36" name="Google Shape;436;g21f37358a5b_0_2237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37" name="Google Shape;437;g21f37358a5b_0_2237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38" name="Google Shape;438;g21f37358a5b_0_223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g21f37358a5b_0_2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21f37358a5b_0_2244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21f37358a5b_0_224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43" name="Google Shape;443;g21f37358a5b_0_224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4" name="Google Shape;444;g21f37358a5b_0_2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g21f37358a5b_0_2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21f37358a5b_0_2249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48" name="Google Shape;448;g21f37358a5b_0_2249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49" name="Google Shape;449;g21f37358a5b_0_224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0" name="Google Shape;450;g21f37358a5b_0_2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g21f37358a5b_0_25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1f37358a5b_0_2537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7" name="Google Shape;47;g21f37358a5b_0_2537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8" name="Google Shape;48;g21f37358a5b_0_253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g21f37358a5b_0_25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g21f37358a5b_0_22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21f37358a5b_0_2255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454" name="Google Shape;454;g21f37358a5b_0_225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5" name="Google Shape;455;g21f37358a5b_0_2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g21f37358a5b_0_2260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21f37358a5b_0_2260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21f37358a5b_0_2260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460" name="Google Shape;460;g21f37358a5b_0_2260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61" name="Google Shape;461;g21f37358a5b_0_2260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62" name="Google Shape;462;g21f37358a5b_0_226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3" name="Google Shape;463;g21f37358a5b_0_2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g21f37358a5b_0_22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21f37358a5b_0_2268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67" name="Google Shape;467;g21f37358a5b_0_226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g21f37358a5b_0_2268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469" name="Google Shape;469;g21f37358a5b_0_2268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470" name="Google Shape;470;g21f37358a5b_0_2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g21f37358a5b_0_22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21f37358a5b_0_2275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74" name="Google Shape;474;g21f37358a5b_0_227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5" name="Google Shape;475;g21f37358a5b_0_2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g21f37358a5b_0_22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21f37358a5b_0_2280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79" name="Google Shape;479;g21f37358a5b_0_2280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80" name="Google Shape;480;g21f37358a5b_0_228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1" name="Google Shape;481;g21f37358a5b_0_2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1f37358a5b_0_228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4" name="Google Shape;484;g21f37358a5b_0_22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1f37358a5b_0_2200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3" name="Google Shape;493;g21f37358a5b_0_220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4" name="Google Shape;494;g21f37358a5b_0_2200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1f37358a5b_0_2131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7" name="Google Shape;497;g21f37358a5b_0_2131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498" name="Google Shape;498;g21f37358a5b_0_213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9" name="Google Shape;499;g21f37358a5b_0_213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0" name="Google Shape;500;g21f37358a5b_0_213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1f37358a5b_0_2137"/>
          <p:cNvSpPr txBox="1"/>
          <p:nvPr>
            <p:ph type="ctrTitle"/>
          </p:nvPr>
        </p:nvSpPr>
        <p:spPr>
          <a:xfrm>
            <a:off x="3048000" y="2244726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3" name="Google Shape;503;g21f37358a5b_0_2137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504" name="Google Shape;504;g21f37358a5b_0_213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5" name="Google Shape;505;g21f37358a5b_0_213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6" name="Google Shape;506;g21f37358a5b_0_213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1f37358a5b_0_2143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9" name="Google Shape;509;g21f37358a5b_0_2143"/>
          <p:cNvSpPr txBox="1"/>
          <p:nvPr>
            <p:ph idx="1" type="body"/>
          </p:nvPr>
        </p:nvSpPr>
        <p:spPr>
          <a:xfrm>
            <a:off x="1663700" y="9178926"/>
            <a:ext cx="21031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0" name="Google Shape;510;g21f37358a5b_0_214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1" name="Google Shape;511;g21f37358a5b_0_214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2" name="Google Shape;512;g21f37358a5b_0_214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1f37358a5b_0_25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1f37358a5b_0_2543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53" name="Google Shape;53;g21f37358a5b_0_254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g21f37358a5b_0_25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1f37358a5b_0_2149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5" name="Google Shape;515;g21f37358a5b_0_2149"/>
          <p:cNvSpPr txBox="1"/>
          <p:nvPr>
            <p:ph idx="1" type="body"/>
          </p:nvPr>
        </p:nvSpPr>
        <p:spPr>
          <a:xfrm>
            <a:off x="1676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16" name="Google Shape;516;g21f37358a5b_0_2149"/>
          <p:cNvSpPr txBox="1"/>
          <p:nvPr>
            <p:ph idx="2" type="body"/>
          </p:nvPr>
        </p:nvSpPr>
        <p:spPr>
          <a:xfrm>
            <a:off x="12344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17" name="Google Shape;517;g21f37358a5b_0_214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8" name="Google Shape;518;g21f37358a5b_0_214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9" name="Google Shape;519;g21f37358a5b_0_214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1f37358a5b_0_2156"/>
          <p:cNvSpPr txBox="1"/>
          <p:nvPr>
            <p:ph type="title"/>
          </p:nvPr>
        </p:nvSpPr>
        <p:spPr>
          <a:xfrm>
            <a:off x="1679576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2" name="Google Shape;522;g21f37358a5b_0_2156"/>
          <p:cNvSpPr txBox="1"/>
          <p:nvPr>
            <p:ph idx="1" type="body"/>
          </p:nvPr>
        </p:nvSpPr>
        <p:spPr>
          <a:xfrm>
            <a:off x="1679576" y="3362326"/>
            <a:ext cx="10315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23" name="Google Shape;523;g21f37358a5b_0_2156"/>
          <p:cNvSpPr txBox="1"/>
          <p:nvPr>
            <p:ph idx="2" type="body"/>
          </p:nvPr>
        </p:nvSpPr>
        <p:spPr>
          <a:xfrm>
            <a:off x="1679576" y="5010150"/>
            <a:ext cx="10315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24" name="Google Shape;524;g21f37358a5b_0_2156"/>
          <p:cNvSpPr txBox="1"/>
          <p:nvPr>
            <p:ph idx="3" type="body"/>
          </p:nvPr>
        </p:nvSpPr>
        <p:spPr>
          <a:xfrm>
            <a:off x="12344400" y="3362326"/>
            <a:ext cx="10366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25" name="Google Shape;525;g21f37358a5b_0_2156"/>
          <p:cNvSpPr txBox="1"/>
          <p:nvPr>
            <p:ph idx="4" type="body"/>
          </p:nvPr>
        </p:nvSpPr>
        <p:spPr>
          <a:xfrm>
            <a:off x="12344400" y="5010150"/>
            <a:ext cx="10366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26" name="Google Shape;526;g21f37358a5b_0_215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7" name="Google Shape;527;g21f37358a5b_0_215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8" name="Google Shape;528;g21f37358a5b_0_215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1f37358a5b_0_2165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1" name="Google Shape;531;g21f37358a5b_0_216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2" name="Google Shape;532;g21f37358a5b_0_216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3" name="Google Shape;533;g21f37358a5b_0_216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1f37358a5b_0_217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6" name="Google Shape;536;g21f37358a5b_0_217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7" name="Google Shape;537;g21f37358a5b_0_217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1f37358a5b_0_2174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0" name="Google Shape;540;g21f37358a5b_0_2174"/>
          <p:cNvSpPr txBox="1"/>
          <p:nvPr>
            <p:ph idx="1" type="body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541" name="Google Shape;541;g21f37358a5b_0_2174"/>
          <p:cNvSpPr txBox="1"/>
          <p:nvPr>
            <p:ph idx="2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42" name="Google Shape;542;g21f37358a5b_0_217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3" name="Google Shape;543;g21f37358a5b_0_217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4" name="Google Shape;544;g21f37358a5b_0_217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1f37358a5b_0_2181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7" name="Google Shape;547;g21f37358a5b_0_2181"/>
          <p:cNvSpPr/>
          <p:nvPr>
            <p:ph idx="2" type="pic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g21f37358a5b_0_2181"/>
          <p:cNvSpPr txBox="1"/>
          <p:nvPr>
            <p:ph idx="1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49" name="Google Shape;549;g21f37358a5b_0_218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0" name="Google Shape;550;g21f37358a5b_0_218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1" name="Google Shape;551;g21f37358a5b_0_218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1f37358a5b_0_2188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4" name="Google Shape;554;g21f37358a5b_0_2188"/>
          <p:cNvSpPr txBox="1"/>
          <p:nvPr>
            <p:ph idx="1" type="body"/>
          </p:nvPr>
        </p:nvSpPr>
        <p:spPr>
          <a:xfrm rot="5400000">
            <a:off x="7840650" y="-2513000"/>
            <a:ext cx="87027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55" name="Google Shape;555;g21f37358a5b_0_218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6" name="Google Shape;556;g21f37358a5b_0_218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7" name="Google Shape;557;g21f37358a5b_0_218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1f37358a5b_0_2194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0" name="Google Shape;560;g21f37358a5b_0_2194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61" name="Google Shape;561;g21f37358a5b_0_219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2" name="Google Shape;562;g21f37358a5b_0_219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3" name="Google Shape;563;g21f37358a5b_0_219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g21f37358a5b_0_2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g21f37358a5b_0_220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67" name="Google Shape;567;g21f37358a5b_0_2204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568" name="Google Shape;568;g21f37358a5b_0_220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9" name="Google Shape;569;g21f37358a5b_0_2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g21f37358a5b_0_2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g21f37358a5b_0_2210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73" name="Google Shape;573;g21f37358a5b_0_221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21f37358a5b_0_2548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1f37358a5b_0_2548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1f37358a5b_0_2548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59" name="Google Shape;59;g21f37358a5b_0_2548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0" name="Google Shape;60;g21f37358a5b_0_2548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61" name="Google Shape;61;g21f37358a5b_0_254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g21f37358a5b_0_25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g21f37358a5b_0_23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21f37358a5b_0_2375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83" name="Google Shape;583;g21f37358a5b_0_237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1f37358a5b_0_229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6" name="Google Shape;586;g21f37358a5b_0_2295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87" name="Google Shape;587;g21f37358a5b_0_229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8" name="Google Shape;588;g21f37358a5b_0_229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9" name="Google Shape;589;g21f37358a5b_0_229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1f37358a5b_0_2301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2" name="Google Shape;592;g21f37358a5b_0_2301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593" name="Google Shape;593;g21f37358a5b_0_230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4" name="Google Shape;594;g21f37358a5b_0_230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5" name="Google Shape;595;g21f37358a5b_0_230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1f37358a5b_0_2307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8" name="Google Shape;598;g21f37358a5b_0_2307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9" name="Google Shape;599;g21f37358a5b_0_230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0" name="Google Shape;600;g21f37358a5b_0_230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1" name="Google Shape;601;g21f37358a5b_0_230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1f37358a5b_0_231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4" name="Google Shape;604;g21f37358a5b_0_2313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05" name="Google Shape;605;g21f37358a5b_0_2313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06" name="Google Shape;606;g21f37358a5b_0_231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7" name="Google Shape;607;g21f37358a5b_0_231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8" name="Google Shape;608;g21f37358a5b_0_231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1f37358a5b_0_2320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1" name="Google Shape;611;g21f37358a5b_0_2320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612" name="Google Shape;612;g21f37358a5b_0_2320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13" name="Google Shape;613;g21f37358a5b_0_2320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614" name="Google Shape;614;g21f37358a5b_0_2320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15" name="Google Shape;615;g21f37358a5b_0_232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6" name="Google Shape;616;g21f37358a5b_0_232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7" name="Google Shape;617;g21f37358a5b_0_232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1f37358a5b_0_232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0" name="Google Shape;620;g21f37358a5b_0_232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1" name="Google Shape;621;g21f37358a5b_0_232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2" name="Google Shape;622;g21f37358a5b_0_232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1f37358a5b_0_233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5" name="Google Shape;625;g21f37358a5b_0_233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6" name="Google Shape;626;g21f37358a5b_0_233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1f37358a5b_0_2338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9" name="Google Shape;629;g21f37358a5b_0_2338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630" name="Google Shape;630;g21f37358a5b_0_2338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631" name="Google Shape;631;g21f37358a5b_0_233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2" name="Google Shape;632;g21f37358a5b_0_233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3" name="Google Shape;633;g21f37358a5b_0_233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1f37358a5b_0_2345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6" name="Google Shape;636;g21f37358a5b_0_2345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g21f37358a5b_0_2345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638" name="Google Shape;638;g21f37358a5b_0_234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9" name="Google Shape;639;g21f37358a5b_0_234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0" name="Google Shape;640;g21f37358a5b_0_234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18" Type="http://schemas.openxmlformats.org/officeDocument/2006/relationships/theme" Target="../theme/theme8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1f37358a5b_0_2502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1" name="Google Shape;11;g21f37358a5b_0_2502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21f37358a5b_0_250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f37358a5b_0_1483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21f37358a5b_0_1483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37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37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37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37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g21f37358a5b_0_1483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21f37358a5b_0_1483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21f37358a5b_0_1483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f37358a5b_0_1598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g21f37358a5b_0_1598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g21f37358a5b_0_159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g21f37358a5b_0_159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g21f37358a5b_0_159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1f37358a5b_0_295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08" name="Google Shape;308;g21f37358a5b_0_2957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9" name="Google Shape;309;g21f37358a5b_0_295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1f37358a5b_0_221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12" name="Google Shape;412;g21f37358a5b_0_2214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3" name="Google Shape;413;g21f37358a5b_0_221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1f37358a5b_0_2125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7" name="Google Shape;487;g21f37358a5b_0_2125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g21f37358a5b_0_212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g21f37358a5b_0_212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g21f37358a5b_0_212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1f37358a5b_0_228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Google Shape;576;g21f37358a5b_0_2289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g21f37358a5b_0_228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g21f37358a5b_0_228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g21f37358a5b_0_228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Relationship Id="rId7" Type="http://schemas.openxmlformats.org/officeDocument/2006/relationships/image" Target="../media/image14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g21f37358a5b_0_1221"/>
          <p:cNvGrpSpPr/>
          <p:nvPr/>
        </p:nvGrpSpPr>
        <p:grpSpPr>
          <a:xfrm>
            <a:off x="575467" y="10863667"/>
            <a:ext cx="10963272" cy="2115199"/>
            <a:chOff x="575467" y="10863667"/>
            <a:chExt cx="10963272" cy="2115199"/>
          </a:xfrm>
        </p:grpSpPr>
        <p:pic>
          <p:nvPicPr>
            <p:cNvPr id="669" name="Google Shape;669;g21f37358a5b_0_12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5467" y="10863667"/>
              <a:ext cx="10963272" cy="2115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g21f37358a5b_0_12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6025" y="12057550"/>
              <a:ext cx="1538575" cy="77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1" name="Google Shape;671;g21f37358a5b_0_1221"/>
          <p:cNvSpPr txBox="1"/>
          <p:nvPr/>
        </p:nvSpPr>
        <p:spPr>
          <a:xfrm>
            <a:off x="831200" y="6858000"/>
            <a:ext cx="9047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40"/>
              <a:buFont typeface="Arial"/>
              <a:buNone/>
            </a:pPr>
            <a:r>
              <a:rPr b="0" i="0" lang="en-US" sz="744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Tarda Upper Hill Proposed Development</a:t>
            </a:r>
            <a:endParaRPr b="0" i="0" sz="744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1f37358a5b_0_280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Opportunity &amp; Value Proposition  </a:t>
            </a:r>
            <a:endParaRPr/>
          </a:p>
        </p:txBody>
      </p:sp>
      <p:sp>
        <p:nvSpPr>
          <p:cNvPr id="878" name="Google Shape;878;g21f37358a5b_0_2808"/>
          <p:cNvSpPr txBox="1"/>
          <p:nvPr>
            <p:ph idx="1" type="body"/>
          </p:nvPr>
        </p:nvSpPr>
        <p:spPr>
          <a:xfrm>
            <a:off x="1718075" y="2286000"/>
            <a:ext cx="19471500" cy="106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0975" spcFirstLastPara="1" rIns="210975" wrap="square" tIns="105450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1" lang="en-US" sz="2800">
                <a:solidFill>
                  <a:srgbClr val="434343"/>
                </a:solidFill>
              </a:rPr>
              <a:t>Key/salient features of the project: </a:t>
            </a:r>
            <a:endParaRPr b="1" sz="28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2800">
                <a:solidFill>
                  <a:srgbClr val="434343"/>
                </a:solidFill>
              </a:rPr>
              <a:t>Construct a High rise office building, Conference facility, Hotels, Parking facility &amp; Mixed use.</a:t>
            </a:r>
            <a:endParaRPr b="1"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800"/>
              <a:buNone/>
            </a:pPr>
            <a:r>
              <a:rPr b="1" lang="en-US" sz="2800">
                <a:solidFill>
                  <a:srgbClr val="434343"/>
                </a:solidFill>
              </a:rPr>
              <a:t>Competitive Advantage: </a:t>
            </a:r>
            <a:endParaRPr b="1" sz="28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2800">
                <a:solidFill>
                  <a:srgbClr val="434343"/>
                </a:solidFill>
              </a:rPr>
              <a:t>Land ownership(1.7acres); </a:t>
            </a:r>
            <a:endParaRPr sz="28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2800">
                <a:solidFill>
                  <a:srgbClr val="434343"/>
                </a:solidFill>
              </a:rPr>
              <a:t>Developed plots; </a:t>
            </a:r>
            <a:endParaRPr sz="28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2800">
                <a:solidFill>
                  <a:srgbClr val="434343"/>
                </a:solidFill>
              </a:rPr>
              <a:t>Connected amenities such as city sewer, electricity &amp; water; recreation facilities, hospitals among others.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800"/>
              <a:buNone/>
            </a:pPr>
            <a:r>
              <a:rPr b="1" lang="en-US" sz="2800">
                <a:solidFill>
                  <a:srgbClr val="434343"/>
                </a:solidFill>
              </a:rPr>
              <a:t>Market Opportunity</a:t>
            </a:r>
            <a:endParaRPr b="1" sz="2800">
              <a:solidFill>
                <a:srgbClr val="434343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●"/>
            </a:pPr>
            <a:r>
              <a:rPr lang="en-US" sz="2800">
                <a:solidFill>
                  <a:srgbClr val="434343"/>
                </a:solidFill>
              </a:rPr>
              <a:t>The Complex will offer a one-stop for regions’ integrated development plans, international conference facilities and stakeholders’ forum for coordinated planning and development. Focal point for both local and international liaison in integrated river basin management.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800"/>
              <a:buNone/>
            </a:pPr>
            <a:r>
              <a:rPr b="1" lang="en-US" sz="2800">
                <a:solidFill>
                  <a:srgbClr val="434343"/>
                </a:solidFill>
              </a:rPr>
              <a:t>Current market rent rates within the area range between;</a:t>
            </a:r>
            <a:endParaRPr sz="2800">
              <a:solidFill>
                <a:srgbClr val="434343"/>
              </a:solidFill>
            </a:endParaRPr>
          </a:p>
          <a:p>
            <a:pPr indent="-355600" lvl="0" marL="13335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✔"/>
            </a:pPr>
            <a:r>
              <a:rPr lang="en-US" sz="2800">
                <a:solidFill>
                  <a:srgbClr val="434343"/>
                </a:solidFill>
              </a:rPr>
              <a:t>Retail Space: USD 1.8-1.43 per sq ft per month (Plus VAT).</a:t>
            </a:r>
            <a:endParaRPr sz="2800">
              <a:solidFill>
                <a:srgbClr val="434343"/>
              </a:solidFill>
            </a:endParaRPr>
          </a:p>
          <a:p>
            <a:pPr indent="-355600" lvl="0" marL="13335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✔"/>
            </a:pPr>
            <a:r>
              <a:rPr lang="en-US" sz="2800">
                <a:solidFill>
                  <a:srgbClr val="434343"/>
                </a:solidFill>
              </a:rPr>
              <a:t>Office Space: USD 0.73-0.86 per sq ft per month (Plus VAT).</a:t>
            </a:r>
            <a:endParaRPr sz="2800">
              <a:solidFill>
                <a:srgbClr val="434343"/>
              </a:solidFill>
            </a:endParaRPr>
          </a:p>
          <a:p>
            <a:pPr indent="-355600" lvl="0" marL="13335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✔"/>
            </a:pPr>
            <a:r>
              <a:rPr lang="en-US" sz="2800">
                <a:solidFill>
                  <a:srgbClr val="434343"/>
                </a:solidFill>
              </a:rPr>
              <a:t>Parking: USD 81 per parking per month.</a:t>
            </a:r>
            <a:endParaRPr sz="2800">
              <a:solidFill>
                <a:srgbClr val="434343"/>
              </a:solidFill>
            </a:endParaRPr>
          </a:p>
          <a:p>
            <a:pPr indent="-355600" lvl="0" marL="13335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✔"/>
            </a:pPr>
            <a:r>
              <a:rPr lang="en-US" sz="2800">
                <a:solidFill>
                  <a:srgbClr val="434343"/>
                </a:solidFill>
              </a:rPr>
              <a:t>Escalation Rate: 7.5%  per annum on Rent &amp; Parking</a:t>
            </a:r>
            <a:endParaRPr sz="2800">
              <a:solidFill>
                <a:srgbClr val="434343"/>
              </a:solidFill>
            </a:endParaRPr>
          </a:p>
          <a:p>
            <a:pPr indent="-355600" lvl="0" marL="13335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800"/>
              <a:buChar char="✔"/>
            </a:pPr>
            <a:r>
              <a:rPr lang="en-US" sz="2800">
                <a:solidFill>
                  <a:srgbClr val="434343"/>
                </a:solidFill>
              </a:rPr>
              <a:t>The Estimated Service Charge USD 0.25 per sq ft </a:t>
            </a:r>
            <a:endParaRPr sz="2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1f37358a5b_0_2487"/>
          <p:cNvSpPr/>
          <p:nvPr/>
        </p:nvSpPr>
        <p:spPr>
          <a:xfrm>
            <a:off x="12478467" y="0"/>
            <a:ext cx="119319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g21f37358a5b_0_2487"/>
          <p:cNvSpPr txBox="1"/>
          <p:nvPr>
            <p:ph idx="2" type="body"/>
          </p:nvPr>
        </p:nvSpPr>
        <p:spPr>
          <a:xfrm>
            <a:off x="13602475" y="2963775"/>
            <a:ext cx="6355800" cy="19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2900">
                <a:solidFill>
                  <a:srgbClr val="00A54F"/>
                </a:solidFill>
                <a:latin typeface="Roboto Medium"/>
                <a:ea typeface="Roboto Medium"/>
                <a:cs typeface="Roboto Medium"/>
                <a:sym typeface="Roboto Medium"/>
              </a:rPr>
              <a:t>UNDEVELOPED</a:t>
            </a:r>
            <a:endParaRPr sz="2900">
              <a:solidFill>
                <a:srgbClr val="00A54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85" name="Google Shape;885;g21f37358a5b_0_2487"/>
          <p:cNvSpPr txBox="1"/>
          <p:nvPr>
            <p:ph idx="2" type="body"/>
          </p:nvPr>
        </p:nvSpPr>
        <p:spPr>
          <a:xfrm>
            <a:off x="4708467" y="3562533"/>
            <a:ext cx="73776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SzPts val="3700"/>
              <a:buNone/>
            </a:pPr>
            <a:r>
              <a:rPr lang="en-US" sz="3200"/>
              <a:t>Current Implementation status</a:t>
            </a:r>
            <a:endParaRPr sz="3200"/>
          </a:p>
        </p:txBody>
      </p:sp>
      <p:cxnSp>
        <p:nvCxnSpPr>
          <p:cNvPr id="886" name="Google Shape;886;g21f37358a5b_0_2487"/>
          <p:cNvCxnSpPr/>
          <p:nvPr/>
        </p:nvCxnSpPr>
        <p:spPr>
          <a:xfrm rot="10800000">
            <a:off x="3925900" y="5027022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7" name="Google Shape;887;g21f37358a5b_0_2487"/>
          <p:cNvCxnSpPr/>
          <p:nvPr/>
        </p:nvCxnSpPr>
        <p:spPr>
          <a:xfrm rot="10800000">
            <a:off x="3875100" y="3106333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8" name="Google Shape;888;g21f37358a5b_0_2487"/>
          <p:cNvSpPr txBox="1"/>
          <p:nvPr>
            <p:ph idx="2" type="body"/>
          </p:nvPr>
        </p:nvSpPr>
        <p:spPr>
          <a:xfrm>
            <a:off x="13602467" y="5420333"/>
            <a:ext cx="33240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4500">
                <a:solidFill>
                  <a:srgbClr val="00A54F"/>
                </a:solidFill>
                <a:latin typeface="Roboto Medium"/>
                <a:ea typeface="Roboto Medium"/>
                <a:cs typeface="Roboto Medium"/>
                <a:sym typeface="Roboto Medium"/>
              </a:rPr>
              <a:t>Nil</a:t>
            </a:r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89" name="Google Shape;889;g21f37358a5b_0_2487"/>
          <p:cNvSpPr txBox="1"/>
          <p:nvPr>
            <p:ph idx="2" type="body"/>
          </p:nvPr>
        </p:nvSpPr>
        <p:spPr>
          <a:xfrm>
            <a:off x="4708467" y="5746933"/>
            <a:ext cx="73776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SzPts val="3700"/>
              <a:buNone/>
            </a:pPr>
            <a:r>
              <a:rPr lang="en-US" sz="3200"/>
              <a:t>How much financing is available at present</a:t>
            </a:r>
            <a:endParaRPr sz="3200"/>
          </a:p>
        </p:txBody>
      </p:sp>
      <p:cxnSp>
        <p:nvCxnSpPr>
          <p:cNvPr id="890" name="Google Shape;890;g21f37358a5b_0_2487"/>
          <p:cNvCxnSpPr/>
          <p:nvPr/>
        </p:nvCxnSpPr>
        <p:spPr>
          <a:xfrm rot="10800000">
            <a:off x="3925900" y="7516222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1" name="Google Shape;891;g21f37358a5b_0_2487"/>
          <p:cNvSpPr txBox="1"/>
          <p:nvPr>
            <p:ph idx="2" type="body"/>
          </p:nvPr>
        </p:nvSpPr>
        <p:spPr>
          <a:xfrm>
            <a:off x="4708467" y="7824233"/>
            <a:ext cx="73776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SzPts val="3700"/>
              <a:buNone/>
            </a:pPr>
            <a:r>
              <a:rPr lang="en-US" sz="3200"/>
              <a:t>How much investment/capital the investor needs to inject into the project</a:t>
            </a:r>
            <a:endParaRPr sz="3200"/>
          </a:p>
        </p:txBody>
      </p:sp>
      <p:sp>
        <p:nvSpPr>
          <p:cNvPr id="892" name="Google Shape;892;g21f37358a5b_0_2487"/>
          <p:cNvSpPr txBox="1"/>
          <p:nvPr>
            <p:ph idx="2" type="body"/>
          </p:nvPr>
        </p:nvSpPr>
        <p:spPr>
          <a:xfrm>
            <a:off x="13602478" y="7833325"/>
            <a:ext cx="44088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4500">
                <a:solidFill>
                  <a:srgbClr val="00A54F"/>
                </a:solidFill>
                <a:latin typeface="Roboto Medium"/>
                <a:ea typeface="Roboto Medium"/>
                <a:cs typeface="Roboto Medium"/>
                <a:sym typeface="Roboto Medium"/>
              </a:rPr>
              <a:t>USD 35.8 M</a:t>
            </a:r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3" name="Google Shape;893;g21f37358a5b_0_2487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</a:pPr>
            <a:r>
              <a:rPr lang="en-US"/>
              <a:t>Financial Ask</a:t>
            </a:r>
            <a:endParaRPr/>
          </a:p>
        </p:txBody>
      </p:sp>
      <p:cxnSp>
        <p:nvCxnSpPr>
          <p:cNvPr id="894" name="Google Shape;894;g21f37358a5b_0_2487"/>
          <p:cNvCxnSpPr/>
          <p:nvPr/>
        </p:nvCxnSpPr>
        <p:spPr>
          <a:xfrm rot="10800000">
            <a:off x="3925900" y="9930272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1f37358a5b_0_238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Risks</a:t>
            </a:r>
            <a:endParaRPr/>
          </a:p>
        </p:txBody>
      </p:sp>
      <p:graphicFrame>
        <p:nvGraphicFramePr>
          <p:cNvPr id="900" name="Google Shape;900;g21f37358a5b_0_2385"/>
          <p:cNvGraphicFramePr/>
          <p:nvPr/>
        </p:nvGraphicFramePr>
        <p:xfrm>
          <a:off x="1290044" y="2234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{538306B7-2F55-45B2-AE26-C18EE046F986}</a:tableStyleId>
              </a:tblPr>
              <a:tblGrid>
                <a:gridCol w="984425"/>
                <a:gridCol w="5022075"/>
                <a:gridCol w="7310975"/>
                <a:gridCol w="7310975"/>
              </a:tblGrid>
              <a:tr h="83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0" lang="en-US" sz="29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 b="0" sz="29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0" lang="en-US" sz="29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RISK</a:t>
                      </a:r>
                      <a:endParaRPr b="0" sz="29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0" lang="en-US" sz="29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RISK</a:t>
                      </a:r>
                      <a:endParaRPr b="0" sz="29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0" lang="en-US" sz="29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MITIGATION</a:t>
                      </a:r>
                      <a:endParaRPr b="0" sz="29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1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1.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i="0"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Financial Risk (Upstream water abstraction)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i="0"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Reduces the potential power generation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i="0"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Loss of  expected revenue 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i="0"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Promotion of irrigation system downstream.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i="0"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Sensitization and awareness forum on project benefits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55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Environmental 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i="0"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Climate change effects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i="0"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Siltation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i="0"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Conservation</a:t>
                      </a: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activities around the dam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3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3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Legal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Conflicts with PAPs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Human Rights and environmental activists.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i="0"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Sensitization and stakeholder involvement.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Conflict management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88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Economic Risks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Inflation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Minimize project time overruns.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8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5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Political Risk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Change of Government policy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Political goodwill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88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6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Technical Risk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Design Parameters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4127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54F"/>
                        </a:buClr>
                        <a:buSzPts val="2900"/>
                        <a:buFont typeface="Roboto Light"/>
                        <a:buChar char="●"/>
                      </a:pPr>
                      <a:r>
                        <a:rPr lang="en-US" sz="2900" u="none" cap="none" strike="noStrike">
                          <a:solidFill>
                            <a:srgbClr val="00A54F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Design Review</a:t>
                      </a:r>
                      <a:endParaRPr sz="2900" u="none" cap="none" strike="noStrike">
                        <a:solidFill>
                          <a:srgbClr val="00A54F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g21f37358a5b_0_2098"/>
          <p:cNvGrpSpPr/>
          <p:nvPr/>
        </p:nvGrpSpPr>
        <p:grpSpPr>
          <a:xfrm>
            <a:off x="13922020" y="6130648"/>
            <a:ext cx="10461370" cy="1713560"/>
            <a:chOff x="5220888" y="1595367"/>
            <a:chExt cx="3923112" cy="642601"/>
          </a:xfrm>
        </p:grpSpPr>
        <p:sp>
          <p:nvSpPr>
            <p:cNvPr id="906" name="Google Shape;906;g21f37358a5b_0_2098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21f37358a5b_0_2098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08" name="Google Shape;908;g21f37358a5b_0_2098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909" name="Google Shape;909;g21f37358a5b_0_2098"/>
          <p:cNvGrpSpPr/>
          <p:nvPr/>
        </p:nvGrpSpPr>
        <p:grpSpPr>
          <a:xfrm>
            <a:off x="13922020" y="4383687"/>
            <a:ext cx="10461370" cy="1713581"/>
            <a:chOff x="5220888" y="940241"/>
            <a:chExt cx="3923112" cy="642609"/>
          </a:xfrm>
        </p:grpSpPr>
        <p:sp>
          <p:nvSpPr>
            <p:cNvPr id="910" name="Google Shape;910;g21f37358a5b_0_2098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21f37358a5b_0_2098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2" name="Google Shape;912;g21f37358a5b_0_2098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913" name="Google Shape;913;g21f37358a5b_0_2098"/>
          <p:cNvGrpSpPr/>
          <p:nvPr/>
        </p:nvGrpSpPr>
        <p:grpSpPr>
          <a:xfrm>
            <a:off x="13922020" y="7871114"/>
            <a:ext cx="10461370" cy="1713586"/>
            <a:chOff x="5220888" y="2250475"/>
            <a:chExt cx="3923112" cy="642611"/>
          </a:xfrm>
        </p:grpSpPr>
        <p:sp>
          <p:nvSpPr>
            <p:cNvPr id="914" name="Google Shape;914;g21f37358a5b_0_2098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21f37358a5b_0_2098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16" name="Google Shape;916;g21f37358a5b_0_2098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917" name="Google Shape;917;g21f37358a5b_0_2098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21f37358a5b_0_211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Get started with KenInvest and KDC</a:t>
            </a:r>
            <a:endParaRPr/>
          </a:p>
        </p:txBody>
      </p:sp>
      <p:pic>
        <p:nvPicPr>
          <p:cNvPr id="923" name="Google Shape;923;g21f37358a5b_0_2114"/>
          <p:cNvPicPr preferRelativeResize="0"/>
          <p:nvPr/>
        </p:nvPicPr>
        <p:blipFill rotWithShape="1">
          <a:blip r:embed="rId3">
            <a:alphaModFix/>
          </a:blip>
          <a:srcRect b="0" l="0" r="14221" t="0"/>
          <a:stretch/>
        </p:blipFill>
        <p:spPr>
          <a:xfrm>
            <a:off x="1319000" y="4289900"/>
            <a:ext cx="20082652" cy="58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" name="Google Shape;928;g21f37358a5b_0_2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500" y="6652075"/>
            <a:ext cx="6837149" cy="28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g21f37358a5b_0_2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71533" y="1763067"/>
            <a:ext cx="4822603" cy="1050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g21f37358a5b_0_2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15650" y="10683850"/>
            <a:ext cx="2825948" cy="14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676;g21f37358a5b_0_1231"/>
          <p:cNvGrpSpPr/>
          <p:nvPr/>
        </p:nvGrpSpPr>
        <p:grpSpPr>
          <a:xfrm>
            <a:off x="13922021" y="5943368"/>
            <a:ext cx="10461370" cy="1713560"/>
            <a:chOff x="5220888" y="1595367"/>
            <a:chExt cx="3923112" cy="642601"/>
          </a:xfrm>
        </p:grpSpPr>
        <p:sp>
          <p:nvSpPr>
            <p:cNvPr id="677" name="Google Shape;677;g21f37358a5b_0_1231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21f37358a5b_0_1231"/>
            <p:cNvSpPr/>
            <p:nvPr/>
          </p:nvSpPr>
          <p:spPr>
            <a:xfrm>
              <a:off x="5970525" y="1672763"/>
              <a:ext cx="2735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79" name="Google Shape;679;g21f37358a5b_0_1231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680" name="Google Shape;680;g21f37358a5b_0_1231"/>
          <p:cNvGrpSpPr/>
          <p:nvPr/>
        </p:nvGrpSpPr>
        <p:grpSpPr>
          <a:xfrm>
            <a:off x="13922021" y="4197363"/>
            <a:ext cx="10461370" cy="1713581"/>
            <a:chOff x="5220888" y="940241"/>
            <a:chExt cx="3923112" cy="642609"/>
          </a:xfrm>
        </p:grpSpPr>
        <p:sp>
          <p:nvSpPr>
            <p:cNvPr id="681" name="Google Shape;681;g21f37358a5b_0_1231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21f37358a5b_0_1231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g21f37358a5b_0_1231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00A54F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684" name="Google Shape;684;g21f37358a5b_0_1231"/>
          <p:cNvGrpSpPr/>
          <p:nvPr/>
        </p:nvGrpSpPr>
        <p:grpSpPr>
          <a:xfrm>
            <a:off x="13922021" y="7662681"/>
            <a:ext cx="10461370" cy="1713586"/>
            <a:chOff x="5220888" y="1593503"/>
            <a:chExt cx="3923112" cy="642611"/>
          </a:xfrm>
        </p:grpSpPr>
        <p:sp>
          <p:nvSpPr>
            <p:cNvPr id="685" name="Google Shape;685;g21f37358a5b_0_1231"/>
            <p:cNvSpPr/>
            <p:nvPr/>
          </p:nvSpPr>
          <p:spPr>
            <a:xfrm flipH="1">
              <a:off x="5911200" y="1593503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21f37358a5b_0_1231"/>
            <p:cNvSpPr/>
            <p:nvPr/>
          </p:nvSpPr>
          <p:spPr>
            <a:xfrm>
              <a:off x="5970526" y="1653122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87" name="Google Shape;687;g21f37358a5b_0_1231"/>
            <p:cNvSpPr/>
            <p:nvPr/>
          </p:nvSpPr>
          <p:spPr>
            <a:xfrm>
              <a:off x="5220888" y="1593514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688" name="Google Shape;688;g21f37358a5b_0_1231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g21f37358a5b_0_1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4525" y="7332216"/>
            <a:ext cx="1757231" cy="14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g21f37358a5b_0_1247"/>
          <p:cNvSpPr/>
          <p:nvPr/>
        </p:nvSpPr>
        <p:spPr>
          <a:xfrm>
            <a:off x="10164741" y="69700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21f37358a5b_0_1247"/>
          <p:cNvSpPr/>
          <p:nvPr/>
        </p:nvSpPr>
        <p:spPr>
          <a:xfrm>
            <a:off x="1413216" y="100768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g21f37358a5b_0_124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Why Kenya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97" name="Google Shape;697;g21f37358a5b_0_1247"/>
          <p:cNvSpPr/>
          <p:nvPr/>
        </p:nvSpPr>
        <p:spPr>
          <a:xfrm>
            <a:off x="3872416" y="9916349"/>
            <a:ext cx="49926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US$ 2,081.8</a:t>
            </a:r>
            <a:endParaRPr b="0" i="0" sz="32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+75% growth since 2010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Growing middle-class with an increasing appetite for high-value goods and services.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g21f37358a5b_0_1247"/>
          <p:cNvSpPr/>
          <p:nvPr/>
        </p:nvSpPr>
        <p:spPr>
          <a:xfrm>
            <a:off x="3872416" y="6665216"/>
            <a:ext cx="56616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US$ 110.35 Bn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7.5% growth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Dominant economy in EAC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≈46% of EAC’s GDP.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g21f37358a5b_0_1247"/>
          <p:cNvSpPr/>
          <p:nvPr/>
        </p:nvSpPr>
        <p:spPr>
          <a:xfrm>
            <a:off x="3872413" y="3411701"/>
            <a:ext cx="49926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0" baseline="3000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rd</a:t>
            </a: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 largest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economy in sub-Saharan Africa.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g21f37358a5b_0_1247"/>
          <p:cNvSpPr/>
          <p:nvPr/>
        </p:nvSpPr>
        <p:spPr>
          <a:xfrm>
            <a:off x="11917000" y="2814399"/>
            <a:ext cx="8521800" cy="4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Regional economic hub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Host to over 200 Multinational Corporations with regional &amp; continent-wide HQs in Nairobi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Robust financial system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43 banking institutions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 representative offices of foreign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13 Microfinance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 credit reference bureaus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 Money Remittance Providers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73 forex bureaus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g21f37358a5b_0_1247"/>
          <p:cNvSpPr/>
          <p:nvPr/>
        </p:nvSpPr>
        <p:spPr>
          <a:xfrm>
            <a:off x="11917008" y="7073883"/>
            <a:ext cx="8070600" cy="23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Africa’s UN HQs (UNON) which is one of four main UN secretariat duty stations globally.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 headquarters of UNEP and UN-Habitat, together with a joint presence of 23 other UN Agencies.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g21f37358a5b_0_1247"/>
          <p:cNvSpPr/>
          <p:nvPr/>
        </p:nvSpPr>
        <p:spPr>
          <a:xfrm>
            <a:off x="11917000" y="9571896"/>
            <a:ext cx="8175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Communications &amp; Logistics hub of the region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Access to regional transport corridors.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 international airports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 sea ports and 2 ICDs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30-freight and 2-passenger rail services daily between Nairobi and Mombasa. 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g21f37358a5b_0_1247"/>
          <p:cNvSpPr/>
          <p:nvPr/>
        </p:nvSpPr>
        <p:spPr>
          <a:xfrm>
            <a:off x="1689413" y="10315016"/>
            <a:ext cx="1544117" cy="1442571"/>
          </a:xfrm>
          <a:custGeom>
            <a:rect b="b" l="l" r="r" t="t"/>
            <a:pathLst>
              <a:path extrusionOk="0" h="151451" w="162112">
                <a:moveTo>
                  <a:pt x="53879" y="5128"/>
                </a:moveTo>
                <a:cubicBezTo>
                  <a:pt x="56144" y="5128"/>
                  <a:pt x="58148" y="6750"/>
                  <a:pt x="58625" y="8992"/>
                </a:cubicBezTo>
                <a:cubicBezTo>
                  <a:pt x="59078" y="11067"/>
                  <a:pt x="60461" y="12713"/>
                  <a:pt x="62441" y="13547"/>
                </a:cubicBezTo>
                <a:cubicBezTo>
                  <a:pt x="63236" y="13877"/>
                  <a:pt x="64063" y="14041"/>
                  <a:pt x="64885" y="14041"/>
                </a:cubicBezTo>
                <a:cubicBezTo>
                  <a:pt x="66084" y="14041"/>
                  <a:pt x="67271" y="13692"/>
                  <a:pt x="68332" y="12999"/>
                </a:cubicBezTo>
                <a:cubicBezTo>
                  <a:pt x="69130" y="12490"/>
                  <a:pt x="70045" y="12240"/>
                  <a:pt x="70957" y="12240"/>
                </a:cubicBezTo>
                <a:cubicBezTo>
                  <a:pt x="72224" y="12240"/>
                  <a:pt x="73484" y="12723"/>
                  <a:pt x="74414" y="13667"/>
                </a:cubicBezTo>
                <a:cubicBezTo>
                  <a:pt x="76322" y="15575"/>
                  <a:pt x="76322" y="18651"/>
                  <a:pt x="74414" y="20559"/>
                </a:cubicBezTo>
                <a:lnTo>
                  <a:pt x="63323" y="31626"/>
                </a:lnTo>
                <a:lnTo>
                  <a:pt x="44434" y="31626"/>
                </a:lnTo>
                <a:lnTo>
                  <a:pt x="33343" y="20559"/>
                </a:lnTo>
                <a:cubicBezTo>
                  <a:pt x="31435" y="18651"/>
                  <a:pt x="31435" y="15575"/>
                  <a:pt x="33343" y="13667"/>
                </a:cubicBezTo>
                <a:cubicBezTo>
                  <a:pt x="34273" y="12723"/>
                  <a:pt x="35525" y="12240"/>
                  <a:pt x="36790" y="12240"/>
                </a:cubicBezTo>
                <a:cubicBezTo>
                  <a:pt x="37700" y="12240"/>
                  <a:pt x="38617" y="12490"/>
                  <a:pt x="39425" y="12999"/>
                </a:cubicBezTo>
                <a:cubicBezTo>
                  <a:pt x="40487" y="13692"/>
                  <a:pt x="41674" y="14041"/>
                  <a:pt x="42872" y="14041"/>
                </a:cubicBezTo>
                <a:cubicBezTo>
                  <a:pt x="43694" y="14041"/>
                  <a:pt x="44521" y="13877"/>
                  <a:pt x="45316" y="13547"/>
                </a:cubicBezTo>
                <a:cubicBezTo>
                  <a:pt x="47296" y="12736"/>
                  <a:pt x="48655" y="11067"/>
                  <a:pt x="49132" y="8992"/>
                </a:cubicBezTo>
                <a:cubicBezTo>
                  <a:pt x="49609" y="6750"/>
                  <a:pt x="51613" y="5128"/>
                  <a:pt x="53879" y="5128"/>
                </a:cubicBezTo>
                <a:close/>
                <a:moveTo>
                  <a:pt x="119658" y="34226"/>
                </a:moveTo>
                <a:cubicBezTo>
                  <a:pt x="118227" y="34226"/>
                  <a:pt x="117058" y="35394"/>
                  <a:pt x="117058" y="36825"/>
                </a:cubicBezTo>
                <a:lnTo>
                  <a:pt x="117058" y="39520"/>
                </a:lnTo>
                <a:cubicBezTo>
                  <a:pt x="117058" y="40951"/>
                  <a:pt x="118227" y="42096"/>
                  <a:pt x="119658" y="42096"/>
                </a:cubicBezTo>
                <a:cubicBezTo>
                  <a:pt x="121089" y="42096"/>
                  <a:pt x="122234" y="40951"/>
                  <a:pt x="122234" y="39520"/>
                </a:cubicBezTo>
                <a:lnTo>
                  <a:pt x="122234" y="36825"/>
                </a:lnTo>
                <a:cubicBezTo>
                  <a:pt x="122234" y="35394"/>
                  <a:pt x="121089" y="34226"/>
                  <a:pt x="119658" y="34226"/>
                </a:cubicBezTo>
                <a:close/>
                <a:moveTo>
                  <a:pt x="70025" y="36825"/>
                </a:moveTo>
                <a:cubicBezTo>
                  <a:pt x="72601" y="36825"/>
                  <a:pt x="74700" y="38924"/>
                  <a:pt x="74700" y="41476"/>
                </a:cubicBezTo>
                <a:cubicBezTo>
                  <a:pt x="74700" y="44052"/>
                  <a:pt x="72601" y="46127"/>
                  <a:pt x="70025" y="46127"/>
                </a:cubicBezTo>
                <a:lnTo>
                  <a:pt x="37732" y="46127"/>
                </a:lnTo>
                <a:cubicBezTo>
                  <a:pt x="35156" y="46127"/>
                  <a:pt x="33081" y="44052"/>
                  <a:pt x="33081" y="41476"/>
                </a:cubicBezTo>
                <a:cubicBezTo>
                  <a:pt x="33081" y="38924"/>
                  <a:pt x="35156" y="36825"/>
                  <a:pt x="37732" y="36825"/>
                </a:cubicBezTo>
                <a:close/>
                <a:moveTo>
                  <a:pt x="137125" y="41494"/>
                </a:moveTo>
                <a:cubicBezTo>
                  <a:pt x="136466" y="41494"/>
                  <a:pt x="135805" y="41750"/>
                  <a:pt x="135304" y="42263"/>
                </a:cubicBezTo>
                <a:lnTo>
                  <a:pt x="133396" y="44171"/>
                </a:lnTo>
                <a:cubicBezTo>
                  <a:pt x="132370" y="45149"/>
                  <a:pt x="132370" y="46795"/>
                  <a:pt x="133396" y="47797"/>
                </a:cubicBezTo>
                <a:cubicBezTo>
                  <a:pt x="133897" y="48297"/>
                  <a:pt x="134540" y="48536"/>
                  <a:pt x="135208" y="48536"/>
                </a:cubicBezTo>
                <a:cubicBezTo>
                  <a:pt x="135876" y="48536"/>
                  <a:pt x="136520" y="48297"/>
                  <a:pt x="137021" y="47797"/>
                </a:cubicBezTo>
                <a:lnTo>
                  <a:pt x="138929" y="45889"/>
                </a:lnTo>
                <a:cubicBezTo>
                  <a:pt x="139955" y="44911"/>
                  <a:pt x="139955" y="43265"/>
                  <a:pt x="138929" y="42263"/>
                </a:cubicBezTo>
                <a:cubicBezTo>
                  <a:pt x="138440" y="41750"/>
                  <a:pt x="137784" y="41494"/>
                  <a:pt x="137125" y="41494"/>
                </a:cubicBezTo>
                <a:close/>
                <a:moveTo>
                  <a:pt x="102161" y="41518"/>
                </a:moveTo>
                <a:cubicBezTo>
                  <a:pt x="101502" y="41518"/>
                  <a:pt x="100840" y="41774"/>
                  <a:pt x="100339" y="42287"/>
                </a:cubicBezTo>
                <a:cubicBezTo>
                  <a:pt x="99314" y="43265"/>
                  <a:pt x="99314" y="44911"/>
                  <a:pt x="100339" y="45912"/>
                </a:cubicBezTo>
                <a:lnTo>
                  <a:pt x="102223" y="47820"/>
                </a:lnTo>
                <a:cubicBezTo>
                  <a:pt x="102748" y="48345"/>
                  <a:pt x="103392" y="48584"/>
                  <a:pt x="104060" y="48584"/>
                </a:cubicBezTo>
                <a:cubicBezTo>
                  <a:pt x="104704" y="48584"/>
                  <a:pt x="105372" y="48345"/>
                  <a:pt x="105872" y="47820"/>
                </a:cubicBezTo>
                <a:cubicBezTo>
                  <a:pt x="106874" y="46843"/>
                  <a:pt x="106874" y="45197"/>
                  <a:pt x="105872" y="44195"/>
                </a:cubicBezTo>
                <a:lnTo>
                  <a:pt x="103964" y="42287"/>
                </a:lnTo>
                <a:cubicBezTo>
                  <a:pt x="103475" y="41774"/>
                  <a:pt x="102820" y="41518"/>
                  <a:pt x="102161" y="41518"/>
                </a:cubicBezTo>
                <a:close/>
                <a:moveTo>
                  <a:pt x="94877" y="58982"/>
                </a:moveTo>
                <a:cubicBezTo>
                  <a:pt x="93446" y="58982"/>
                  <a:pt x="92278" y="60151"/>
                  <a:pt x="92278" y="61582"/>
                </a:cubicBezTo>
                <a:cubicBezTo>
                  <a:pt x="92278" y="62989"/>
                  <a:pt x="93446" y="64158"/>
                  <a:pt x="94877" y="64158"/>
                </a:cubicBezTo>
                <a:lnTo>
                  <a:pt x="97549" y="64158"/>
                </a:lnTo>
                <a:cubicBezTo>
                  <a:pt x="98980" y="64158"/>
                  <a:pt x="100148" y="63013"/>
                  <a:pt x="100148" y="61582"/>
                </a:cubicBezTo>
                <a:cubicBezTo>
                  <a:pt x="100148" y="60151"/>
                  <a:pt x="99027" y="58982"/>
                  <a:pt x="97549" y="58982"/>
                </a:cubicBezTo>
                <a:close/>
                <a:moveTo>
                  <a:pt x="141719" y="58982"/>
                </a:moveTo>
                <a:cubicBezTo>
                  <a:pt x="140288" y="58982"/>
                  <a:pt x="139120" y="60151"/>
                  <a:pt x="139120" y="61582"/>
                </a:cubicBezTo>
                <a:cubicBezTo>
                  <a:pt x="139120" y="63013"/>
                  <a:pt x="140241" y="64134"/>
                  <a:pt x="141719" y="64158"/>
                </a:cubicBezTo>
                <a:lnTo>
                  <a:pt x="144391" y="64158"/>
                </a:lnTo>
                <a:cubicBezTo>
                  <a:pt x="145822" y="64158"/>
                  <a:pt x="146990" y="62989"/>
                  <a:pt x="146990" y="61582"/>
                </a:cubicBezTo>
                <a:cubicBezTo>
                  <a:pt x="146990" y="60151"/>
                  <a:pt x="145822" y="58982"/>
                  <a:pt x="144391" y="58982"/>
                </a:cubicBezTo>
                <a:close/>
                <a:moveTo>
                  <a:pt x="119658" y="47224"/>
                </a:moveTo>
                <a:cubicBezTo>
                  <a:pt x="118227" y="47224"/>
                  <a:pt x="117058" y="48393"/>
                  <a:pt x="117058" y="49824"/>
                </a:cubicBezTo>
                <a:lnTo>
                  <a:pt x="117058" y="61582"/>
                </a:lnTo>
                <a:cubicBezTo>
                  <a:pt x="117058" y="62488"/>
                  <a:pt x="117535" y="63323"/>
                  <a:pt x="118394" y="63776"/>
                </a:cubicBezTo>
                <a:lnTo>
                  <a:pt x="126241" y="68308"/>
                </a:lnTo>
                <a:cubicBezTo>
                  <a:pt x="126622" y="68546"/>
                  <a:pt x="127075" y="68666"/>
                  <a:pt x="127528" y="68666"/>
                </a:cubicBezTo>
                <a:cubicBezTo>
                  <a:pt x="128411" y="68666"/>
                  <a:pt x="129270" y="68213"/>
                  <a:pt x="129747" y="67378"/>
                </a:cubicBezTo>
                <a:cubicBezTo>
                  <a:pt x="130462" y="66161"/>
                  <a:pt x="130033" y="64587"/>
                  <a:pt x="128793" y="63872"/>
                </a:cubicBezTo>
                <a:lnTo>
                  <a:pt x="122234" y="60080"/>
                </a:lnTo>
                <a:lnTo>
                  <a:pt x="122234" y="49824"/>
                </a:lnTo>
                <a:cubicBezTo>
                  <a:pt x="122234" y="48393"/>
                  <a:pt x="121089" y="47224"/>
                  <a:pt x="119658" y="47224"/>
                </a:cubicBezTo>
                <a:close/>
                <a:moveTo>
                  <a:pt x="104051" y="74575"/>
                </a:moveTo>
                <a:cubicBezTo>
                  <a:pt x="103392" y="74575"/>
                  <a:pt x="102736" y="74831"/>
                  <a:pt x="102247" y="75344"/>
                </a:cubicBezTo>
                <a:lnTo>
                  <a:pt x="100339" y="77252"/>
                </a:lnTo>
                <a:cubicBezTo>
                  <a:pt x="99314" y="78230"/>
                  <a:pt x="99314" y="79875"/>
                  <a:pt x="100339" y="80877"/>
                </a:cubicBezTo>
                <a:cubicBezTo>
                  <a:pt x="100840" y="81402"/>
                  <a:pt x="101484" y="81640"/>
                  <a:pt x="102152" y="81640"/>
                </a:cubicBezTo>
                <a:cubicBezTo>
                  <a:pt x="102796" y="81640"/>
                  <a:pt x="103463" y="81402"/>
                  <a:pt x="103964" y="80877"/>
                </a:cubicBezTo>
                <a:lnTo>
                  <a:pt x="105872" y="78993"/>
                </a:lnTo>
                <a:cubicBezTo>
                  <a:pt x="106898" y="77991"/>
                  <a:pt x="106898" y="76369"/>
                  <a:pt x="105872" y="75344"/>
                </a:cubicBezTo>
                <a:cubicBezTo>
                  <a:pt x="105372" y="74831"/>
                  <a:pt x="104710" y="74575"/>
                  <a:pt x="104051" y="74575"/>
                </a:cubicBezTo>
                <a:close/>
                <a:moveTo>
                  <a:pt x="135217" y="74593"/>
                </a:moveTo>
                <a:cubicBezTo>
                  <a:pt x="134558" y="74593"/>
                  <a:pt x="133897" y="74843"/>
                  <a:pt x="133396" y="75344"/>
                </a:cubicBezTo>
                <a:cubicBezTo>
                  <a:pt x="132370" y="76322"/>
                  <a:pt x="132370" y="77967"/>
                  <a:pt x="133396" y="78993"/>
                </a:cubicBezTo>
                <a:lnTo>
                  <a:pt x="135304" y="80877"/>
                </a:lnTo>
                <a:cubicBezTo>
                  <a:pt x="135805" y="81402"/>
                  <a:pt x="136449" y="81640"/>
                  <a:pt x="137116" y="81640"/>
                </a:cubicBezTo>
                <a:cubicBezTo>
                  <a:pt x="137784" y="81640"/>
                  <a:pt x="138428" y="81402"/>
                  <a:pt x="138929" y="80877"/>
                </a:cubicBezTo>
                <a:cubicBezTo>
                  <a:pt x="139955" y="79899"/>
                  <a:pt x="139955" y="78254"/>
                  <a:pt x="138929" y="77252"/>
                </a:cubicBezTo>
                <a:lnTo>
                  <a:pt x="137021" y="75344"/>
                </a:lnTo>
                <a:cubicBezTo>
                  <a:pt x="136532" y="74843"/>
                  <a:pt x="135876" y="74593"/>
                  <a:pt x="135217" y="74593"/>
                </a:cubicBezTo>
                <a:close/>
                <a:moveTo>
                  <a:pt x="119658" y="81044"/>
                </a:moveTo>
                <a:cubicBezTo>
                  <a:pt x="118227" y="81044"/>
                  <a:pt x="117058" y="82213"/>
                  <a:pt x="117058" y="83644"/>
                </a:cubicBezTo>
                <a:lnTo>
                  <a:pt x="117058" y="86315"/>
                </a:lnTo>
                <a:cubicBezTo>
                  <a:pt x="117058" y="87722"/>
                  <a:pt x="118227" y="88891"/>
                  <a:pt x="119658" y="88915"/>
                </a:cubicBezTo>
                <a:cubicBezTo>
                  <a:pt x="121089" y="88915"/>
                  <a:pt x="122234" y="87746"/>
                  <a:pt x="122234" y="86315"/>
                </a:cubicBezTo>
                <a:lnTo>
                  <a:pt x="122234" y="83644"/>
                </a:lnTo>
                <a:cubicBezTo>
                  <a:pt x="122234" y="82213"/>
                  <a:pt x="121089" y="81044"/>
                  <a:pt x="119658" y="81044"/>
                </a:cubicBezTo>
                <a:close/>
                <a:moveTo>
                  <a:pt x="119610" y="33105"/>
                </a:moveTo>
                <a:cubicBezTo>
                  <a:pt x="135328" y="33105"/>
                  <a:pt x="148087" y="45889"/>
                  <a:pt x="148087" y="61582"/>
                </a:cubicBezTo>
                <a:cubicBezTo>
                  <a:pt x="148087" y="77276"/>
                  <a:pt x="135304" y="90036"/>
                  <a:pt x="119610" y="90036"/>
                </a:cubicBezTo>
                <a:cubicBezTo>
                  <a:pt x="103940" y="90036"/>
                  <a:pt x="91157" y="77276"/>
                  <a:pt x="91157" y="61582"/>
                </a:cubicBezTo>
                <a:cubicBezTo>
                  <a:pt x="91157" y="45865"/>
                  <a:pt x="103940" y="33105"/>
                  <a:pt x="119610" y="33105"/>
                </a:cubicBezTo>
                <a:close/>
                <a:moveTo>
                  <a:pt x="119586" y="24232"/>
                </a:moveTo>
                <a:cubicBezTo>
                  <a:pt x="140169" y="24232"/>
                  <a:pt x="156888" y="40975"/>
                  <a:pt x="156888" y="61534"/>
                </a:cubicBezTo>
                <a:cubicBezTo>
                  <a:pt x="156936" y="82141"/>
                  <a:pt x="140193" y="98860"/>
                  <a:pt x="119610" y="98860"/>
                </a:cubicBezTo>
                <a:cubicBezTo>
                  <a:pt x="114292" y="98860"/>
                  <a:pt x="109164" y="97763"/>
                  <a:pt x="104322" y="95593"/>
                </a:cubicBezTo>
                <a:cubicBezTo>
                  <a:pt x="103940" y="93947"/>
                  <a:pt x="103463" y="92349"/>
                  <a:pt x="102867" y="90727"/>
                </a:cubicBezTo>
                <a:lnTo>
                  <a:pt x="102867" y="90727"/>
                </a:lnTo>
                <a:cubicBezTo>
                  <a:pt x="107780" y="93566"/>
                  <a:pt x="113504" y="95211"/>
                  <a:pt x="119586" y="95211"/>
                </a:cubicBezTo>
                <a:cubicBezTo>
                  <a:pt x="138142" y="95211"/>
                  <a:pt x="153239" y="80114"/>
                  <a:pt x="153239" y="61534"/>
                </a:cubicBezTo>
                <a:cubicBezTo>
                  <a:pt x="153239" y="43003"/>
                  <a:pt x="138166" y="27905"/>
                  <a:pt x="119586" y="27905"/>
                </a:cubicBezTo>
                <a:cubicBezTo>
                  <a:pt x="101055" y="27905"/>
                  <a:pt x="85933" y="43003"/>
                  <a:pt x="85933" y="61534"/>
                </a:cubicBezTo>
                <a:cubicBezTo>
                  <a:pt x="85933" y="62345"/>
                  <a:pt x="85957" y="63156"/>
                  <a:pt x="86029" y="63943"/>
                </a:cubicBezTo>
                <a:cubicBezTo>
                  <a:pt x="84860" y="62488"/>
                  <a:pt x="83596" y="61034"/>
                  <a:pt x="82332" y="59507"/>
                </a:cubicBezTo>
                <a:cubicBezTo>
                  <a:pt x="83358" y="39664"/>
                  <a:pt x="99552" y="24232"/>
                  <a:pt x="119586" y="24232"/>
                </a:cubicBezTo>
                <a:close/>
                <a:moveTo>
                  <a:pt x="53736" y="71337"/>
                </a:moveTo>
                <a:cubicBezTo>
                  <a:pt x="52304" y="71337"/>
                  <a:pt x="51136" y="72506"/>
                  <a:pt x="51136" y="73937"/>
                </a:cubicBezTo>
                <a:lnTo>
                  <a:pt x="51136" y="77133"/>
                </a:lnTo>
                <a:cubicBezTo>
                  <a:pt x="50802" y="77204"/>
                  <a:pt x="50516" y="77252"/>
                  <a:pt x="50182" y="77300"/>
                </a:cubicBezTo>
                <a:cubicBezTo>
                  <a:pt x="43718" y="78778"/>
                  <a:pt x="39568" y="83715"/>
                  <a:pt x="39878" y="89654"/>
                </a:cubicBezTo>
                <a:cubicBezTo>
                  <a:pt x="40069" y="93947"/>
                  <a:pt x="42574" y="99409"/>
                  <a:pt x="53354" y="101174"/>
                </a:cubicBezTo>
                <a:cubicBezTo>
                  <a:pt x="60032" y="102271"/>
                  <a:pt x="63204" y="104441"/>
                  <a:pt x="63657" y="108257"/>
                </a:cubicBezTo>
                <a:cubicBezTo>
                  <a:pt x="63872" y="109879"/>
                  <a:pt x="63490" y="111191"/>
                  <a:pt x="62536" y="112288"/>
                </a:cubicBezTo>
                <a:cubicBezTo>
                  <a:pt x="60938" y="114125"/>
                  <a:pt x="57671" y="115365"/>
                  <a:pt x="54189" y="115436"/>
                </a:cubicBezTo>
                <a:cubicBezTo>
                  <a:pt x="54082" y="115439"/>
                  <a:pt x="53974" y="115440"/>
                  <a:pt x="53866" y="115440"/>
                </a:cubicBezTo>
                <a:cubicBezTo>
                  <a:pt x="49863" y="115440"/>
                  <a:pt x="44901" y="113703"/>
                  <a:pt x="43647" y="108687"/>
                </a:cubicBezTo>
                <a:cubicBezTo>
                  <a:pt x="43344" y="107516"/>
                  <a:pt x="42307" y="106721"/>
                  <a:pt x="41157" y="106721"/>
                </a:cubicBezTo>
                <a:cubicBezTo>
                  <a:pt x="40948" y="106721"/>
                  <a:pt x="40735" y="106748"/>
                  <a:pt x="40522" y="106803"/>
                </a:cubicBezTo>
                <a:cubicBezTo>
                  <a:pt x="39163" y="107160"/>
                  <a:pt x="38280" y="108567"/>
                  <a:pt x="38638" y="109927"/>
                </a:cubicBezTo>
                <a:cubicBezTo>
                  <a:pt x="40045" y="115603"/>
                  <a:pt x="44911" y="119539"/>
                  <a:pt x="51136" y="120421"/>
                </a:cubicBezTo>
                <a:lnTo>
                  <a:pt x="51136" y="123546"/>
                </a:lnTo>
                <a:cubicBezTo>
                  <a:pt x="51136" y="124977"/>
                  <a:pt x="52304" y="126145"/>
                  <a:pt x="53736" y="126145"/>
                </a:cubicBezTo>
                <a:cubicBezTo>
                  <a:pt x="55167" y="126145"/>
                  <a:pt x="56335" y="124977"/>
                  <a:pt x="56335" y="123546"/>
                </a:cubicBezTo>
                <a:lnTo>
                  <a:pt x="56335" y="120445"/>
                </a:lnTo>
                <a:cubicBezTo>
                  <a:pt x="60533" y="119968"/>
                  <a:pt x="64230" y="118227"/>
                  <a:pt x="66472" y="115651"/>
                </a:cubicBezTo>
                <a:cubicBezTo>
                  <a:pt x="68380" y="113457"/>
                  <a:pt x="69167" y="110666"/>
                  <a:pt x="68809" y="107637"/>
                </a:cubicBezTo>
                <a:cubicBezTo>
                  <a:pt x="67688" y="98312"/>
                  <a:pt x="57552" y="96642"/>
                  <a:pt x="54213" y="96070"/>
                </a:cubicBezTo>
                <a:cubicBezTo>
                  <a:pt x="45292" y="94615"/>
                  <a:pt x="45126" y="90703"/>
                  <a:pt x="45054" y="89416"/>
                </a:cubicBezTo>
                <a:cubicBezTo>
                  <a:pt x="44839" y="85313"/>
                  <a:pt x="48178" y="83071"/>
                  <a:pt x="51350" y="82356"/>
                </a:cubicBezTo>
                <a:cubicBezTo>
                  <a:pt x="52178" y="82168"/>
                  <a:pt x="53046" y="82068"/>
                  <a:pt x="53922" y="82068"/>
                </a:cubicBezTo>
                <a:cubicBezTo>
                  <a:pt x="57489" y="82068"/>
                  <a:pt x="61195" y="83725"/>
                  <a:pt x="62918" y="87841"/>
                </a:cubicBezTo>
                <a:cubicBezTo>
                  <a:pt x="63311" y="88823"/>
                  <a:pt x="64265" y="89404"/>
                  <a:pt x="65270" y="89404"/>
                </a:cubicBezTo>
                <a:cubicBezTo>
                  <a:pt x="65608" y="89404"/>
                  <a:pt x="65951" y="89339"/>
                  <a:pt x="66281" y="89201"/>
                </a:cubicBezTo>
                <a:cubicBezTo>
                  <a:pt x="67593" y="88676"/>
                  <a:pt x="68189" y="87150"/>
                  <a:pt x="67664" y="85838"/>
                </a:cubicBezTo>
                <a:cubicBezTo>
                  <a:pt x="65422" y="80472"/>
                  <a:pt x="60914" y="77800"/>
                  <a:pt x="56335" y="77109"/>
                </a:cubicBezTo>
                <a:lnTo>
                  <a:pt x="56335" y="73937"/>
                </a:lnTo>
                <a:cubicBezTo>
                  <a:pt x="56335" y="72506"/>
                  <a:pt x="55167" y="71337"/>
                  <a:pt x="53736" y="71337"/>
                </a:cubicBezTo>
                <a:close/>
                <a:moveTo>
                  <a:pt x="68141" y="51279"/>
                </a:moveTo>
                <a:cubicBezTo>
                  <a:pt x="80901" y="65040"/>
                  <a:pt x="89320" y="75821"/>
                  <a:pt x="94687" y="85218"/>
                </a:cubicBezTo>
                <a:cubicBezTo>
                  <a:pt x="102247" y="98455"/>
                  <a:pt x="102414" y="112431"/>
                  <a:pt x="95235" y="124571"/>
                </a:cubicBezTo>
                <a:cubicBezTo>
                  <a:pt x="87274" y="138004"/>
                  <a:pt x="71798" y="146257"/>
                  <a:pt x="54727" y="146257"/>
                </a:cubicBezTo>
                <a:cubicBezTo>
                  <a:pt x="54460" y="146257"/>
                  <a:pt x="54193" y="146255"/>
                  <a:pt x="53926" y="146251"/>
                </a:cubicBezTo>
                <a:lnTo>
                  <a:pt x="52948" y="146251"/>
                </a:lnTo>
                <a:cubicBezTo>
                  <a:pt x="35919" y="146251"/>
                  <a:pt x="20512" y="137975"/>
                  <a:pt x="12546" y="124571"/>
                </a:cubicBezTo>
                <a:cubicBezTo>
                  <a:pt x="5367" y="112431"/>
                  <a:pt x="5558" y="98455"/>
                  <a:pt x="13095" y="85218"/>
                </a:cubicBezTo>
                <a:cubicBezTo>
                  <a:pt x="18437" y="75821"/>
                  <a:pt x="26904" y="65040"/>
                  <a:pt x="39664" y="51279"/>
                </a:cubicBezTo>
                <a:close/>
                <a:moveTo>
                  <a:pt x="53879" y="0"/>
                </a:moveTo>
                <a:cubicBezTo>
                  <a:pt x="49204" y="0"/>
                  <a:pt x="45078" y="3315"/>
                  <a:pt x="44076" y="7919"/>
                </a:cubicBezTo>
                <a:cubicBezTo>
                  <a:pt x="43981" y="8348"/>
                  <a:pt x="43742" y="8634"/>
                  <a:pt x="43337" y="8801"/>
                </a:cubicBezTo>
                <a:cubicBezTo>
                  <a:pt x="43158" y="8881"/>
                  <a:pt x="42991" y="8919"/>
                  <a:pt x="42830" y="8919"/>
                </a:cubicBezTo>
                <a:cubicBezTo>
                  <a:pt x="42605" y="8919"/>
                  <a:pt x="42390" y="8845"/>
                  <a:pt x="42168" y="8706"/>
                </a:cubicBezTo>
                <a:cubicBezTo>
                  <a:pt x="40524" y="7649"/>
                  <a:pt x="38647" y="7134"/>
                  <a:pt x="36777" y="7134"/>
                </a:cubicBezTo>
                <a:cubicBezTo>
                  <a:pt x="34170" y="7134"/>
                  <a:pt x="31577" y="8135"/>
                  <a:pt x="29647" y="10065"/>
                </a:cubicBezTo>
                <a:cubicBezTo>
                  <a:pt x="25735" y="13953"/>
                  <a:pt x="25735" y="20321"/>
                  <a:pt x="29647" y="24208"/>
                </a:cubicBezTo>
                <a:lnTo>
                  <a:pt x="37136" y="31697"/>
                </a:lnTo>
                <a:cubicBezTo>
                  <a:pt x="31960" y="32008"/>
                  <a:pt x="27858" y="36301"/>
                  <a:pt x="27858" y="41500"/>
                </a:cubicBezTo>
                <a:cubicBezTo>
                  <a:pt x="27858" y="45411"/>
                  <a:pt x="30148" y="48774"/>
                  <a:pt x="33463" y="50372"/>
                </a:cubicBezTo>
                <a:cubicBezTo>
                  <a:pt x="21704" y="63204"/>
                  <a:pt x="13762" y="73555"/>
                  <a:pt x="8563" y="82714"/>
                </a:cubicBezTo>
                <a:cubicBezTo>
                  <a:pt x="191" y="97405"/>
                  <a:pt x="1" y="113624"/>
                  <a:pt x="8086" y="127242"/>
                </a:cubicBezTo>
                <a:cubicBezTo>
                  <a:pt x="16982" y="142244"/>
                  <a:pt x="34083" y="151451"/>
                  <a:pt x="52925" y="151451"/>
                </a:cubicBezTo>
                <a:lnTo>
                  <a:pt x="54785" y="151451"/>
                </a:lnTo>
                <a:cubicBezTo>
                  <a:pt x="73627" y="151451"/>
                  <a:pt x="90727" y="142244"/>
                  <a:pt x="99624" y="127242"/>
                </a:cubicBezTo>
                <a:cubicBezTo>
                  <a:pt x="104322" y="119324"/>
                  <a:pt x="106206" y="110499"/>
                  <a:pt x="105300" y="101603"/>
                </a:cubicBezTo>
                <a:lnTo>
                  <a:pt x="105300" y="101603"/>
                </a:lnTo>
                <a:cubicBezTo>
                  <a:pt x="109879" y="103249"/>
                  <a:pt x="114649" y="104060"/>
                  <a:pt x="119586" y="104060"/>
                </a:cubicBezTo>
                <a:cubicBezTo>
                  <a:pt x="142984" y="104060"/>
                  <a:pt x="162040" y="85003"/>
                  <a:pt x="162040" y="61606"/>
                </a:cubicBezTo>
                <a:cubicBezTo>
                  <a:pt x="162111" y="38161"/>
                  <a:pt x="143055" y="19128"/>
                  <a:pt x="119658" y="19128"/>
                </a:cubicBezTo>
                <a:cubicBezTo>
                  <a:pt x="108520" y="19128"/>
                  <a:pt x="98002" y="23374"/>
                  <a:pt x="90012" y="31173"/>
                </a:cubicBezTo>
                <a:cubicBezTo>
                  <a:pt x="83548" y="37469"/>
                  <a:pt x="79303" y="45507"/>
                  <a:pt x="77824" y="54260"/>
                </a:cubicBezTo>
                <a:cubicBezTo>
                  <a:pt x="76680" y="52996"/>
                  <a:pt x="75535" y="51684"/>
                  <a:pt x="74295" y="50372"/>
                </a:cubicBezTo>
                <a:cubicBezTo>
                  <a:pt x="77610" y="48774"/>
                  <a:pt x="79899" y="45411"/>
                  <a:pt x="79899" y="41500"/>
                </a:cubicBezTo>
                <a:cubicBezTo>
                  <a:pt x="79899" y="36301"/>
                  <a:pt x="75797" y="32008"/>
                  <a:pt x="70622" y="31697"/>
                </a:cubicBezTo>
                <a:lnTo>
                  <a:pt x="78111" y="24208"/>
                </a:lnTo>
                <a:cubicBezTo>
                  <a:pt x="82022" y="20321"/>
                  <a:pt x="82022" y="13953"/>
                  <a:pt x="78111" y="10065"/>
                </a:cubicBezTo>
                <a:cubicBezTo>
                  <a:pt x="76180" y="8135"/>
                  <a:pt x="73603" y="7134"/>
                  <a:pt x="71001" y="7134"/>
                </a:cubicBezTo>
                <a:cubicBezTo>
                  <a:pt x="69133" y="7134"/>
                  <a:pt x="67253" y="7649"/>
                  <a:pt x="65589" y="8706"/>
                </a:cubicBezTo>
                <a:cubicBezTo>
                  <a:pt x="65367" y="8845"/>
                  <a:pt x="65153" y="8919"/>
                  <a:pt x="64932" y="8919"/>
                </a:cubicBezTo>
                <a:cubicBezTo>
                  <a:pt x="64775" y="8919"/>
                  <a:pt x="64614" y="8881"/>
                  <a:pt x="64444" y="8801"/>
                </a:cubicBezTo>
                <a:cubicBezTo>
                  <a:pt x="64015" y="8634"/>
                  <a:pt x="63777" y="8348"/>
                  <a:pt x="63681" y="7919"/>
                </a:cubicBezTo>
                <a:cubicBezTo>
                  <a:pt x="62703" y="3339"/>
                  <a:pt x="58553" y="0"/>
                  <a:pt x="53879" y="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21f37358a5b_0_1247"/>
          <p:cNvSpPr/>
          <p:nvPr/>
        </p:nvSpPr>
        <p:spPr>
          <a:xfrm>
            <a:off x="1413216" y="66652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1f37358a5b_0_1247"/>
          <p:cNvSpPr/>
          <p:nvPr/>
        </p:nvSpPr>
        <p:spPr>
          <a:xfrm>
            <a:off x="1413216" y="2939149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21f37358a5b_0_1247"/>
          <p:cNvSpPr/>
          <p:nvPr/>
        </p:nvSpPr>
        <p:spPr>
          <a:xfrm>
            <a:off x="10164741" y="96196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21f37358a5b_0_1247"/>
          <p:cNvSpPr/>
          <p:nvPr/>
        </p:nvSpPr>
        <p:spPr>
          <a:xfrm>
            <a:off x="10136411" y="29212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8" name="Google Shape;708;g21f37358a5b_0_1247"/>
          <p:cNvGrpSpPr/>
          <p:nvPr/>
        </p:nvGrpSpPr>
        <p:grpSpPr>
          <a:xfrm>
            <a:off x="10491706" y="3248163"/>
            <a:ext cx="1443395" cy="1443395"/>
            <a:chOff x="1799100" y="325175"/>
            <a:chExt cx="4020600" cy="4020600"/>
          </a:xfrm>
        </p:grpSpPr>
        <p:sp>
          <p:nvSpPr>
            <p:cNvPr id="709" name="Google Shape;709;g21f37358a5b_0_1247"/>
            <p:cNvSpPr/>
            <p:nvPr/>
          </p:nvSpPr>
          <p:spPr>
            <a:xfrm>
              <a:off x="3704150" y="2229625"/>
              <a:ext cx="2115550" cy="2116150"/>
            </a:xfrm>
            <a:custGeom>
              <a:rect b="b" l="l" r="r" t="t"/>
              <a:pathLst>
                <a:path extrusionOk="0" h="84646" w="84622">
                  <a:moveTo>
                    <a:pt x="36109" y="41047"/>
                  </a:moveTo>
                  <a:cubicBezTo>
                    <a:pt x="35466" y="42430"/>
                    <a:pt x="35108" y="43957"/>
                    <a:pt x="35108" y="45555"/>
                  </a:cubicBezTo>
                  <a:lnTo>
                    <a:pt x="35108" y="59483"/>
                  </a:lnTo>
                  <a:cubicBezTo>
                    <a:pt x="35108" y="62250"/>
                    <a:pt x="36205" y="64898"/>
                    <a:pt x="38161" y="66853"/>
                  </a:cubicBezTo>
                  <a:lnTo>
                    <a:pt x="52089" y="80758"/>
                  </a:lnTo>
                  <a:cubicBezTo>
                    <a:pt x="55071" y="83739"/>
                    <a:pt x="59578" y="84646"/>
                    <a:pt x="63442" y="83024"/>
                  </a:cubicBezTo>
                  <a:cubicBezTo>
                    <a:pt x="67353" y="81426"/>
                    <a:pt x="69882" y="77610"/>
                    <a:pt x="69882" y="73412"/>
                  </a:cubicBezTo>
                  <a:lnTo>
                    <a:pt x="69882" y="69906"/>
                  </a:lnTo>
                  <a:lnTo>
                    <a:pt x="73388" y="69906"/>
                  </a:lnTo>
                  <a:cubicBezTo>
                    <a:pt x="77609" y="69906"/>
                    <a:pt x="81401" y="67378"/>
                    <a:pt x="82999" y="63467"/>
                  </a:cubicBezTo>
                  <a:cubicBezTo>
                    <a:pt x="84621" y="59579"/>
                    <a:pt x="83715" y="55095"/>
                    <a:pt x="80733" y="52114"/>
                  </a:cubicBezTo>
                  <a:lnTo>
                    <a:pt x="66829" y="38185"/>
                  </a:lnTo>
                  <a:cubicBezTo>
                    <a:pt x="64849" y="36229"/>
                    <a:pt x="62202" y="35132"/>
                    <a:pt x="59459" y="35132"/>
                  </a:cubicBezTo>
                  <a:lnTo>
                    <a:pt x="45530" y="35132"/>
                  </a:lnTo>
                  <a:cubicBezTo>
                    <a:pt x="43932" y="35132"/>
                    <a:pt x="42406" y="35490"/>
                    <a:pt x="41023" y="36134"/>
                  </a:cubicBezTo>
                  <a:lnTo>
                    <a:pt x="6273" y="1336"/>
                  </a:lnTo>
                  <a:cubicBezTo>
                    <a:pt x="4889" y="0"/>
                    <a:pt x="2719" y="0"/>
                    <a:pt x="1360" y="1336"/>
                  </a:cubicBezTo>
                  <a:cubicBezTo>
                    <a:pt x="0" y="2719"/>
                    <a:pt x="0" y="4890"/>
                    <a:pt x="1360" y="6273"/>
                  </a:cubicBezTo>
                  <a:close/>
                  <a:moveTo>
                    <a:pt x="56979" y="75845"/>
                  </a:moveTo>
                  <a:lnTo>
                    <a:pt x="43050" y="61916"/>
                  </a:lnTo>
                  <a:cubicBezTo>
                    <a:pt x="42406" y="61272"/>
                    <a:pt x="42048" y="60366"/>
                    <a:pt x="42048" y="59483"/>
                  </a:cubicBezTo>
                  <a:lnTo>
                    <a:pt x="42048" y="45555"/>
                  </a:lnTo>
                  <a:cubicBezTo>
                    <a:pt x="42048" y="43647"/>
                    <a:pt x="43599" y="42073"/>
                    <a:pt x="45530" y="42073"/>
                  </a:cubicBezTo>
                  <a:lnTo>
                    <a:pt x="59459" y="42073"/>
                  </a:lnTo>
                  <a:cubicBezTo>
                    <a:pt x="60389" y="42073"/>
                    <a:pt x="61272" y="42430"/>
                    <a:pt x="61892" y="43074"/>
                  </a:cubicBezTo>
                  <a:lnTo>
                    <a:pt x="75820" y="57003"/>
                  </a:lnTo>
                  <a:cubicBezTo>
                    <a:pt x="76798" y="57981"/>
                    <a:pt x="77108" y="59507"/>
                    <a:pt x="76560" y="60795"/>
                  </a:cubicBezTo>
                  <a:cubicBezTo>
                    <a:pt x="76035" y="62107"/>
                    <a:pt x="74747" y="62942"/>
                    <a:pt x="73340" y="62942"/>
                  </a:cubicBezTo>
                  <a:lnTo>
                    <a:pt x="66399" y="62942"/>
                  </a:lnTo>
                  <a:cubicBezTo>
                    <a:pt x="64491" y="62942"/>
                    <a:pt x="62917" y="64492"/>
                    <a:pt x="62917" y="66424"/>
                  </a:cubicBezTo>
                  <a:lnTo>
                    <a:pt x="62917" y="73364"/>
                  </a:lnTo>
                  <a:cubicBezTo>
                    <a:pt x="62917" y="74772"/>
                    <a:pt x="62083" y="76060"/>
                    <a:pt x="60771" y="76584"/>
                  </a:cubicBezTo>
                  <a:cubicBezTo>
                    <a:pt x="59483" y="77133"/>
                    <a:pt x="57980" y="76823"/>
                    <a:pt x="56979" y="75845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21f37358a5b_0_1247"/>
            <p:cNvSpPr/>
            <p:nvPr/>
          </p:nvSpPr>
          <p:spPr>
            <a:xfrm>
              <a:off x="3190175" y="1716250"/>
              <a:ext cx="1217575" cy="1217575"/>
            </a:xfrm>
            <a:custGeom>
              <a:rect b="b" l="l" r="r" t="t"/>
              <a:pathLst>
                <a:path extrusionOk="0" h="48703" w="48703">
                  <a:moveTo>
                    <a:pt x="24351" y="41739"/>
                  </a:moveTo>
                  <a:cubicBezTo>
                    <a:pt x="14763" y="41739"/>
                    <a:pt x="6964" y="33963"/>
                    <a:pt x="6964" y="24352"/>
                  </a:cubicBezTo>
                  <a:cubicBezTo>
                    <a:pt x="6964" y="14764"/>
                    <a:pt x="14763" y="6965"/>
                    <a:pt x="24351" y="6965"/>
                  </a:cubicBezTo>
                  <a:cubicBezTo>
                    <a:pt x="33963" y="6965"/>
                    <a:pt x="41738" y="14764"/>
                    <a:pt x="41738" y="24352"/>
                  </a:cubicBezTo>
                  <a:cubicBezTo>
                    <a:pt x="41738" y="26260"/>
                    <a:pt x="43288" y="27834"/>
                    <a:pt x="45220" y="27834"/>
                  </a:cubicBezTo>
                  <a:cubicBezTo>
                    <a:pt x="47152" y="27834"/>
                    <a:pt x="48702" y="26283"/>
                    <a:pt x="48702" y="24352"/>
                  </a:cubicBezTo>
                  <a:cubicBezTo>
                    <a:pt x="48702" y="10900"/>
                    <a:pt x="37803" y="0"/>
                    <a:pt x="24351" y="0"/>
                  </a:cubicBezTo>
                  <a:cubicBezTo>
                    <a:pt x="10900" y="0"/>
                    <a:pt x="0" y="10900"/>
                    <a:pt x="0" y="24352"/>
                  </a:cubicBezTo>
                  <a:cubicBezTo>
                    <a:pt x="0" y="37803"/>
                    <a:pt x="10900" y="48703"/>
                    <a:pt x="24351" y="48703"/>
                  </a:cubicBezTo>
                  <a:cubicBezTo>
                    <a:pt x="26259" y="48703"/>
                    <a:pt x="27833" y="47153"/>
                    <a:pt x="27833" y="45221"/>
                  </a:cubicBezTo>
                  <a:cubicBezTo>
                    <a:pt x="27833" y="43289"/>
                    <a:pt x="26259" y="41739"/>
                    <a:pt x="24351" y="41739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21f37358a5b_0_1247"/>
            <p:cNvSpPr/>
            <p:nvPr/>
          </p:nvSpPr>
          <p:spPr>
            <a:xfrm>
              <a:off x="2495525" y="1021000"/>
              <a:ext cx="2608650" cy="2608675"/>
            </a:xfrm>
            <a:custGeom>
              <a:rect b="b" l="l" r="r" t="t"/>
              <a:pathLst>
                <a:path extrusionOk="0" h="104347" w="104346">
                  <a:moveTo>
                    <a:pt x="71528" y="93041"/>
                  </a:moveTo>
                  <a:cubicBezTo>
                    <a:pt x="65637" y="95832"/>
                    <a:pt x="59078" y="97382"/>
                    <a:pt x="52137" y="97382"/>
                  </a:cubicBezTo>
                  <a:cubicBezTo>
                    <a:pt x="27190" y="97382"/>
                    <a:pt x="6917" y="77109"/>
                    <a:pt x="6917" y="52162"/>
                  </a:cubicBezTo>
                  <a:cubicBezTo>
                    <a:pt x="6917" y="27214"/>
                    <a:pt x="27190" y="6941"/>
                    <a:pt x="52137" y="6941"/>
                  </a:cubicBezTo>
                  <a:cubicBezTo>
                    <a:pt x="77085" y="6941"/>
                    <a:pt x="97358" y="27214"/>
                    <a:pt x="97358" y="52162"/>
                  </a:cubicBezTo>
                  <a:cubicBezTo>
                    <a:pt x="97358" y="59078"/>
                    <a:pt x="95807" y="65661"/>
                    <a:pt x="93017" y="71552"/>
                  </a:cubicBezTo>
                  <a:cubicBezTo>
                    <a:pt x="92182" y="73269"/>
                    <a:pt x="92921" y="75368"/>
                    <a:pt x="94662" y="76155"/>
                  </a:cubicBezTo>
                  <a:cubicBezTo>
                    <a:pt x="96380" y="76990"/>
                    <a:pt x="98479" y="76251"/>
                    <a:pt x="99313" y="74533"/>
                  </a:cubicBezTo>
                  <a:cubicBezTo>
                    <a:pt x="102533" y="67760"/>
                    <a:pt x="104346" y="60151"/>
                    <a:pt x="104346" y="52162"/>
                  </a:cubicBezTo>
                  <a:cubicBezTo>
                    <a:pt x="104346" y="23374"/>
                    <a:pt x="80972" y="1"/>
                    <a:pt x="52161" y="1"/>
                  </a:cubicBezTo>
                  <a:cubicBezTo>
                    <a:pt x="23374" y="1"/>
                    <a:pt x="0" y="23374"/>
                    <a:pt x="0" y="52162"/>
                  </a:cubicBezTo>
                  <a:cubicBezTo>
                    <a:pt x="0" y="80973"/>
                    <a:pt x="23374" y="104346"/>
                    <a:pt x="52161" y="104346"/>
                  </a:cubicBezTo>
                  <a:cubicBezTo>
                    <a:pt x="60151" y="104346"/>
                    <a:pt x="67759" y="102510"/>
                    <a:pt x="74533" y="99290"/>
                  </a:cubicBezTo>
                  <a:cubicBezTo>
                    <a:pt x="76250" y="98455"/>
                    <a:pt x="77013" y="96404"/>
                    <a:pt x="76178" y="94639"/>
                  </a:cubicBezTo>
                  <a:cubicBezTo>
                    <a:pt x="75344" y="92946"/>
                    <a:pt x="73245" y="92206"/>
                    <a:pt x="71528" y="9304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21f37358a5b_0_1247"/>
            <p:cNvSpPr/>
            <p:nvPr/>
          </p:nvSpPr>
          <p:spPr>
            <a:xfrm>
              <a:off x="1799100" y="325175"/>
              <a:ext cx="3999725" cy="3999725"/>
            </a:xfrm>
            <a:custGeom>
              <a:rect b="b" l="l" r="r" t="t"/>
              <a:pathLst>
                <a:path extrusionOk="0" h="159989" w="159989">
                  <a:moveTo>
                    <a:pt x="106587" y="148040"/>
                  </a:moveTo>
                  <a:cubicBezTo>
                    <a:pt x="98359" y="151284"/>
                    <a:pt x="89391" y="153048"/>
                    <a:pt x="79994" y="153048"/>
                  </a:cubicBezTo>
                  <a:cubicBezTo>
                    <a:pt x="39687" y="153048"/>
                    <a:pt x="6965" y="120302"/>
                    <a:pt x="6965" y="79995"/>
                  </a:cubicBezTo>
                  <a:cubicBezTo>
                    <a:pt x="6965" y="39687"/>
                    <a:pt x="39687" y="6964"/>
                    <a:pt x="79994" y="6964"/>
                  </a:cubicBezTo>
                  <a:cubicBezTo>
                    <a:pt x="120301" y="6964"/>
                    <a:pt x="153048" y="39687"/>
                    <a:pt x="153048" y="79995"/>
                  </a:cubicBezTo>
                  <a:cubicBezTo>
                    <a:pt x="153048" y="89392"/>
                    <a:pt x="151283" y="98359"/>
                    <a:pt x="148039" y="106588"/>
                  </a:cubicBezTo>
                  <a:cubicBezTo>
                    <a:pt x="147348" y="108377"/>
                    <a:pt x="148206" y="110404"/>
                    <a:pt x="149995" y="111096"/>
                  </a:cubicBezTo>
                  <a:cubicBezTo>
                    <a:pt x="151784" y="111787"/>
                    <a:pt x="153811" y="110905"/>
                    <a:pt x="154503" y="109116"/>
                  </a:cubicBezTo>
                  <a:cubicBezTo>
                    <a:pt x="158056" y="100100"/>
                    <a:pt x="159988" y="90274"/>
                    <a:pt x="159988" y="79995"/>
                  </a:cubicBezTo>
                  <a:cubicBezTo>
                    <a:pt x="159988" y="35847"/>
                    <a:pt x="124141" y="0"/>
                    <a:pt x="79994" y="0"/>
                  </a:cubicBezTo>
                  <a:cubicBezTo>
                    <a:pt x="35847" y="0"/>
                    <a:pt x="0" y="35847"/>
                    <a:pt x="0" y="79995"/>
                  </a:cubicBezTo>
                  <a:cubicBezTo>
                    <a:pt x="0" y="124142"/>
                    <a:pt x="35847" y="159989"/>
                    <a:pt x="79994" y="159989"/>
                  </a:cubicBezTo>
                  <a:cubicBezTo>
                    <a:pt x="90274" y="159989"/>
                    <a:pt x="100100" y="158033"/>
                    <a:pt x="109116" y="154503"/>
                  </a:cubicBezTo>
                  <a:cubicBezTo>
                    <a:pt x="110904" y="153812"/>
                    <a:pt x="111787" y="151784"/>
                    <a:pt x="111095" y="149996"/>
                  </a:cubicBezTo>
                  <a:cubicBezTo>
                    <a:pt x="110403" y="148207"/>
                    <a:pt x="108376" y="147348"/>
                    <a:pt x="106587" y="14804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g21f37358a5b_0_1247"/>
          <p:cNvGrpSpPr/>
          <p:nvPr/>
        </p:nvGrpSpPr>
        <p:grpSpPr>
          <a:xfrm>
            <a:off x="10491526" y="9946423"/>
            <a:ext cx="1443734" cy="1443586"/>
            <a:chOff x="1859375" y="383575"/>
            <a:chExt cx="3899875" cy="3899475"/>
          </a:xfrm>
        </p:grpSpPr>
        <p:sp>
          <p:nvSpPr>
            <p:cNvPr id="714" name="Google Shape;714;g21f37358a5b_0_1247"/>
            <p:cNvSpPr/>
            <p:nvPr/>
          </p:nvSpPr>
          <p:spPr>
            <a:xfrm>
              <a:off x="4283425" y="383575"/>
              <a:ext cx="1475825" cy="1031825"/>
            </a:xfrm>
            <a:custGeom>
              <a:rect b="b" l="l" r="r" t="t"/>
              <a:pathLst>
                <a:path extrusionOk="0" h="41273" w="59033">
                  <a:moveTo>
                    <a:pt x="27083" y="9070"/>
                  </a:moveTo>
                  <a:lnTo>
                    <a:pt x="31340" y="12896"/>
                  </a:lnTo>
                  <a:lnTo>
                    <a:pt x="23581" y="12896"/>
                  </a:lnTo>
                  <a:lnTo>
                    <a:pt x="21642" y="9070"/>
                  </a:lnTo>
                  <a:close/>
                  <a:moveTo>
                    <a:pt x="5658" y="4221"/>
                  </a:moveTo>
                  <a:lnTo>
                    <a:pt x="11512" y="15931"/>
                  </a:lnTo>
                  <a:cubicBezTo>
                    <a:pt x="11872" y="16667"/>
                    <a:pt x="12608" y="17116"/>
                    <a:pt x="13416" y="17116"/>
                  </a:cubicBezTo>
                  <a:lnTo>
                    <a:pt x="42420" y="17116"/>
                  </a:lnTo>
                  <a:cubicBezTo>
                    <a:pt x="45348" y="17116"/>
                    <a:pt x="48167" y="18158"/>
                    <a:pt x="50394" y="20044"/>
                  </a:cubicBezTo>
                  <a:cubicBezTo>
                    <a:pt x="52639" y="21929"/>
                    <a:pt x="54130" y="24533"/>
                    <a:pt x="54651" y="27407"/>
                  </a:cubicBezTo>
                  <a:lnTo>
                    <a:pt x="43983" y="27407"/>
                  </a:lnTo>
                  <a:lnTo>
                    <a:pt x="47054" y="24623"/>
                  </a:lnTo>
                  <a:cubicBezTo>
                    <a:pt x="47683" y="24030"/>
                    <a:pt x="47898" y="23115"/>
                    <a:pt x="47611" y="22306"/>
                  </a:cubicBezTo>
                  <a:cubicBezTo>
                    <a:pt x="47293" y="21494"/>
                    <a:pt x="46523" y="20959"/>
                    <a:pt x="45660" y="20959"/>
                  </a:cubicBezTo>
                  <a:cubicBezTo>
                    <a:pt x="45646" y="20959"/>
                    <a:pt x="45631" y="20959"/>
                    <a:pt x="45617" y="20959"/>
                  </a:cubicBezTo>
                  <a:lnTo>
                    <a:pt x="26311" y="20959"/>
                  </a:lnTo>
                  <a:cubicBezTo>
                    <a:pt x="25503" y="20959"/>
                    <a:pt x="24766" y="21408"/>
                    <a:pt x="24425" y="22127"/>
                  </a:cubicBezTo>
                  <a:lnTo>
                    <a:pt x="21767" y="27407"/>
                  </a:lnTo>
                  <a:lnTo>
                    <a:pt x="16613" y="27407"/>
                  </a:lnTo>
                  <a:cubicBezTo>
                    <a:pt x="13344" y="27389"/>
                    <a:pt x="10184" y="26096"/>
                    <a:pt x="7867" y="23761"/>
                  </a:cubicBezTo>
                  <a:cubicBezTo>
                    <a:pt x="5532" y="21444"/>
                    <a:pt x="4239" y="18301"/>
                    <a:pt x="4221" y="15015"/>
                  </a:cubicBezTo>
                  <a:lnTo>
                    <a:pt x="4221" y="4221"/>
                  </a:lnTo>
                  <a:close/>
                  <a:moveTo>
                    <a:pt x="40193" y="25162"/>
                  </a:moveTo>
                  <a:lnTo>
                    <a:pt x="37069" y="28000"/>
                  </a:lnTo>
                  <a:lnTo>
                    <a:pt x="27083" y="37051"/>
                  </a:lnTo>
                  <a:lnTo>
                    <a:pt x="21642" y="37051"/>
                  </a:lnTo>
                  <a:lnTo>
                    <a:pt x="24892" y="30568"/>
                  </a:lnTo>
                  <a:lnTo>
                    <a:pt x="27586" y="25162"/>
                  </a:ln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1" y="1545"/>
                    <a:pt x="19" y="2102"/>
                  </a:cubicBezTo>
                  <a:lnTo>
                    <a:pt x="19" y="15015"/>
                  </a:lnTo>
                  <a:cubicBezTo>
                    <a:pt x="19" y="19415"/>
                    <a:pt x="1779" y="23635"/>
                    <a:pt x="4886" y="26742"/>
                  </a:cubicBezTo>
                  <a:cubicBezTo>
                    <a:pt x="7992" y="29849"/>
                    <a:pt x="12213" y="31609"/>
                    <a:pt x="16613" y="31627"/>
                  </a:cubicBezTo>
                  <a:lnTo>
                    <a:pt x="16613" y="31609"/>
                  </a:lnTo>
                  <a:lnTo>
                    <a:pt x="19702" y="31609"/>
                  </a:lnTo>
                  <a:lnTo>
                    <a:pt x="16361" y="38236"/>
                  </a:lnTo>
                  <a:cubicBezTo>
                    <a:pt x="16038" y="38883"/>
                    <a:pt x="16056" y="39655"/>
                    <a:pt x="16433" y="40284"/>
                  </a:cubicBezTo>
                  <a:cubicBezTo>
                    <a:pt x="16810" y="40894"/>
                    <a:pt x="17493" y="41271"/>
                    <a:pt x="18229" y="41271"/>
                  </a:cubicBezTo>
                  <a:lnTo>
                    <a:pt x="27927" y="41271"/>
                  </a:lnTo>
                  <a:cubicBezTo>
                    <a:pt x="27948" y="41272"/>
                    <a:pt x="27969" y="41273"/>
                    <a:pt x="27990" y="41273"/>
                  </a:cubicBezTo>
                  <a:cubicBezTo>
                    <a:pt x="28472" y="41273"/>
                    <a:pt x="28949" y="41077"/>
                    <a:pt x="29310" y="40733"/>
                  </a:cubicBezTo>
                  <a:lnTo>
                    <a:pt x="39349" y="31609"/>
                  </a:lnTo>
                  <a:lnTo>
                    <a:pt x="56932" y="31609"/>
                  </a:lnTo>
                  <a:cubicBezTo>
                    <a:pt x="56953" y="31610"/>
                    <a:pt x="56974" y="31610"/>
                    <a:pt x="56996" y="31610"/>
                  </a:cubicBezTo>
                  <a:cubicBezTo>
                    <a:pt x="57530" y="31610"/>
                    <a:pt x="58042" y="31396"/>
                    <a:pt x="58422" y="30999"/>
                  </a:cubicBezTo>
                  <a:cubicBezTo>
                    <a:pt x="58817" y="30604"/>
                    <a:pt x="59033" y="30065"/>
                    <a:pt x="59033" y="29508"/>
                  </a:cubicBezTo>
                  <a:cubicBezTo>
                    <a:pt x="59015" y="25108"/>
                    <a:pt x="57273" y="20888"/>
                    <a:pt x="54148" y="17781"/>
                  </a:cubicBezTo>
                  <a:cubicBezTo>
                    <a:pt x="51041" y="14656"/>
                    <a:pt x="46820" y="12914"/>
                    <a:pt x="42420" y="12896"/>
                  </a:cubicBezTo>
                  <a:lnTo>
                    <a:pt x="37607" y="12896"/>
                  </a:lnTo>
                  <a:lnTo>
                    <a:pt x="29310" y="5389"/>
                  </a:lnTo>
                  <a:cubicBezTo>
                    <a:pt x="28949" y="5045"/>
                    <a:pt x="28472" y="4849"/>
                    <a:pt x="27990" y="4849"/>
                  </a:cubicBezTo>
                  <a:cubicBezTo>
                    <a:pt x="27969" y="4849"/>
                    <a:pt x="27948" y="4849"/>
                    <a:pt x="27927" y="4850"/>
                  </a:cubicBezTo>
                  <a:lnTo>
                    <a:pt x="18229" y="4850"/>
                  </a:lnTo>
                  <a:cubicBezTo>
                    <a:pt x="17493" y="4850"/>
                    <a:pt x="16810" y="5227"/>
                    <a:pt x="16433" y="5838"/>
                  </a:cubicBezTo>
                  <a:cubicBezTo>
                    <a:pt x="16056" y="6466"/>
                    <a:pt x="16038" y="7238"/>
                    <a:pt x="16361" y="7885"/>
                  </a:cubicBezTo>
                  <a:lnTo>
                    <a:pt x="18858" y="12896"/>
                  </a:lnTo>
                  <a:lnTo>
                    <a:pt x="14727" y="12896"/>
                  </a:lnTo>
                  <a:lnTo>
                    <a:pt x="8819" y="1186"/>
                  </a:lnTo>
                  <a:cubicBezTo>
                    <a:pt x="8477" y="468"/>
                    <a:pt x="7759" y="1"/>
                    <a:pt x="696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21f37358a5b_0_1247"/>
            <p:cNvSpPr/>
            <p:nvPr/>
          </p:nvSpPr>
          <p:spPr>
            <a:xfrm>
              <a:off x="3229225" y="1753875"/>
              <a:ext cx="1160175" cy="1159300"/>
            </a:xfrm>
            <a:custGeom>
              <a:rect b="b" l="l" r="r" t="t"/>
              <a:pathLst>
                <a:path extrusionOk="0" h="46372" w="46407">
                  <a:moveTo>
                    <a:pt x="18534" y="4796"/>
                  </a:moveTo>
                  <a:lnTo>
                    <a:pt x="18534" y="4796"/>
                  </a:lnTo>
                  <a:cubicBezTo>
                    <a:pt x="17313" y="6610"/>
                    <a:pt x="16253" y="8532"/>
                    <a:pt x="15355" y="10525"/>
                  </a:cubicBezTo>
                  <a:lnTo>
                    <a:pt x="9123" y="10525"/>
                  </a:lnTo>
                  <a:cubicBezTo>
                    <a:pt x="11602" y="7705"/>
                    <a:pt x="14888" y="5712"/>
                    <a:pt x="18534" y="4796"/>
                  </a:cubicBezTo>
                  <a:close/>
                  <a:moveTo>
                    <a:pt x="23204" y="5478"/>
                  </a:moveTo>
                  <a:cubicBezTo>
                    <a:pt x="24425" y="7059"/>
                    <a:pt x="25484" y="8747"/>
                    <a:pt x="26400" y="10525"/>
                  </a:cubicBezTo>
                  <a:lnTo>
                    <a:pt x="20025" y="10525"/>
                  </a:lnTo>
                  <a:cubicBezTo>
                    <a:pt x="20941" y="8747"/>
                    <a:pt x="22000" y="7059"/>
                    <a:pt x="23204" y="5478"/>
                  </a:cubicBezTo>
                  <a:close/>
                  <a:moveTo>
                    <a:pt x="27891" y="4796"/>
                  </a:moveTo>
                  <a:lnTo>
                    <a:pt x="27891" y="4796"/>
                  </a:lnTo>
                  <a:cubicBezTo>
                    <a:pt x="31537" y="5712"/>
                    <a:pt x="34805" y="7705"/>
                    <a:pt x="37284" y="10525"/>
                  </a:cubicBezTo>
                  <a:lnTo>
                    <a:pt x="31052" y="10525"/>
                  </a:lnTo>
                  <a:cubicBezTo>
                    <a:pt x="30172" y="8532"/>
                    <a:pt x="29112" y="6610"/>
                    <a:pt x="27891" y="4796"/>
                  </a:cubicBezTo>
                  <a:close/>
                  <a:moveTo>
                    <a:pt x="13811" y="14746"/>
                  </a:moveTo>
                  <a:cubicBezTo>
                    <a:pt x="13236" y="16811"/>
                    <a:pt x="12859" y="18930"/>
                    <a:pt x="12715" y="21067"/>
                  </a:cubicBezTo>
                  <a:lnTo>
                    <a:pt x="4364" y="21067"/>
                  </a:lnTo>
                  <a:cubicBezTo>
                    <a:pt x="4616" y="18876"/>
                    <a:pt x="5244" y="16739"/>
                    <a:pt x="6214" y="14746"/>
                  </a:cubicBezTo>
                  <a:close/>
                  <a:moveTo>
                    <a:pt x="28124" y="14746"/>
                  </a:moveTo>
                  <a:cubicBezTo>
                    <a:pt x="28807" y="16793"/>
                    <a:pt x="29238" y="18930"/>
                    <a:pt x="29417" y="21067"/>
                  </a:cubicBezTo>
                  <a:lnTo>
                    <a:pt x="17008" y="21067"/>
                  </a:lnTo>
                  <a:cubicBezTo>
                    <a:pt x="17187" y="18930"/>
                    <a:pt x="17618" y="16793"/>
                    <a:pt x="18301" y="14746"/>
                  </a:cubicBezTo>
                  <a:close/>
                  <a:moveTo>
                    <a:pt x="40193" y="14746"/>
                  </a:moveTo>
                  <a:cubicBezTo>
                    <a:pt x="41181" y="16739"/>
                    <a:pt x="41809" y="18876"/>
                    <a:pt x="42061" y="21067"/>
                  </a:cubicBezTo>
                  <a:lnTo>
                    <a:pt x="33710" y="21067"/>
                  </a:lnTo>
                  <a:cubicBezTo>
                    <a:pt x="33566" y="18930"/>
                    <a:pt x="33189" y="16811"/>
                    <a:pt x="32596" y="14746"/>
                  </a:cubicBezTo>
                  <a:close/>
                  <a:moveTo>
                    <a:pt x="12715" y="25288"/>
                  </a:moveTo>
                  <a:cubicBezTo>
                    <a:pt x="12859" y="27425"/>
                    <a:pt x="13236" y="29544"/>
                    <a:pt x="13811" y="31609"/>
                  </a:cubicBezTo>
                  <a:lnTo>
                    <a:pt x="6214" y="31609"/>
                  </a:lnTo>
                  <a:cubicBezTo>
                    <a:pt x="5244" y="29634"/>
                    <a:pt x="4616" y="27479"/>
                    <a:pt x="4364" y="25288"/>
                  </a:cubicBezTo>
                  <a:close/>
                  <a:moveTo>
                    <a:pt x="29417" y="25288"/>
                  </a:moveTo>
                  <a:cubicBezTo>
                    <a:pt x="29238" y="27443"/>
                    <a:pt x="28807" y="29562"/>
                    <a:pt x="28124" y="31609"/>
                  </a:cubicBezTo>
                  <a:lnTo>
                    <a:pt x="18301" y="31609"/>
                  </a:lnTo>
                  <a:cubicBezTo>
                    <a:pt x="17618" y="29562"/>
                    <a:pt x="17187" y="27443"/>
                    <a:pt x="17008" y="25288"/>
                  </a:cubicBezTo>
                  <a:close/>
                  <a:moveTo>
                    <a:pt x="42061" y="25288"/>
                  </a:moveTo>
                  <a:cubicBezTo>
                    <a:pt x="41809" y="27497"/>
                    <a:pt x="41181" y="29634"/>
                    <a:pt x="40193" y="31609"/>
                  </a:cubicBezTo>
                  <a:lnTo>
                    <a:pt x="32596" y="31609"/>
                  </a:lnTo>
                  <a:cubicBezTo>
                    <a:pt x="33189" y="29544"/>
                    <a:pt x="33566" y="27425"/>
                    <a:pt x="33710" y="25288"/>
                  </a:cubicBezTo>
                  <a:close/>
                  <a:moveTo>
                    <a:pt x="26400" y="35830"/>
                  </a:moveTo>
                  <a:cubicBezTo>
                    <a:pt x="25484" y="37608"/>
                    <a:pt x="24425" y="39296"/>
                    <a:pt x="23204" y="40894"/>
                  </a:cubicBezTo>
                  <a:cubicBezTo>
                    <a:pt x="22000" y="39296"/>
                    <a:pt x="20941" y="37608"/>
                    <a:pt x="20025" y="35830"/>
                  </a:cubicBezTo>
                  <a:close/>
                  <a:moveTo>
                    <a:pt x="15355" y="35830"/>
                  </a:moveTo>
                  <a:cubicBezTo>
                    <a:pt x="16253" y="37823"/>
                    <a:pt x="17313" y="39745"/>
                    <a:pt x="18534" y="41559"/>
                  </a:cubicBezTo>
                  <a:cubicBezTo>
                    <a:pt x="14888" y="40643"/>
                    <a:pt x="11602" y="38649"/>
                    <a:pt x="9123" y="35830"/>
                  </a:cubicBezTo>
                  <a:close/>
                  <a:moveTo>
                    <a:pt x="37284" y="35830"/>
                  </a:moveTo>
                  <a:cubicBezTo>
                    <a:pt x="34805" y="38649"/>
                    <a:pt x="31537" y="40643"/>
                    <a:pt x="27891" y="41559"/>
                  </a:cubicBezTo>
                  <a:cubicBezTo>
                    <a:pt x="29112" y="39745"/>
                    <a:pt x="30172" y="37823"/>
                    <a:pt x="31052" y="35830"/>
                  </a:cubicBezTo>
                  <a:close/>
                  <a:moveTo>
                    <a:pt x="23096" y="1"/>
                  </a:moveTo>
                  <a:lnTo>
                    <a:pt x="23006" y="19"/>
                  </a:lnTo>
                  <a:cubicBezTo>
                    <a:pt x="22934" y="19"/>
                    <a:pt x="22862" y="19"/>
                    <a:pt x="22791" y="37"/>
                  </a:cubicBezTo>
                  <a:cubicBezTo>
                    <a:pt x="14870" y="162"/>
                    <a:pt x="7579" y="4347"/>
                    <a:pt x="3484" y="11118"/>
                  </a:cubicBezTo>
                  <a:lnTo>
                    <a:pt x="3269" y="11333"/>
                  </a:lnTo>
                  <a:cubicBezTo>
                    <a:pt x="3233" y="11513"/>
                    <a:pt x="3143" y="11674"/>
                    <a:pt x="3017" y="11800"/>
                  </a:cubicBezTo>
                  <a:cubicBezTo>
                    <a:pt x="2981" y="11836"/>
                    <a:pt x="2963" y="11872"/>
                    <a:pt x="2981" y="11926"/>
                  </a:cubicBezTo>
                  <a:cubicBezTo>
                    <a:pt x="1096" y="15230"/>
                    <a:pt x="108" y="18966"/>
                    <a:pt x="72" y="22755"/>
                  </a:cubicBezTo>
                  <a:cubicBezTo>
                    <a:pt x="0" y="23043"/>
                    <a:pt x="0" y="23330"/>
                    <a:pt x="72" y="23599"/>
                  </a:cubicBezTo>
                  <a:cubicBezTo>
                    <a:pt x="108" y="27407"/>
                    <a:pt x="1096" y="31124"/>
                    <a:pt x="2981" y="34429"/>
                  </a:cubicBezTo>
                  <a:lnTo>
                    <a:pt x="2999" y="34483"/>
                  </a:lnTo>
                  <a:cubicBezTo>
                    <a:pt x="3107" y="34734"/>
                    <a:pt x="3251" y="34986"/>
                    <a:pt x="3448" y="35183"/>
                  </a:cubicBezTo>
                  <a:lnTo>
                    <a:pt x="3484" y="35237"/>
                  </a:lnTo>
                  <a:cubicBezTo>
                    <a:pt x="7579" y="42008"/>
                    <a:pt x="14870" y="46210"/>
                    <a:pt x="22791" y="46318"/>
                  </a:cubicBezTo>
                  <a:cubicBezTo>
                    <a:pt x="22934" y="46354"/>
                    <a:pt x="23060" y="46372"/>
                    <a:pt x="23204" y="46372"/>
                  </a:cubicBezTo>
                  <a:cubicBezTo>
                    <a:pt x="23347" y="46372"/>
                    <a:pt x="23491" y="46354"/>
                    <a:pt x="23635" y="46318"/>
                  </a:cubicBezTo>
                  <a:cubicBezTo>
                    <a:pt x="31555" y="46210"/>
                    <a:pt x="38846" y="42008"/>
                    <a:pt x="42941" y="35237"/>
                  </a:cubicBezTo>
                  <a:lnTo>
                    <a:pt x="42977" y="35183"/>
                  </a:lnTo>
                  <a:cubicBezTo>
                    <a:pt x="43174" y="34986"/>
                    <a:pt x="43318" y="34734"/>
                    <a:pt x="43426" y="34483"/>
                  </a:cubicBezTo>
                  <a:lnTo>
                    <a:pt x="43444" y="34429"/>
                  </a:lnTo>
                  <a:cubicBezTo>
                    <a:pt x="45311" y="31124"/>
                    <a:pt x="46317" y="27407"/>
                    <a:pt x="46353" y="23599"/>
                  </a:cubicBezTo>
                  <a:cubicBezTo>
                    <a:pt x="46407" y="23330"/>
                    <a:pt x="46407" y="23043"/>
                    <a:pt x="46353" y="22755"/>
                  </a:cubicBezTo>
                  <a:cubicBezTo>
                    <a:pt x="46317" y="18966"/>
                    <a:pt x="45311" y="15230"/>
                    <a:pt x="43444" y="11926"/>
                  </a:cubicBezTo>
                  <a:cubicBezTo>
                    <a:pt x="43444" y="11872"/>
                    <a:pt x="43444" y="11836"/>
                    <a:pt x="43408" y="11800"/>
                  </a:cubicBezTo>
                  <a:cubicBezTo>
                    <a:pt x="43282" y="11674"/>
                    <a:pt x="43192" y="11513"/>
                    <a:pt x="43156" y="11333"/>
                  </a:cubicBezTo>
                  <a:lnTo>
                    <a:pt x="42941" y="11118"/>
                  </a:lnTo>
                  <a:cubicBezTo>
                    <a:pt x="38846" y="4347"/>
                    <a:pt x="31555" y="162"/>
                    <a:pt x="23635" y="37"/>
                  </a:cubicBezTo>
                  <a:cubicBezTo>
                    <a:pt x="23563" y="19"/>
                    <a:pt x="23491" y="19"/>
                    <a:pt x="23401" y="19"/>
                  </a:cubicBezTo>
                  <a:lnTo>
                    <a:pt x="23329" y="1"/>
                  </a:ln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21f37358a5b_0_1247"/>
            <p:cNvSpPr/>
            <p:nvPr/>
          </p:nvSpPr>
          <p:spPr>
            <a:xfrm>
              <a:off x="1859375" y="3229250"/>
              <a:ext cx="1265250" cy="1047500"/>
            </a:xfrm>
            <a:custGeom>
              <a:rect b="b" l="l" r="r" t="t"/>
              <a:pathLst>
                <a:path extrusionOk="0" h="41900" w="50610">
                  <a:moveTo>
                    <a:pt x="26113" y="4221"/>
                  </a:moveTo>
                  <a:lnTo>
                    <a:pt x="26113" y="29005"/>
                  </a:lnTo>
                  <a:lnTo>
                    <a:pt x="4221" y="29005"/>
                  </a:lnTo>
                  <a:lnTo>
                    <a:pt x="4221" y="4221"/>
                  </a:lnTo>
                  <a:close/>
                  <a:moveTo>
                    <a:pt x="37912" y="12895"/>
                  </a:moveTo>
                  <a:cubicBezTo>
                    <a:pt x="38290" y="14996"/>
                    <a:pt x="39313" y="16936"/>
                    <a:pt x="40858" y="18427"/>
                  </a:cubicBezTo>
                  <a:cubicBezTo>
                    <a:pt x="42366" y="19953"/>
                    <a:pt x="44288" y="20995"/>
                    <a:pt x="46389" y="21408"/>
                  </a:cubicBezTo>
                  <a:lnTo>
                    <a:pt x="46389" y="29005"/>
                  </a:lnTo>
                  <a:lnTo>
                    <a:pt x="30316" y="29005"/>
                  </a:lnTo>
                  <a:lnTo>
                    <a:pt x="30316" y="12895"/>
                  </a:lnTo>
                  <a:close/>
                  <a:moveTo>
                    <a:pt x="14422" y="33225"/>
                  </a:moveTo>
                  <a:cubicBezTo>
                    <a:pt x="14476" y="33459"/>
                    <a:pt x="14511" y="33728"/>
                    <a:pt x="14511" y="33980"/>
                  </a:cubicBezTo>
                  <a:cubicBezTo>
                    <a:pt x="14511" y="34949"/>
                    <a:pt x="14134" y="35901"/>
                    <a:pt x="13434" y="36602"/>
                  </a:cubicBezTo>
                  <a:cubicBezTo>
                    <a:pt x="12751" y="37302"/>
                    <a:pt x="11800" y="37679"/>
                    <a:pt x="10830" y="37679"/>
                  </a:cubicBezTo>
                  <a:cubicBezTo>
                    <a:pt x="9842" y="37679"/>
                    <a:pt x="8908" y="37302"/>
                    <a:pt x="8208" y="36602"/>
                  </a:cubicBezTo>
                  <a:cubicBezTo>
                    <a:pt x="7525" y="35901"/>
                    <a:pt x="7130" y="34949"/>
                    <a:pt x="7130" y="33980"/>
                  </a:cubicBezTo>
                  <a:cubicBezTo>
                    <a:pt x="7130" y="33728"/>
                    <a:pt x="7148" y="33459"/>
                    <a:pt x="7220" y="33225"/>
                  </a:cubicBezTo>
                  <a:close/>
                  <a:moveTo>
                    <a:pt x="43390" y="33225"/>
                  </a:moveTo>
                  <a:cubicBezTo>
                    <a:pt x="43462" y="33459"/>
                    <a:pt x="43498" y="33728"/>
                    <a:pt x="43480" y="33980"/>
                  </a:cubicBezTo>
                  <a:cubicBezTo>
                    <a:pt x="43480" y="34949"/>
                    <a:pt x="43085" y="35901"/>
                    <a:pt x="42402" y="36602"/>
                  </a:cubicBezTo>
                  <a:cubicBezTo>
                    <a:pt x="41702" y="37302"/>
                    <a:pt x="40768" y="37679"/>
                    <a:pt x="39780" y="37679"/>
                  </a:cubicBezTo>
                  <a:cubicBezTo>
                    <a:pt x="38810" y="37679"/>
                    <a:pt x="37859" y="37302"/>
                    <a:pt x="37176" y="36602"/>
                  </a:cubicBezTo>
                  <a:cubicBezTo>
                    <a:pt x="36476" y="35901"/>
                    <a:pt x="36099" y="34949"/>
                    <a:pt x="36099" y="33980"/>
                  </a:cubicBezTo>
                  <a:cubicBezTo>
                    <a:pt x="36099" y="33728"/>
                    <a:pt x="36134" y="33459"/>
                    <a:pt x="36188" y="33225"/>
                  </a:cubicBezTo>
                  <a:close/>
                  <a:moveTo>
                    <a:pt x="2120" y="0"/>
                  </a:moveTo>
                  <a:cubicBezTo>
                    <a:pt x="1563" y="0"/>
                    <a:pt x="1024" y="216"/>
                    <a:pt x="629" y="611"/>
                  </a:cubicBezTo>
                  <a:cubicBezTo>
                    <a:pt x="234" y="1006"/>
                    <a:pt x="0" y="1545"/>
                    <a:pt x="18" y="2102"/>
                  </a:cubicBezTo>
                  <a:lnTo>
                    <a:pt x="18" y="31106"/>
                  </a:lnTo>
                  <a:cubicBezTo>
                    <a:pt x="18" y="32273"/>
                    <a:pt x="952" y="33207"/>
                    <a:pt x="2120" y="33225"/>
                  </a:cubicBezTo>
                  <a:lnTo>
                    <a:pt x="2964" y="33225"/>
                  </a:lnTo>
                  <a:cubicBezTo>
                    <a:pt x="2928" y="33477"/>
                    <a:pt x="2910" y="33728"/>
                    <a:pt x="2928" y="33980"/>
                  </a:cubicBezTo>
                  <a:cubicBezTo>
                    <a:pt x="2910" y="36081"/>
                    <a:pt x="3754" y="38092"/>
                    <a:pt x="5227" y="39583"/>
                  </a:cubicBezTo>
                  <a:cubicBezTo>
                    <a:pt x="6717" y="41073"/>
                    <a:pt x="8729" y="41900"/>
                    <a:pt x="10830" y="41900"/>
                  </a:cubicBezTo>
                  <a:cubicBezTo>
                    <a:pt x="12931" y="41900"/>
                    <a:pt x="14942" y="41073"/>
                    <a:pt x="16415" y="39583"/>
                  </a:cubicBezTo>
                  <a:cubicBezTo>
                    <a:pt x="17906" y="38092"/>
                    <a:pt x="18732" y="36081"/>
                    <a:pt x="18732" y="33980"/>
                  </a:cubicBezTo>
                  <a:cubicBezTo>
                    <a:pt x="18732" y="33728"/>
                    <a:pt x="18732" y="33477"/>
                    <a:pt x="18696" y="33225"/>
                  </a:cubicBezTo>
                  <a:lnTo>
                    <a:pt x="31932" y="33225"/>
                  </a:lnTo>
                  <a:cubicBezTo>
                    <a:pt x="31896" y="33477"/>
                    <a:pt x="31878" y="33728"/>
                    <a:pt x="31878" y="33980"/>
                  </a:cubicBezTo>
                  <a:cubicBezTo>
                    <a:pt x="31878" y="36081"/>
                    <a:pt x="32704" y="38092"/>
                    <a:pt x="34195" y="39583"/>
                  </a:cubicBezTo>
                  <a:cubicBezTo>
                    <a:pt x="35668" y="41073"/>
                    <a:pt x="37697" y="41900"/>
                    <a:pt x="39780" y="41900"/>
                  </a:cubicBezTo>
                  <a:cubicBezTo>
                    <a:pt x="41881" y="41900"/>
                    <a:pt x="43893" y="41073"/>
                    <a:pt x="45383" y="39583"/>
                  </a:cubicBezTo>
                  <a:cubicBezTo>
                    <a:pt x="46874" y="38092"/>
                    <a:pt x="47700" y="36081"/>
                    <a:pt x="47700" y="33980"/>
                  </a:cubicBezTo>
                  <a:cubicBezTo>
                    <a:pt x="47700" y="33728"/>
                    <a:pt x="47682" y="33477"/>
                    <a:pt x="47646" y="33225"/>
                  </a:cubicBezTo>
                  <a:lnTo>
                    <a:pt x="48490" y="33225"/>
                  </a:lnTo>
                  <a:cubicBezTo>
                    <a:pt x="49658" y="33207"/>
                    <a:pt x="50592" y="32273"/>
                    <a:pt x="50610" y="31106"/>
                  </a:cubicBezTo>
                  <a:lnTo>
                    <a:pt x="50610" y="19468"/>
                  </a:lnTo>
                  <a:cubicBezTo>
                    <a:pt x="50592" y="18319"/>
                    <a:pt x="49658" y="17367"/>
                    <a:pt x="48490" y="17367"/>
                  </a:cubicBezTo>
                  <a:cubicBezTo>
                    <a:pt x="46748" y="17367"/>
                    <a:pt x="45078" y="16685"/>
                    <a:pt x="43839" y="15445"/>
                  </a:cubicBezTo>
                  <a:cubicBezTo>
                    <a:pt x="42600" y="14206"/>
                    <a:pt x="41917" y="12536"/>
                    <a:pt x="41917" y="10794"/>
                  </a:cubicBezTo>
                  <a:cubicBezTo>
                    <a:pt x="41899" y="9627"/>
                    <a:pt x="40966" y="8693"/>
                    <a:pt x="39816" y="8675"/>
                  </a:cubicBezTo>
                  <a:lnTo>
                    <a:pt x="30334" y="8675"/>
                  </a:lnTo>
                  <a:lnTo>
                    <a:pt x="30334" y="2102"/>
                  </a:lnTo>
                  <a:cubicBezTo>
                    <a:pt x="30316" y="934"/>
                    <a:pt x="29382" y="0"/>
                    <a:pt x="28214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21f37358a5b_0_1247"/>
            <p:cNvSpPr/>
            <p:nvPr/>
          </p:nvSpPr>
          <p:spPr>
            <a:xfrm>
              <a:off x="4002825" y="2894300"/>
              <a:ext cx="1756425" cy="1388750"/>
            </a:xfrm>
            <a:custGeom>
              <a:rect b="b" l="l" r="r" t="t"/>
              <a:pathLst>
                <a:path extrusionOk="0" h="55550" w="70257">
                  <a:moveTo>
                    <a:pt x="55853" y="7364"/>
                  </a:moveTo>
                  <a:lnTo>
                    <a:pt x="62642" y="10166"/>
                  </a:lnTo>
                  <a:lnTo>
                    <a:pt x="55853" y="12967"/>
                  </a:lnTo>
                  <a:lnTo>
                    <a:pt x="55853" y="7364"/>
                  </a:lnTo>
                  <a:close/>
                  <a:moveTo>
                    <a:pt x="39026" y="18966"/>
                  </a:moveTo>
                  <a:lnTo>
                    <a:pt x="39026" y="27389"/>
                  </a:lnTo>
                  <a:lnTo>
                    <a:pt x="17941" y="27389"/>
                  </a:lnTo>
                  <a:lnTo>
                    <a:pt x="17941" y="18966"/>
                  </a:lnTo>
                  <a:close/>
                  <a:moveTo>
                    <a:pt x="61762" y="31609"/>
                  </a:moveTo>
                  <a:lnTo>
                    <a:pt x="59302" y="45043"/>
                  </a:lnTo>
                  <a:cubicBezTo>
                    <a:pt x="59212" y="45043"/>
                    <a:pt x="59122" y="45007"/>
                    <a:pt x="59032" y="45007"/>
                  </a:cubicBezTo>
                  <a:lnTo>
                    <a:pt x="59014" y="45007"/>
                  </a:lnTo>
                  <a:cubicBezTo>
                    <a:pt x="56590" y="45025"/>
                    <a:pt x="54291" y="46084"/>
                    <a:pt x="52693" y="47934"/>
                  </a:cubicBezTo>
                  <a:cubicBezTo>
                    <a:pt x="51112" y="46084"/>
                    <a:pt x="48813" y="45007"/>
                    <a:pt x="46371" y="45007"/>
                  </a:cubicBezTo>
                  <a:cubicBezTo>
                    <a:pt x="43946" y="45007"/>
                    <a:pt x="41630" y="46084"/>
                    <a:pt x="40049" y="47934"/>
                  </a:cubicBezTo>
                  <a:cubicBezTo>
                    <a:pt x="38469" y="46084"/>
                    <a:pt x="36170" y="45007"/>
                    <a:pt x="33728" y="45007"/>
                  </a:cubicBezTo>
                  <a:cubicBezTo>
                    <a:pt x="31303" y="45007"/>
                    <a:pt x="29004" y="46066"/>
                    <a:pt x="27406" y="47916"/>
                  </a:cubicBezTo>
                  <a:cubicBezTo>
                    <a:pt x="25825" y="46066"/>
                    <a:pt x="23509" y="45007"/>
                    <a:pt x="21084" y="45007"/>
                  </a:cubicBezTo>
                  <a:cubicBezTo>
                    <a:pt x="19432" y="45025"/>
                    <a:pt x="17816" y="45528"/>
                    <a:pt x="16469" y="46462"/>
                  </a:cubicBezTo>
                  <a:lnTo>
                    <a:pt x="7004" y="31609"/>
                  </a:lnTo>
                  <a:close/>
                  <a:moveTo>
                    <a:pt x="53752" y="1"/>
                  </a:moveTo>
                  <a:cubicBezTo>
                    <a:pt x="52603" y="1"/>
                    <a:pt x="51651" y="935"/>
                    <a:pt x="51651" y="2102"/>
                  </a:cubicBezTo>
                  <a:lnTo>
                    <a:pt x="51651" y="27389"/>
                  </a:lnTo>
                  <a:lnTo>
                    <a:pt x="43228" y="27389"/>
                  </a:lnTo>
                  <a:lnTo>
                    <a:pt x="43228" y="16847"/>
                  </a:lnTo>
                  <a:cubicBezTo>
                    <a:pt x="43228" y="15697"/>
                    <a:pt x="42294" y="14745"/>
                    <a:pt x="41127" y="14745"/>
                  </a:cubicBezTo>
                  <a:lnTo>
                    <a:pt x="15822" y="14745"/>
                  </a:lnTo>
                  <a:cubicBezTo>
                    <a:pt x="15265" y="14745"/>
                    <a:pt x="14727" y="14961"/>
                    <a:pt x="14332" y="15356"/>
                  </a:cubicBezTo>
                  <a:cubicBezTo>
                    <a:pt x="13936" y="15751"/>
                    <a:pt x="13721" y="16290"/>
                    <a:pt x="13721" y="16847"/>
                  </a:cubicBezTo>
                  <a:lnTo>
                    <a:pt x="13721" y="27389"/>
                  </a:lnTo>
                  <a:lnTo>
                    <a:pt x="3161" y="27389"/>
                  </a:lnTo>
                  <a:cubicBezTo>
                    <a:pt x="2389" y="27389"/>
                    <a:pt x="1688" y="27802"/>
                    <a:pt x="1311" y="28484"/>
                  </a:cubicBezTo>
                  <a:cubicBezTo>
                    <a:pt x="952" y="29149"/>
                    <a:pt x="970" y="29975"/>
                    <a:pt x="1383" y="30621"/>
                  </a:cubicBezTo>
                  <a:lnTo>
                    <a:pt x="10794" y="45384"/>
                  </a:lnTo>
                  <a:cubicBezTo>
                    <a:pt x="10021" y="45151"/>
                    <a:pt x="9231" y="45025"/>
                    <a:pt x="8441" y="45007"/>
                  </a:cubicBezTo>
                  <a:cubicBezTo>
                    <a:pt x="6196" y="45007"/>
                    <a:pt x="4059" y="45905"/>
                    <a:pt x="2478" y="47485"/>
                  </a:cubicBezTo>
                  <a:cubicBezTo>
                    <a:pt x="898" y="49066"/>
                    <a:pt x="0" y="51203"/>
                    <a:pt x="0" y="53448"/>
                  </a:cubicBezTo>
                  <a:cubicBezTo>
                    <a:pt x="0" y="54615"/>
                    <a:pt x="952" y="55549"/>
                    <a:pt x="2119" y="55549"/>
                  </a:cubicBezTo>
                  <a:cubicBezTo>
                    <a:pt x="3269" y="55549"/>
                    <a:pt x="4220" y="54615"/>
                    <a:pt x="4220" y="53448"/>
                  </a:cubicBezTo>
                  <a:cubicBezTo>
                    <a:pt x="4220" y="52316"/>
                    <a:pt x="4651" y="51257"/>
                    <a:pt x="5460" y="50449"/>
                  </a:cubicBezTo>
                  <a:cubicBezTo>
                    <a:pt x="6250" y="49658"/>
                    <a:pt x="7309" y="49209"/>
                    <a:pt x="8441" y="49209"/>
                  </a:cubicBezTo>
                  <a:cubicBezTo>
                    <a:pt x="9554" y="49209"/>
                    <a:pt x="10632" y="49658"/>
                    <a:pt x="11422" y="50449"/>
                  </a:cubicBezTo>
                  <a:cubicBezTo>
                    <a:pt x="12212" y="51257"/>
                    <a:pt x="12661" y="52316"/>
                    <a:pt x="12643" y="53448"/>
                  </a:cubicBezTo>
                  <a:cubicBezTo>
                    <a:pt x="12661" y="54597"/>
                    <a:pt x="13595" y="55549"/>
                    <a:pt x="14763" y="55549"/>
                  </a:cubicBezTo>
                  <a:cubicBezTo>
                    <a:pt x="15912" y="55549"/>
                    <a:pt x="16864" y="54597"/>
                    <a:pt x="16864" y="53448"/>
                  </a:cubicBezTo>
                  <a:cubicBezTo>
                    <a:pt x="16864" y="52550"/>
                    <a:pt x="17151" y="51670"/>
                    <a:pt x="17708" y="50969"/>
                  </a:cubicBezTo>
                  <a:lnTo>
                    <a:pt x="17708" y="50951"/>
                  </a:lnTo>
                  <a:lnTo>
                    <a:pt x="17726" y="50933"/>
                  </a:lnTo>
                  <a:cubicBezTo>
                    <a:pt x="18515" y="49848"/>
                    <a:pt x="19769" y="49228"/>
                    <a:pt x="21070" y="49228"/>
                  </a:cubicBezTo>
                  <a:cubicBezTo>
                    <a:pt x="21427" y="49228"/>
                    <a:pt x="21788" y="49274"/>
                    <a:pt x="22144" y="49371"/>
                  </a:cubicBezTo>
                  <a:cubicBezTo>
                    <a:pt x="23814" y="49802"/>
                    <a:pt x="25035" y="51203"/>
                    <a:pt x="25233" y="52909"/>
                  </a:cubicBezTo>
                  <a:cubicBezTo>
                    <a:pt x="25233" y="52963"/>
                    <a:pt x="25269" y="53017"/>
                    <a:pt x="25269" y="53071"/>
                  </a:cubicBezTo>
                  <a:cubicBezTo>
                    <a:pt x="25287" y="53125"/>
                    <a:pt x="25269" y="53178"/>
                    <a:pt x="25287" y="53232"/>
                  </a:cubicBezTo>
                  <a:lnTo>
                    <a:pt x="25323" y="53232"/>
                  </a:lnTo>
                  <a:cubicBezTo>
                    <a:pt x="25323" y="53304"/>
                    <a:pt x="25305" y="53376"/>
                    <a:pt x="25305" y="53448"/>
                  </a:cubicBezTo>
                  <a:cubicBezTo>
                    <a:pt x="25305" y="54597"/>
                    <a:pt x="26239" y="55549"/>
                    <a:pt x="27406" y="55549"/>
                  </a:cubicBezTo>
                  <a:cubicBezTo>
                    <a:pt x="28573" y="55549"/>
                    <a:pt x="29507" y="54597"/>
                    <a:pt x="29507" y="53448"/>
                  </a:cubicBezTo>
                  <a:cubicBezTo>
                    <a:pt x="29507" y="52316"/>
                    <a:pt x="29956" y="51257"/>
                    <a:pt x="30746" y="50449"/>
                  </a:cubicBezTo>
                  <a:cubicBezTo>
                    <a:pt x="31537" y="49658"/>
                    <a:pt x="32614" y="49209"/>
                    <a:pt x="33728" y="49209"/>
                  </a:cubicBezTo>
                  <a:cubicBezTo>
                    <a:pt x="34859" y="49209"/>
                    <a:pt x="35919" y="49658"/>
                    <a:pt x="36709" y="50449"/>
                  </a:cubicBezTo>
                  <a:cubicBezTo>
                    <a:pt x="37499" y="51257"/>
                    <a:pt x="37948" y="52316"/>
                    <a:pt x="37948" y="53448"/>
                  </a:cubicBezTo>
                  <a:cubicBezTo>
                    <a:pt x="37948" y="54615"/>
                    <a:pt x="38882" y="55549"/>
                    <a:pt x="40049" y="55549"/>
                  </a:cubicBezTo>
                  <a:cubicBezTo>
                    <a:pt x="41217" y="55549"/>
                    <a:pt x="42168" y="54615"/>
                    <a:pt x="42168" y="53448"/>
                  </a:cubicBezTo>
                  <a:cubicBezTo>
                    <a:pt x="42150" y="52316"/>
                    <a:pt x="42599" y="51257"/>
                    <a:pt x="43390" y="50449"/>
                  </a:cubicBezTo>
                  <a:cubicBezTo>
                    <a:pt x="44180" y="49658"/>
                    <a:pt x="45257" y="49209"/>
                    <a:pt x="46371" y="49209"/>
                  </a:cubicBezTo>
                  <a:cubicBezTo>
                    <a:pt x="47502" y="49209"/>
                    <a:pt x="48580" y="49658"/>
                    <a:pt x="49370" y="50449"/>
                  </a:cubicBezTo>
                  <a:cubicBezTo>
                    <a:pt x="50160" y="51257"/>
                    <a:pt x="50591" y="52316"/>
                    <a:pt x="50591" y="53448"/>
                  </a:cubicBezTo>
                  <a:cubicBezTo>
                    <a:pt x="50591" y="54597"/>
                    <a:pt x="51543" y="55549"/>
                    <a:pt x="52711" y="55549"/>
                  </a:cubicBezTo>
                  <a:cubicBezTo>
                    <a:pt x="53860" y="55549"/>
                    <a:pt x="54812" y="54597"/>
                    <a:pt x="54812" y="53448"/>
                  </a:cubicBezTo>
                  <a:cubicBezTo>
                    <a:pt x="54812" y="51113"/>
                    <a:pt x="56698" y="49227"/>
                    <a:pt x="59032" y="49227"/>
                  </a:cubicBezTo>
                  <a:cubicBezTo>
                    <a:pt x="59535" y="49227"/>
                    <a:pt x="60056" y="49335"/>
                    <a:pt x="60541" y="49533"/>
                  </a:cubicBezTo>
                  <a:cubicBezTo>
                    <a:pt x="60577" y="49551"/>
                    <a:pt x="60595" y="49569"/>
                    <a:pt x="60631" y="49569"/>
                  </a:cubicBezTo>
                  <a:lnTo>
                    <a:pt x="60684" y="49569"/>
                  </a:lnTo>
                  <a:cubicBezTo>
                    <a:pt x="62229" y="50233"/>
                    <a:pt x="63235" y="51760"/>
                    <a:pt x="63235" y="53448"/>
                  </a:cubicBezTo>
                  <a:cubicBezTo>
                    <a:pt x="63235" y="54615"/>
                    <a:pt x="64187" y="55549"/>
                    <a:pt x="65354" y="55549"/>
                  </a:cubicBezTo>
                  <a:cubicBezTo>
                    <a:pt x="66521" y="55549"/>
                    <a:pt x="67455" y="54615"/>
                    <a:pt x="67455" y="53448"/>
                  </a:cubicBezTo>
                  <a:cubicBezTo>
                    <a:pt x="67455" y="50502"/>
                    <a:pt x="65893" y="47773"/>
                    <a:pt x="63378" y="46264"/>
                  </a:cubicBezTo>
                  <a:lnTo>
                    <a:pt x="66360" y="29867"/>
                  </a:lnTo>
                  <a:cubicBezTo>
                    <a:pt x="66485" y="29257"/>
                    <a:pt x="66306" y="28628"/>
                    <a:pt x="65911" y="28143"/>
                  </a:cubicBezTo>
                  <a:cubicBezTo>
                    <a:pt x="65516" y="27676"/>
                    <a:pt x="64923" y="27389"/>
                    <a:pt x="64294" y="27389"/>
                  </a:cubicBezTo>
                  <a:lnTo>
                    <a:pt x="55871" y="27389"/>
                  </a:lnTo>
                  <a:lnTo>
                    <a:pt x="55871" y="17529"/>
                  </a:lnTo>
                  <a:lnTo>
                    <a:pt x="68964" y="12105"/>
                  </a:lnTo>
                  <a:cubicBezTo>
                    <a:pt x="69736" y="11782"/>
                    <a:pt x="70257" y="11010"/>
                    <a:pt x="70257" y="10166"/>
                  </a:cubicBezTo>
                  <a:cubicBezTo>
                    <a:pt x="70257" y="9304"/>
                    <a:pt x="69736" y="8549"/>
                    <a:pt x="68964" y="8226"/>
                  </a:cubicBezTo>
                  <a:lnTo>
                    <a:pt x="68946" y="8208"/>
                  </a:lnTo>
                  <a:lnTo>
                    <a:pt x="55871" y="2802"/>
                  </a:lnTo>
                  <a:lnTo>
                    <a:pt x="55871" y="2102"/>
                  </a:lnTo>
                  <a:cubicBezTo>
                    <a:pt x="55853" y="935"/>
                    <a:pt x="54920" y="1"/>
                    <a:pt x="53752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21f37358a5b_0_1247"/>
            <p:cNvSpPr/>
            <p:nvPr/>
          </p:nvSpPr>
          <p:spPr>
            <a:xfrm>
              <a:off x="1859375" y="383575"/>
              <a:ext cx="1581325" cy="948750"/>
            </a:xfrm>
            <a:custGeom>
              <a:rect b="b" l="l" r="r" t="t"/>
              <a:pathLst>
                <a:path extrusionOk="0" h="37950" w="63253">
                  <a:moveTo>
                    <a:pt x="33746" y="4311"/>
                  </a:moveTo>
                  <a:cubicBezTo>
                    <a:pt x="42115" y="4958"/>
                    <a:pt x="49712" y="9430"/>
                    <a:pt x="54363" y="16416"/>
                  </a:cubicBezTo>
                  <a:lnTo>
                    <a:pt x="33746" y="12968"/>
                  </a:lnTo>
                  <a:lnTo>
                    <a:pt x="33746" y="4311"/>
                  </a:lnTo>
                  <a:close/>
                  <a:moveTo>
                    <a:pt x="29525" y="4221"/>
                  </a:moveTo>
                  <a:lnTo>
                    <a:pt x="29525" y="14763"/>
                  </a:lnTo>
                  <a:cubicBezTo>
                    <a:pt x="29525" y="15787"/>
                    <a:pt x="30262" y="16667"/>
                    <a:pt x="31285" y="16829"/>
                  </a:cubicBezTo>
                  <a:lnTo>
                    <a:pt x="56572" y="21049"/>
                  </a:lnTo>
                  <a:cubicBezTo>
                    <a:pt x="56680" y="21067"/>
                    <a:pt x="56788" y="21085"/>
                    <a:pt x="56877" y="21085"/>
                  </a:cubicBezTo>
                  <a:lnTo>
                    <a:pt x="56931" y="21085"/>
                  </a:lnTo>
                  <a:cubicBezTo>
                    <a:pt x="58045" y="23761"/>
                    <a:pt x="58727" y="26617"/>
                    <a:pt x="58943" y="29508"/>
                  </a:cubicBezTo>
                  <a:lnTo>
                    <a:pt x="50215" y="29508"/>
                  </a:lnTo>
                  <a:cubicBezTo>
                    <a:pt x="49784" y="28287"/>
                    <a:pt x="48993" y="27209"/>
                    <a:pt x="47916" y="26455"/>
                  </a:cubicBezTo>
                  <a:cubicBezTo>
                    <a:pt x="46856" y="25701"/>
                    <a:pt x="45581" y="25306"/>
                    <a:pt x="44270" y="25306"/>
                  </a:cubicBezTo>
                  <a:cubicBezTo>
                    <a:pt x="44247" y="25305"/>
                    <a:pt x="44224" y="25305"/>
                    <a:pt x="44201" y="25305"/>
                  </a:cubicBezTo>
                  <a:cubicBezTo>
                    <a:pt x="42664" y="25305"/>
                    <a:pt x="41200" y="25896"/>
                    <a:pt x="40068" y="26940"/>
                  </a:cubicBezTo>
                  <a:cubicBezTo>
                    <a:pt x="38918" y="25880"/>
                    <a:pt x="37410" y="25306"/>
                    <a:pt x="35847" y="25306"/>
                  </a:cubicBezTo>
                  <a:cubicBezTo>
                    <a:pt x="34285" y="25306"/>
                    <a:pt x="32776" y="25880"/>
                    <a:pt x="31627" y="26940"/>
                  </a:cubicBezTo>
                  <a:cubicBezTo>
                    <a:pt x="30477" y="25880"/>
                    <a:pt x="28969" y="25306"/>
                    <a:pt x="27424" y="25306"/>
                  </a:cubicBezTo>
                  <a:cubicBezTo>
                    <a:pt x="25862" y="25306"/>
                    <a:pt x="24353" y="25880"/>
                    <a:pt x="23204" y="26940"/>
                  </a:cubicBezTo>
                  <a:cubicBezTo>
                    <a:pt x="22071" y="25896"/>
                    <a:pt x="20590" y="25305"/>
                    <a:pt x="19052" y="25305"/>
                  </a:cubicBezTo>
                  <a:cubicBezTo>
                    <a:pt x="19029" y="25305"/>
                    <a:pt x="19006" y="25305"/>
                    <a:pt x="18983" y="25306"/>
                  </a:cubicBezTo>
                  <a:cubicBezTo>
                    <a:pt x="17672" y="25306"/>
                    <a:pt x="16415" y="25701"/>
                    <a:pt x="15338" y="26455"/>
                  </a:cubicBezTo>
                  <a:cubicBezTo>
                    <a:pt x="14278" y="27209"/>
                    <a:pt x="13470" y="28287"/>
                    <a:pt x="13039" y="29508"/>
                  </a:cubicBezTo>
                  <a:lnTo>
                    <a:pt x="4221" y="29508"/>
                  </a:lnTo>
                  <a:lnTo>
                    <a:pt x="4221" y="4221"/>
                  </a:lnTo>
                  <a:close/>
                  <a:moveTo>
                    <a:pt x="18976" y="29511"/>
                  </a:moveTo>
                  <a:cubicBezTo>
                    <a:pt x="19525" y="29511"/>
                    <a:pt x="20064" y="29727"/>
                    <a:pt x="20474" y="30137"/>
                  </a:cubicBezTo>
                  <a:cubicBezTo>
                    <a:pt x="21085" y="30729"/>
                    <a:pt x="21264" y="31645"/>
                    <a:pt x="20923" y="32435"/>
                  </a:cubicBezTo>
                  <a:cubicBezTo>
                    <a:pt x="20600" y="33208"/>
                    <a:pt x="19845" y="33729"/>
                    <a:pt x="18983" y="33729"/>
                  </a:cubicBezTo>
                  <a:cubicBezTo>
                    <a:pt x="18427" y="33729"/>
                    <a:pt x="17888" y="33513"/>
                    <a:pt x="17493" y="33118"/>
                  </a:cubicBezTo>
                  <a:cubicBezTo>
                    <a:pt x="17098" y="32723"/>
                    <a:pt x="16864" y="32184"/>
                    <a:pt x="16882" y="31627"/>
                  </a:cubicBezTo>
                  <a:cubicBezTo>
                    <a:pt x="16882" y="30765"/>
                    <a:pt x="17385" y="29993"/>
                    <a:pt x="18175" y="29670"/>
                  </a:cubicBezTo>
                  <a:cubicBezTo>
                    <a:pt x="18435" y="29563"/>
                    <a:pt x="18707" y="29511"/>
                    <a:pt x="18976" y="29511"/>
                  </a:cubicBezTo>
                  <a:close/>
                  <a:moveTo>
                    <a:pt x="27409" y="29511"/>
                  </a:moveTo>
                  <a:cubicBezTo>
                    <a:pt x="27956" y="29511"/>
                    <a:pt x="28499" y="29727"/>
                    <a:pt x="28897" y="30137"/>
                  </a:cubicBezTo>
                  <a:cubicBezTo>
                    <a:pt x="29507" y="30729"/>
                    <a:pt x="29687" y="31645"/>
                    <a:pt x="29364" y="32435"/>
                  </a:cubicBezTo>
                  <a:cubicBezTo>
                    <a:pt x="29041" y="33208"/>
                    <a:pt x="28268" y="33729"/>
                    <a:pt x="27424" y="33729"/>
                  </a:cubicBezTo>
                  <a:cubicBezTo>
                    <a:pt x="26849" y="33729"/>
                    <a:pt x="26311" y="33513"/>
                    <a:pt x="25916" y="33118"/>
                  </a:cubicBezTo>
                  <a:cubicBezTo>
                    <a:pt x="25521" y="32723"/>
                    <a:pt x="25305" y="32184"/>
                    <a:pt x="25305" y="31627"/>
                  </a:cubicBezTo>
                  <a:cubicBezTo>
                    <a:pt x="25305" y="30765"/>
                    <a:pt x="25826" y="29993"/>
                    <a:pt x="26616" y="29670"/>
                  </a:cubicBezTo>
                  <a:cubicBezTo>
                    <a:pt x="26870" y="29563"/>
                    <a:pt x="27140" y="29511"/>
                    <a:pt x="27409" y="29511"/>
                  </a:cubicBezTo>
                  <a:close/>
                  <a:moveTo>
                    <a:pt x="35840" y="29511"/>
                  </a:moveTo>
                  <a:cubicBezTo>
                    <a:pt x="36389" y="29511"/>
                    <a:pt x="36928" y="29727"/>
                    <a:pt x="37338" y="30137"/>
                  </a:cubicBezTo>
                  <a:cubicBezTo>
                    <a:pt x="37948" y="30729"/>
                    <a:pt x="38128" y="31645"/>
                    <a:pt x="37787" y="32435"/>
                  </a:cubicBezTo>
                  <a:cubicBezTo>
                    <a:pt x="37463" y="33208"/>
                    <a:pt x="36691" y="33729"/>
                    <a:pt x="35847" y="33729"/>
                  </a:cubicBezTo>
                  <a:cubicBezTo>
                    <a:pt x="35290" y="33729"/>
                    <a:pt x="34752" y="33513"/>
                    <a:pt x="34356" y="33118"/>
                  </a:cubicBezTo>
                  <a:cubicBezTo>
                    <a:pt x="33961" y="32723"/>
                    <a:pt x="33728" y="32184"/>
                    <a:pt x="33746" y="31627"/>
                  </a:cubicBezTo>
                  <a:cubicBezTo>
                    <a:pt x="33746" y="30765"/>
                    <a:pt x="34249" y="29993"/>
                    <a:pt x="35039" y="29670"/>
                  </a:cubicBezTo>
                  <a:cubicBezTo>
                    <a:pt x="35299" y="29563"/>
                    <a:pt x="35571" y="29511"/>
                    <a:pt x="35840" y="29511"/>
                  </a:cubicBezTo>
                  <a:close/>
                  <a:moveTo>
                    <a:pt x="44272" y="29511"/>
                  </a:moveTo>
                  <a:cubicBezTo>
                    <a:pt x="44820" y="29511"/>
                    <a:pt x="45363" y="29727"/>
                    <a:pt x="45761" y="30137"/>
                  </a:cubicBezTo>
                  <a:cubicBezTo>
                    <a:pt x="46371" y="30729"/>
                    <a:pt x="46551" y="31645"/>
                    <a:pt x="46228" y="32435"/>
                  </a:cubicBezTo>
                  <a:cubicBezTo>
                    <a:pt x="45904" y="33208"/>
                    <a:pt x="45132" y="33729"/>
                    <a:pt x="44270" y="33729"/>
                  </a:cubicBezTo>
                  <a:cubicBezTo>
                    <a:pt x="43713" y="33729"/>
                    <a:pt x="43174" y="33513"/>
                    <a:pt x="42779" y="33118"/>
                  </a:cubicBezTo>
                  <a:cubicBezTo>
                    <a:pt x="42384" y="32723"/>
                    <a:pt x="42169" y="32184"/>
                    <a:pt x="42169" y="31627"/>
                  </a:cubicBezTo>
                  <a:cubicBezTo>
                    <a:pt x="42169" y="30765"/>
                    <a:pt x="42690" y="29993"/>
                    <a:pt x="43480" y="29670"/>
                  </a:cubicBezTo>
                  <a:cubicBezTo>
                    <a:pt x="43734" y="29563"/>
                    <a:pt x="44004" y="29511"/>
                    <a:pt x="44272" y="29511"/>
                  </a:cubicBez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0" y="1545"/>
                    <a:pt x="18" y="2120"/>
                  </a:cubicBezTo>
                  <a:lnTo>
                    <a:pt x="18" y="31627"/>
                  </a:lnTo>
                  <a:cubicBezTo>
                    <a:pt x="0" y="32184"/>
                    <a:pt x="234" y="32723"/>
                    <a:pt x="629" y="33118"/>
                  </a:cubicBezTo>
                  <a:cubicBezTo>
                    <a:pt x="1024" y="33513"/>
                    <a:pt x="1563" y="33729"/>
                    <a:pt x="2120" y="33729"/>
                  </a:cubicBezTo>
                  <a:lnTo>
                    <a:pt x="13039" y="33729"/>
                  </a:lnTo>
                  <a:cubicBezTo>
                    <a:pt x="13470" y="34968"/>
                    <a:pt x="14278" y="36027"/>
                    <a:pt x="15338" y="36782"/>
                  </a:cubicBezTo>
                  <a:cubicBezTo>
                    <a:pt x="16397" y="37536"/>
                    <a:pt x="17672" y="37949"/>
                    <a:pt x="18983" y="37949"/>
                  </a:cubicBezTo>
                  <a:cubicBezTo>
                    <a:pt x="20546" y="37949"/>
                    <a:pt x="22054" y="37356"/>
                    <a:pt x="23204" y="36297"/>
                  </a:cubicBezTo>
                  <a:cubicBezTo>
                    <a:pt x="24353" y="37356"/>
                    <a:pt x="25862" y="37949"/>
                    <a:pt x="27424" y="37949"/>
                  </a:cubicBezTo>
                  <a:cubicBezTo>
                    <a:pt x="28969" y="37949"/>
                    <a:pt x="30477" y="37356"/>
                    <a:pt x="31627" y="36297"/>
                  </a:cubicBezTo>
                  <a:cubicBezTo>
                    <a:pt x="32776" y="37356"/>
                    <a:pt x="34285" y="37949"/>
                    <a:pt x="35847" y="37949"/>
                  </a:cubicBezTo>
                  <a:cubicBezTo>
                    <a:pt x="37410" y="37949"/>
                    <a:pt x="38918" y="37356"/>
                    <a:pt x="40068" y="36297"/>
                  </a:cubicBezTo>
                  <a:cubicBezTo>
                    <a:pt x="41217" y="37356"/>
                    <a:pt x="42708" y="37949"/>
                    <a:pt x="44270" y="37949"/>
                  </a:cubicBezTo>
                  <a:cubicBezTo>
                    <a:pt x="45581" y="37949"/>
                    <a:pt x="46856" y="37536"/>
                    <a:pt x="47916" y="36782"/>
                  </a:cubicBezTo>
                  <a:cubicBezTo>
                    <a:pt x="48993" y="36027"/>
                    <a:pt x="49784" y="34968"/>
                    <a:pt x="50215" y="33729"/>
                  </a:cubicBezTo>
                  <a:lnTo>
                    <a:pt x="61134" y="33729"/>
                  </a:lnTo>
                  <a:cubicBezTo>
                    <a:pt x="61708" y="33729"/>
                    <a:pt x="62247" y="33513"/>
                    <a:pt x="62642" y="33118"/>
                  </a:cubicBezTo>
                  <a:cubicBezTo>
                    <a:pt x="63037" y="32723"/>
                    <a:pt x="63253" y="32184"/>
                    <a:pt x="63253" y="31627"/>
                  </a:cubicBezTo>
                  <a:cubicBezTo>
                    <a:pt x="63253" y="23312"/>
                    <a:pt x="59984" y="15338"/>
                    <a:pt x="54148" y="9430"/>
                  </a:cubicBezTo>
                  <a:cubicBezTo>
                    <a:pt x="48293" y="3503"/>
                    <a:pt x="40355" y="145"/>
                    <a:pt x="32058" y="37"/>
                  </a:cubicBezTo>
                  <a:cubicBezTo>
                    <a:pt x="31914" y="1"/>
                    <a:pt x="31770" y="1"/>
                    <a:pt x="31627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21f37358a5b_0_1247"/>
            <p:cNvSpPr/>
            <p:nvPr/>
          </p:nvSpPr>
          <p:spPr>
            <a:xfrm>
              <a:off x="4299600" y="2848025"/>
              <a:ext cx="186800" cy="177700"/>
            </a:xfrm>
            <a:custGeom>
              <a:rect b="b" l="l" r="r" t="t"/>
              <a:pathLst>
                <a:path extrusionOk="0" h="7108" w="7472">
                  <a:moveTo>
                    <a:pt x="5314" y="1"/>
                  </a:moveTo>
                  <a:cubicBezTo>
                    <a:pt x="5291" y="1"/>
                    <a:pt x="5267" y="1"/>
                    <a:pt x="5244" y="2"/>
                  </a:cubicBezTo>
                  <a:cubicBezTo>
                    <a:pt x="4687" y="38"/>
                    <a:pt x="4167" y="289"/>
                    <a:pt x="3790" y="702"/>
                  </a:cubicBezTo>
                  <a:cubicBezTo>
                    <a:pt x="2910" y="1672"/>
                    <a:pt x="1976" y="2570"/>
                    <a:pt x="970" y="3396"/>
                  </a:cubicBezTo>
                  <a:cubicBezTo>
                    <a:pt x="90" y="4168"/>
                    <a:pt x="0" y="5515"/>
                    <a:pt x="754" y="6395"/>
                  </a:cubicBezTo>
                  <a:cubicBezTo>
                    <a:pt x="1177" y="6868"/>
                    <a:pt x="1767" y="7108"/>
                    <a:pt x="2362" y="7108"/>
                  </a:cubicBezTo>
                  <a:cubicBezTo>
                    <a:pt x="2853" y="7108"/>
                    <a:pt x="3347" y="6944"/>
                    <a:pt x="3754" y="6611"/>
                  </a:cubicBezTo>
                  <a:cubicBezTo>
                    <a:pt x="4849" y="5641"/>
                    <a:pt x="5909" y="4599"/>
                    <a:pt x="6914" y="3522"/>
                  </a:cubicBezTo>
                  <a:cubicBezTo>
                    <a:pt x="7292" y="3109"/>
                    <a:pt x="7471" y="2570"/>
                    <a:pt x="7435" y="2013"/>
                  </a:cubicBezTo>
                  <a:cubicBezTo>
                    <a:pt x="7417" y="1457"/>
                    <a:pt x="7166" y="936"/>
                    <a:pt x="6735" y="577"/>
                  </a:cubicBezTo>
                  <a:cubicBezTo>
                    <a:pt x="6356" y="198"/>
                    <a:pt x="5846" y="1"/>
                    <a:pt x="5314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1f37358a5b_0_1247"/>
            <p:cNvSpPr/>
            <p:nvPr/>
          </p:nvSpPr>
          <p:spPr>
            <a:xfrm>
              <a:off x="4590075" y="2277300"/>
              <a:ext cx="115425" cy="212050"/>
            </a:xfrm>
            <a:custGeom>
              <a:rect b="b" l="l" r="r" t="t"/>
              <a:pathLst>
                <a:path extrusionOk="0" h="8482" w="4617">
                  <a:moveTo>
                    <a:pt x="2626" y="0"/>
                  </a:moveTo>
                  <a:cubicBezTo>
                    <a:pt x="2583" y="0"/>
                    <a:pt x="2540" y="2"/>
                    <a:pt x="2497" y="4"/>
                  </a:cubicBezTo>
                  <a:cubicBezTo>
                    <a:pt x="1312" y="58"/>
                    <a:pt x="378" y="1046"/>
                    <a:pt x="396" y="2249"/>
                  </a:cubicBezTo>
                  <a:cubicBezTo>
                    <a:pt x="396" y="3542"/>
                    <a:pt x="306" y="4836"/>
                    <a:pt x="144" y="6129"/>
                  </a:cubicBezTo>
                  <a:cubicBezTo>
                    <a:pt x="1" y="7278"/>
                    <a:pt x="827" y="8338"/>
                    <a:pt x="1994" y="8481"/>
                  </a:cubicBezTo>
                  <a:lnTo>
                    <a:pt x="2246" y="8481"/>
                  </a:lnTo>
                  <a:cubicBezTo>
                    <a:pt x="2257" y="8482"/>
                    <a:pt x="2269" y="8482"/>
                    <a:pt x="2281" y="8482"/>
                  </a:cubicBezTo>
                  <a:cubicBezTo>
                    <a:pt x="3343" y="8482"/>
                    <a:pt x="4241" y="7680"/>
                    <a:pt x="4365" y="6631"/>
                  </a:cubicBezTo>
                  <a:lnTo>
                    <a:pt x="4347" y="6631"/>
                  </a:lnTo>
                  <a:cubicBezTo>
                    <a:pt x="4527" y="5177"/>
                    <a:pt x="4616" y="3704"/>
                    <a:pt x="4616" y="2249"/>
                  </a:cubicBezTo>
                  <a:lnTo>
                    <a:pt x="4616" y="1998"/>
                  </a:lnTo>
                  <a:cubicBezTo>
                    <a:pt x="4616" y="1441"/>
                    <a:pt x="4383" y="920"/>
                    <a:pt x="3988" y="543"/>
                  </a:cubicBezTo>
                  <a:cubicBezTo>
                    <a:pt x="3623" y="195"/>
                    <a:pt x="3137" y="0"/>
                    <a:pt x="262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21f37358a5b_0_1247"/>
            <p:cNvSpPr/>
            <p:nvPr/>
          </p:nvSpPr>
          <p:spPr>
            <a:xfrm>
              <a:off x="4375475" y="1708725"/>
              <a:ext cx="172875" cy="185275"/>
            </a:xfrm>
            <a:custGeom>
              <a:rect b="b" l="l" r="r" t="t"/>
              <a:pathLst>
                <a:path extrusionOk="0" h="7411" w="6915">
                  <a:moveTo>
                    <a:pt x="2121" y="0"/>
                  </a:moveTo>
                  <a:cubicBezTo>
                    <a:pt x="1619" y="0"/>
                    <a:pt x="1117" y="176"/>
                    <a:pt x="719" y="532"/>
                  </a:cubicBezTo>
                  <a:cubicBezTo>
                    <a:pt x="288" y="909"/>
                    <a:pt x="36" y="1448"/>
                    <a:pt x="18" y="2004"/>
                  </a:cubicBezTo>
                  <a:cubicBezTo>
                    <a:pt x="0" y="2561"/>
                    <a:pt x="198" y="3118"/>
                    <a:pt x="593" y="3531"/>
                  </a:cubicBezTo>
                  <a:cubicBezTo>
                    <a:pt x="1473" y="4501"/>
                    <a:pt x="2281" y="5506"/>
                    <a:pt x="3035" y="6512"/>
                  </a:cubicBezTo>
                  <a:cubicBezTo>
                    <a:pt x="3430" y="7087"/>
                    <a:pt x="4077" y="7410"/>
                    <a:pt x="4759" y="7410"/>
                  </a:cubicBezTo>
                  <a:cubicBezTo>
                    <a:pt x="5190" y="7410"/>
                    <a:pt x="5621" y="7267"/>
                    <a:pt x="5981" y="7033"/>
                  </a:cubicBezTo>
                  <a:cubicBezTo>
                    <a:pt x="6448" y="6692"/>
                    <a:pt x="6753" y="6207"/>
                    <a:pt x="6843" y="5650"/>
                  </a:cubicBezTo>
                  <a:cubicBezTo>
                    <a:pt x="6915" y="5093"/>
                    <a:pt x="6789" y="4519"/>
                    <a:pt x="6448" y="4070"/>
                  </a:cubicBezTo>
                  <a:cubicBezTo>
                    <a:pt x="5586" y="2884"/>
                    <a:pt x="4670" y="1735"/>
                    <a:pt x="3664" y="657"/>
                  </a:cubicBezTo>
                  <a:cubicBezTo>
                    <a:pt x="3246" y="221"/>
                    <a:pt x="2683" y="0"/>
                    <a:pt x="2121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21f37358a5b_0_1247"/>
            <p:cNvSpPr/>
            <p:nvPr/>
          </p:nvSpPr>
          <p:spPr>
            <a:xfrm>
              <a:off x="4492200" y="2585100"/>
              <a:ext cx="158075" cy="199250"/>
            </a:xfrm>
            <a:custGeom>
              <a:rect b="b" l="l" r="r" t="t"/>
              <a:pathLst>
                <a:path extrusionOk="0" h="7970" w="6323">
                  <a:moveTo>
                    <a:pt x="4149" y="1"/>
                  </a:moveTo>
                  <a:cubicBezTo>
                    <a:pt x="3857" y="1"/>
                    <a:pt x="3565" y="59"/>
                    <a:pt x="3287" y="174"/>
                  </a:cubicBezTo>
                  <a:cubicBezTo>
                    <a:pt x="2784" y="408"/>
                    <a:pt x="2389" y="839"/>
                    <a:pt x="2192" y="1360"/>
                  </a:cubicBezTo>
                  <a:cubicBezTo>
                    <a:pt x="1725" y="2545"/>
                    <a:pt x="1168" y="3712"/>
                    <a:pt x="557" y="4862"/>
                  </a:cubicBezTo>
                  <a:cubicBezTo>
                    <a:pt x="1" y="5885"/>
                    <a:pt x="378" y="7160"/>
                    <a:pt x="1401" y="7717"/>
                  </a:cubicBezTo>
                  <a:cubicBezTo>
                    <a:pt x="1707" y="7879"/>
                    <a:pt x="2048" y="7969"/>
                    <a:pt x="2407" y="7969"/>
                  </a:cubicBezTo>
                  <a:cubicBezTo>
                    <a:pt x="2423" y="7969"/>
                    <a:pt x="2438" y="7969"/>
                    <a:pt x="2454" y="7969"/>
                  </a:cubicBezTo>
                  <a:cubicBezTo>
                    <a:pt x="3208" y="7969"/>
                    <a:pt x="3905" y="7542"/>
                    <a:pt x="4257" y="6873"/>
                  </a:cubicBezTo>
                  <a:cubicBezTo>
                    <a:pt x="4975" y="5580"/>
                    <a:pt x="5586" y="4251"/>
                    <a:pt x="6125" y="2868"/>
                  </a:cubicBezTo>
                  <a:cubicBezTo>
                    <a:pt x="6322" y="2347"/>
                    <a:pt x="6304" y="1755"/>
                    <a:pt x="6071" y="1252"/>
                  </a:cubicBezTo>
                  <a:cubicBezTo>
                    <a:pt x="5855" y="731"/>
                    <a:pt x="5424" y="336"/>
                    <a:pt x="4904" y="138"/>
                  </a:cubicBezTo>
                  <a:cubicBezTo>
                    <a:pt x="4660" y="46"/>
                    <a:pt x="4405" y="1"/>
                    <a:pt x="414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21f37358a5b_0_1247"/>
            <p:cNvSpPr/>
            <p:nvPr/>
          </p:nvSpPr>
          <p:spPr>
            <a:xfrm>
              <a:off x="4539800" y="1970350"/>
              <a:ext cx="144150" cy="203975"/>
            </a:xfrm>
            <a:custGeom>
              <a:rect b="b" l="l" r="r" t="t"/>
              <a:pathLst>
                <a:path extrusionOk="0" h="8159" w="5766">
                  <a:moveTo>
                    <a:pt x="2163" y="1"/>
                  </a:moveTo>
                  <a:cubicBezTo>
                    <a:pt x="1909" y="1"/>
                    <a:pt x="1651" y="46"/>
                    <a:pt x="1401" y="142"/>
                  </a:cubicBezTo>
                  <a:cubicBezTo>
                    <a:pt x="862" y="340"/>
                    <a:pt x="431" y="753"/>
                    <a:pt x="216" y="1255"/>
                  </a:cubicBezTo>
                  <a:cubicBezTo>
                    <a:pt x="0" y="1776"/>
                    <a:pt x="0" y="2369"/>
                    <a:pt x="216" y="2890"/>
                  </a:cubicBezTo>
                  <a:cubicBezTo>
                    <a:pt x="683" y="4093"/>
                    <a:pt x="1060" y="5332"/>
                    <a:pt x="1383" y="6589"/>
                  </a:cubicBezTo>
                  <a:cubicBezTo>
                    <a:pt x="1649" y="7511"/>
                    <a:pt x="2474" y="8152"/>
                    <a:pt x="3427" y="8152"/>
                  </a:cubicBezTo>
                  <a:cubicBezTo>
                    <a:pt x="3440" y="8152"/>
                    <a:pt x="3453" y="8152"/>
                    <a:pt x="3466" y="8152"/>
                  </a:cubicBezTo>
                  <a:cubicBezTo>
                    <a:pt x="3510" y="8157"/>
                    <a:pt x="3553" y="8159"/>
                    <a:pt x="3597" y="8159"/>
                  </a:cubicBezTo>
                  <a:cubicBezTo>
                    <a:pt x="3716" y="8159"/>
                    <a:pt x="3838" y="8142"/>
                    <a:pt x="3969" y="8116"/>
                  </a:cubicBezTo>
                  <a:cubicBezTo>
                    <a:pt x="5083" y="7811"/>
                    <a:pt x="5765" y="6661"/>
                    <a:pt x="5478" y="5548"/>
                  </a:cubicBezTo>
                  <a:cubicBezTo>
                    <a:pt x="5101" y="4111"/>
                    <a:pt x="4634" y="2674"/>
                    <a:pt x="4131" y="1327"/>
                  </a:cubicBezTo>
                  <a:cubicBezTo>
                    <a:pt x="3800" y="500"/>
                    <a:pt x="3003" y="1"/>
                    <a:pt x="21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21f37358a5b_0_1247"/>
            <p:cNvSpPr/>
            <p:nvPr/>
          </p:nvSpPr>
          <p:spPr>
            <a:xfrm>
              <a:off x="3243575" y="1552650"/>
              <a:ext cx="195800" cy="163100"/>
            </a:xfrm>
            <a:custGeom>
              <a:rect b="b" l="l" r="r" t="t"/>
              <a:pathLst>
                <a:path extrusionOk="0" h="6524" w="7832">
                  <a:moveTo>
                    <a:pt x="5622" y="0"/>
                  </a:moveTo>
                  <a:cubicBezTo>
                    <a:pt x="5257" y="0"/>
                    <a:pt x="4886" y="94"/>
                    <a:pt x="4545" y="291"/>
                  </a:cubicBezTo>
                  <a:cubicBezTo>
                    <a:pt x="3287" y="1046"/>
                    <a:pt x="2066" y="1854"/>
                    <a:pt x="881" y="2734"/>
                  </a:cubicBezTo>
                  <a:cubicBezTo>
                    <a:pt x="432" y="3075"/>
                    <a:pt x="145" y="3578"/>
                    <a:pt x="73" y="4135"/>
                  </a:cubicBezTo>
                  <a:cubicBezTo>
                    <a:pt x="1" y="4673"/>
                    <a:pt x="162" y="5248"/>
                    <a:pt x="504" y="5679"/>
                  </a:cubicBezTo>
                  <a:cubicBezTo>
                    <a:pt x="899" y="6218"/>
                    <a:pt x="1527" y="6523"/>
                    <a:pt x="2192" y="6523"/>
                  </a:cubicBezTo>
                  <a:cubicBezTo>
                    <a:pt x="2641" y="6523"/>
                    <a:pt x="3090" y="6380"/>
                    <a:pt x="3449" y="6110"/>
                  </a:cubicBezTo>
                  <a:cubicBezTo>
                    <a:pt x="4491" y="5302"/>
                    <a:pt x="5568" y="4584"/>
                    <a:pt x="6700" y="3919"/>
                  </a:cubicBezTo>
                  <a:cubicBezTo>
                    <a:pt x="7185" y="3632"/>
                    <a:pt x="7544" y="3183"/>
                    <a:pt x="7687" y="2644"/>
                  </a:cubicBezTo>
                  <a:cubicBezTo>
                    <a:pt x="7831" y="2105"/>
                    <a:pt x="7741" y="1531"/>
                    <a:pt x="7454" y="1046"/>
                  </a:cubicBezTo>
                  <a:cubicBezTo>
                    <a:pt x="7059" y="375"/>
                    <a:pt x="6352" y="0"/>
                    <a:pt x="562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21f37358a5b_0_1247"/>
            <p:cNvSpPr/>
            <p:nvPr/>
          </p:nvSpPr>
          <p:spPr>
            <a:xfrm>
              <a:off x="2914025" y="2335225"/>
              <a:ext cx="121250" cy="208900"/>
            </a:xfrm>
            <a:custGeom>
              <a:rect b="b" l="l" r="r" t="t"/>
              <a:pathLst>
                <a:path extrusionOk="0" h="8356" w="4850">
                  <a:moveTo>
                    <a:pt x="2143" y="0"/>
                  </a:moveTo>
                  <a:cubicBezTo>
                    <a:pt x="2100" y="0"/>
                    <a:pt x="2056" y="2"/>
                    <a:pt x="2012" y="4"/>
                  </a:cubicBezTo>
                  <a:cubicBezTo>
                    <a:pt x="863" y="94"/>
                    <a:pt x="1" y="1100"/>
                    <a:pt x="73" y="2249"/>
                  </a:cubicBezTo>
                  <a:cubicBezTo>
                    <a:pt x="144" y="3722"/>
                    <a:pt x="324" y="5177"/>
                    <a:pt x="611" y="6631"/>
                  </a:cubicBezTo>
                  <a:cubicBezTo>
                    <a:pt x="791" y="7637"/>
                    <a:pt x="1671" y="8355"/>
                    <a:pt x="2677" y="8355"/>
                  </a:cubicBezTo>
                  <a:cubicBezTo>
                    <a:pt x="2802" y="8355"/>
                    <a:pt x="2946" y="8355"/>
                    <a:pt x="3054" y="8319"/>
                  </a:cubicBezTo>
                  <a:cubicBezTo>
                    <a:pt x="3611" y="8212"/>
                    <a:pt x="4113" y="7888"/>
                    <a:pt x="4419" y="7421"/>
                  </a:cubicBezTo>
                  <a:cubicBezTo>
                    <a:pt x="4742" y="6955"/>
                    <a:pt x="4850" y="6380"/>
                    <a:pt x="4742" y="5823"/>
                  </a:cubicBezTo>
                  <a:cubicBezTo>
                    <a:pt x="4509" y="4566"/>
                    <a:pt x="4347" y="3273"/>
                    <a:pt x="4293" y="1998"/>
                  </a:cubicBezTo>
                  <a:cubicBezTo>
                    <a:pt x="4189" y="874"/>
                    <a:pt x="3254" y="0"/>
                    <a:pt x="214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21f37358a5b_0_1247"/>
            <p:cNvSpPr/>
            <p:nvPr/>
          </p:nvSpPr>
          <p:spPr>
            <a:xfrm>
              <a:off x="2923000" y="2028600"/>
              <a:ext cx="136075" cy="205725"/>
            </a:xfrm>
            <a:custGeom>
              <a:rect b="b" l="l" r="r" t="t"/>
              <a:pathLst>
                <a:path extrusionOk="0" h="8229" w="5443">
                  <a:moveTo>
                    <a:pt x="3263" y="1"/>
                  </a:moveTo>
                  <a:cubicBezTo>
                    <a:pt x="2923" y="1"/>
                    <a:pt x="2582" y="81"/>
                    <a:pt x="2282" y="236"/>
                  </a:cubicBezTo>
                  <a:cubicBezTo>
                    <a:pt x="1797" y="506"/>
                    <a:pt x="1420" y="955"/>
                    <a:pt x="1276" y="1476"/>
                  </a:cubicBezTo>
                  <a:cubicBezTo>
                    <a:pt x="809" y="2876"/>
                    <a:pt x="468" y="4295"/>
                    <a:pt x="216" y="5750"/>
                  </a:cubicBezTo>
                  <a:cubicBezTo>
                    <a:pt x="1" y="6881"/>
                    <a:pt x="755" y="7977"/>
                    <a:pt x="1905" y="8192"/>
                  </a:cubicBezTo>
                  <a:cubicBezTo>
                    <a:pt x="2030" y="8228"/>
                    <a:pt x="2156" y="8228"/>
                    <a:pt x="2282" y="8228"/>
                  </a:cubicBezTo>
                  <a:cubicBezTo>
                    <a:pt x="3305" y="8228"/>
                    <a:pt x="4167" y="7510"/>
                    <a:pt x="4347" y="6504"/>
                  </a:cubicBezTo>
                  <a:cubicBezTo>
                    <a:pt x="4598" y="5229"/>
                    <a:pt x="4904" y="3990"/>
                    <a:pt x="5281" y="2751"/>
                  </a:cubicBezTo>
                  <a:cubicBezTo>
                    <a:pt x="5443" y="2212"/>
                    <a:pt x="5389" y="1619"/>
                    <a:pt x="5137" y="1134"/>
                  </a:cubicBezTo>
                  <a:cubicBezTo>
                    <a:pt x="4868" y="632"/>
                    <a:pt x="4419" y="254"/>
                    <a:pt x="3880" y="93"/>
                  </a:cubicBezTo>
                  <a:cubicBezTo>
                    <a:pt x="3682" y="31"/>
                    <a:pt x="3473" y="1"/>
                    <a:pt x="32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21f37358a5b_0_1247"/>
            <p:cNvSpPr/>
            <p:nvPr/>
          </p:nvSpPr>
          <p:spPr>
            <a:xfrm>
              <a:off x="3036150" y="1755200"/>
              <a:ext cx="173325" cy="190425"/>
            </a:xfrm>
            <a:custGeom>
              <a:rect b="b" l="l" r="r" t="t"/>
              <a:pathLst>
                <a:path extrusionOk="0" h="7617" w="6933">
                  <a:moveTo>
                    <a:pt x="4575" y="1"/>
                  </a:moveTo>
                  <a:cubicBezTo>
                    <a:pt x="3948" y="1"/>
                    <a:pt x="3328" y="274"/>
                    <a:pt x="2892" y="792"/>
                  </a:cubicBezTo>
                  <a:cubicBezTo>
                    <a:pt x="2012" y="1923"/>
                    <a:pt x="1168" y="3145"/>
                    <a:pt x="378" y="4402"/>
                  </a:cubicBezTo>
                  <a:cubicBezTo>
                    <a:pt x="1" y="5066"/>
                    <a:pt x="1" y="5874"/>
                    <a:pt x="378" y="6521"/>
                  </a:cubicBezTo>
                  <a:cubicBezTo>
                    <a:pt x="737" y="7185"/>
                    <a:pt x="1436" y="7598"/>
                    <a:pt x="2189" y="7616"/>
                  </a:cubicBezTo>
                  <a:lnTo>
                    <a:pt x="2189" y="7616"/>
                  </a:lnTo>
                  <a:cubicBezTo>
                    <a:pt x="2919" y="7611"/>
                    <a:pt x="3577" y="7217"/>
                    <a:pt x="3952" y="6593"/>
                  </a:cubicBezTo>
                  <a:cubicBezTo>
                    <a:pt x="4634" y="5515"/>
                    <a:pt x="5388" y="4456"/>
                    <a:pt x="6197" y="3432"/>
                  </a:cubicBezTo>
                  <a:cubicBezTo>
                    <a:pt x="6933" y="2534"/>
                    <a:pt x="6807" y="1187"/>
                    <a:pt x="5891" y="451"/>
                  </a:cubicBezTo>
                  <a:cubicBezTo>
                    <a:pt x="5497" y="147"/>
                    <a:pt x="5034" y="1"/>
                    <a:pt x="4575" y="1"/>
                  </a:cubicBezTo>
                  <a:close/>
                  <a:moveTo>
                    <a:pt x="2189" y="7616"/>
                  </a:moveTo>
                  <a:lnTo>
                    <a:pt x="2189" y="7616"/>
                  </a:lnTo>
                  <a:cubicBezTo>
                    <a:pt x="2184" y="7616"/>
                    <a:pt x="2179" y="7617"/>
                    <a:pt x="2174" y="7617"/>
                  </a:cubicBezTo>
                  <a:lnTo>
                    <a:pt x="2192" y="7617"/>
                  </a:lnTo>
                  <a:cubicBezTo>
                    <a:pt x="2191" y="7616"/>
                    <a:pt x="2190" y="7616"/>
                    <a:pt x="2189" y="7616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21f37358a5b_0_1247"/>
            <p:cNvSpPr/>
            <p:nvPr/>
          </p:nvSpPr>
          <p:spPr>
            <a:xfrm>
              <a:off x="3422725" y="3058400"/>
              <a:ext cx="212400" cy="139450"/>
            </a:xfrm>
            <a:custGeom>
              <a:rect b="b" l="l" r="r" t="t"/>
              <a:pathLst>
                <a:path extrusionOk="0" h="5578" w="8496">
                  <a:moveTo>
                    <a:pt x="2371" y="1"/>
                  </a:moveTo>
                  <a:cubicBezTo>
                    <a:pt x="2111" y="1"/>
                    <a:pt x="1849" y="50"/>
                    <a:pt x="1599" y="153"/>
                  </a:cubicBezTo>
                  <a:cubicBezTo>
                    <a:pt x="1096" y="351"/>
                    <a:pt x="683" y="764"/>
                    <a:pt x="468" y="1267"/>
                  </a:cubicBezTo>
                  <a:cubicBezTo>
                    <a:pt x="1" y="2345"/>
                    <a:pt x="486" y="3584"/>
                    <a:pt x="1563" y="4051"/>
                  </a:cubicBezTo>
                  <a:cubicBezTo>
                    <a:pt x="2910" y="4625"/>
                    <a:pt x="4311" y="5092"/>
                    <a:pt x="5730" y="5487"/>
                  </a:cubicBezTo>
                  <a:cubicBezTo>
                    <a:pt x="5927" y="5559"/>
                    <a:pt x="6125" y="5577"/>
                    <a:pt x="6322" y="5577"/>
                  </a:cubicBezTo>
                  <a:cubicBezTo>
                    <a:pt x="7256" y="5577"/>
                    <a:pt x="8100" y="4949"/>
                    <a:pt x="8352" y="4051"/>
                  </a:cubicBezTo>
                  <a:cubicBezTo>
                    <a:pt x="8495" y="3512"/>
                    <a:pt x="8424" y="2937"/>
                    <a:pt x="8154" y="2434"/>
                  </a:cubicBezTo>
                  <a:cubicBezTo>
                    <a:pt x="7867" y="1949"/>
                    <a:pt x="7418" y="1590"/>
                    <a:pt x="6861" y="1447"/>
                  </a:cubicBezTo>
                  <a:lnTo>
                    <a:pt x="6861" y="1429"/>
                  </a:lnTo>
                  <a:cubicBezTo>
                    <a:pt x="5622" y="1087"/>
                    <a:pt x="4401" y="656"/>
                    <a:pt x="3197" y="171"/>
                  </a:cubicBezTo>
                  <a:cubicBezTo>
                    <a:pt x="2935" y="59"/>
                    <a:pt x="2654" y="1"/>
                    <a:pt x="2371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21f37358a5b_0_1247"/>
            <p:cNvSpPr/>
            <p:nvPr/>
          </p:nvSpPr>
          <p:spPr>
            <a:xfrm>
              <a:off x="3731625" y="3120350"/>
              <a:ext cx="211050" cy="108925"/>
            </a:xfrm>
            <a:custGeom>
              <a:rect b="b" l="l" r="r" t="t"/>
              <a:pathLst>
                <a:path extrusionOk="0" h="4357" w="8442">
                  <a:moveTo>
                    <a:pt x="6316" y="0"/>
                  </a:moveTo>
                  <a:cubicBezTo>
                    <a:pt x="6247" y="0"/>
                    <a:pt x="6177" y="3"/>
                    <a:pt x="6107" y="10"/>
                  </a:cubicBezTo>
                  <a:cubicBezTo>
                    <a:pt x="5101" y="100"/>
                    <a:pt x="4131" y="136"/>
                    <a:pt x="3108" y="136"/>
                  </a:cubicBezTo>
                  <a:lnTo>
                    <a:pt x="2228" y="136"/>
                  </a:lnTo>
                  <a:cubicBezTo>
                    <a:pt x="2161" y="130"/>
                    <a:pt x="2095" y="127"/>
                    <a:pt x="2029" y="127"/>
                  </a:cubicBezTo>
                  <a:cubicBezTo>
                    <a:pt x="1526" y="127"/>
                    <a:pt x="1046" y="307"/>
                    <a:pt x="665" y="657"/>
                  </a:cubicBezTo>
                  <a:cubicBezTo>
                    <a:pt x="252" y="1034"/>
                    <a:pt x="19" y="1591"/>
                    <a:pt x="37" y="2165"/>
                  </a:cubicBezTo>
                  <a:cubicBezTo>
                    <a:pt x="1" y="3333"/>
                    <a:pt x="899" y="4302"/>
                    <a:pt x="2066" y="4356"/>
                  </a:cubicBezTo>
                  <a:lnTo>
                    <a:pt x="3108" y="4356"/>
                  </a:lnTo>
                  <a:cubicBezTo>
                    <a:pt x="4239" y="4356"/>
                    <a:pt x="5370" y="4302"/>
                    <a:pt x="6484" y="4195"/>
                  </a:cubicBezTo>
                  <a:cubicBezTo>
                    <a:pt x="7041" y="4141"/>
                    <a:pt x="7561" y="3871"/>
                    <a:pt x="7903" y="3440"/>
                  </a:cubicBezTo>
                  <a:cubicBezTo>
                    <a:pt x="8262" y="3009"/>
                    <a:pt x="8441" y="2471"/>
                    <a:pt x="8388" y="1914"/>
                  </a:cubicBezTo>
                  <a:cubicBezTo>
                    <a:pt x="8334" y="1357"/>
                    <a:pt x="8082" y="836"/>
                    <a:pt x="7651" y="477"/>
                  </a:cubicBezTo>
                  <a:cubicBezTo>
                    <a:pt x="7274" y="163"/>
                    <a:pt x="6801" y="0"/>
                    <a:pt x="631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21f37358a5b_0_1247"/>
            <p:cNvSpPr/>
            <p:nvPr/>
          </p:nvSpPr>
          <p:spPr>
            <a:xfrm>
              <a:off x="4125825" y="1523475"/>
              <a:ext cx="199375" cy="156400"/>
            </a:xfrm>
            <a:custGeom>
              <a:rect b="b" l="l" r="r" t="t"/>
              <a:pathLst>
                <a:path extrusionOk="0" h="6256" w="7975">
                  <a:moveTo>
                    <a:pt x="2173" y="0"/>
                  </a:moveTo>
                  <a:cubicBezTo>
                    <a:pt x="1948" y="0"/>
                    <a:pt x="1723" y="38"/>
                    <a:pt x="1509" y="111"/>
                  </a:cubicBezTo>
                  <a:cubicBezTo>
                    <a:pt x="971" y="291"/>
                    <a:pt x="540" y="668"/>
                    <a:pt x="288" y="1171"/>
                  </a:cubicBezTo>
                  <a:cubicBezTo>
                    <a:pt x="37" y="1674"/>
                    <a:pt x="1" y="2249"/>
                    <a:pt x="180" y="2769"/>
                  </a:cubicBezTo>
                  <a:cubicBezTo>
                    <a:pt x="360" y="3308"/>
                    <a:pt x="755" y="3739"/>
                    <a:pt x="1258" y="3973"/>
                  </a:cubicBezTo>
                  <a:cubicBezTo>
                    <a:pt x="2425" y="4547"/>
                    <a:pt x="3557" y="5194"/>
                    <a:pt x="4634" y="5912"/>
                  </a:cubicBezTo>
                  <a:cubicBezTo>
                    <a:pt x="4954" y="6131"/>
                    <a:pt x="5337" y="6255"/>
                    <a:pt x="5738" y="6255"/>
                  </a:cubicBezTo>
                  <a:cubicBezTo>
                    <a:pt x="5765" y="6255"/>
                    <a:pt x="5793" y="6255"/>
                    <a:pt x="5820" y="6254"/>
                  </a:cubicBezTo>
                  <a:cubicBezTo>
                    <a:pt x="6502" y="6254"/>
                    <a:pt x="7149" y="5912"/>
                    <a:pt x="7544" y="5338"/>
                  </a:cubicBezTo>
                  <a:cubicBezTo>
                    <a:pt x="7849" y="4871"/>
                    <a:pt x="7975" y="4278"/>
                    <a:pt x="7867" y="3739"/>
                  </a:cubicBezTo>
                  <a:cubicBezTo>
                    <a:pt x="7759" y="3183"/>
                    <a:pt x="7418" y="2698"/>
                    <a:pt x="6951" y="2374"/>
                  </a:cubicBezTo>
                  <a:cubicBezTo>
                    <a:pt x="5730" y="1566"/>
                    <a:pt x="4437" y="848"/>
                    <a:pt x="3108" y="237"/>
                  </a:cubicBezTo>
                  <a:cubicBezTo>
                    <a:pt x="2822" y="78"/>
                    <a:pt x="2498" y="0"/>
                    <a:pt x="217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21f37358a5b_0_1247"/>
            <p:cNvSpPr/>
            <p:nvPr/>
          </p:nvSpPr>
          <p:spPr>
            <a:xfrm>
              <a:off x="2989900" y="2635375"/>
              <a:ext cx="163900" cy="196550"/>
            </a:xfrm>
            <a:custGeom>
              <a:rect b="b" l="l" r="r" t="t"/>
              <a:pathLst>
                <a:path extrusionOk="0" h="7862" w="6556">
                  <a:moveTo>
                    <a:pt x="2168" y="0"/>
                  </a:moveTo>
                  <a:cubicBezTo>
                    <a:pt x="1861" y="0"/>
                    <a:pt x="1555" y="63"/>
                    <a:pt x="1276" y="193"/>
                  </a:cubicBezTo>
                  <a:cubicBezTo>
                    <a:pt x="773" y="426"/>
                    <a:pt x="378" y="857"/>
                    <a:pt x="180" y="1396"/>
                  </a:cubicBezTo>
                  <a:cubicBezTo>
                    <a:pt x="1" y="1917"/>
                    <a:pt x="37" y="2509"/>
                    <a:pt x="288" y="3012"/>
                  </a:cubicBezTo>
                  <a:cubicBezTo>
                    <a:pt x="899" y="4341"/>
                    <a:pt x="1599" y="5652"/>
                    <a:pt x="2389" y="6892"/>
                  </a:cubicBezTo>
                  <a:cubicBezTo>
                    <a:pt x="2758" y="7488"/>
                    <a:pt x="3401" y="7862"/>
                    <a:pt x="4117" y="7862"/>
                  </a:cubicBezTo>
                  <a:cubicBezTo>
                    <a:pt x="4134" y="7862"/>
                    <a:pt x="4151" y="7862"/>
                    <a:pt x="4167" y="7861"/>
                  </a:cubicBezTo>
                  <a:cubicBezTo>
                    <a:pt x="4563" y="7861"/>
                    <a:pt x="4958" y="7754"/>
                    <a:pt x="5299" y="7556"/>
                  </a:cubicBezTo>
                  <a:cubicBezTo>
                    <a:pt x="6269" y="6927"/>
                    <a:pt x="6556" y="5634"/>
                    <a:pt x="5927" y="4665"/>
                  </a:cubicBezTo>
                  <a:cubicBezTo>
                    <a:pt x="5245" y="3551"/>
                    <a:pt x="4634" y="2420"/>
                    <a:pt x="4078" y="1234"/>
                  </a:cubicBezTo>
                  <a:cubicBezTo>
                    <a:pt x="3844" y="731"/>
                    <a:pt x="3431" y="318"/>
                    <a:pt x="2892" y="121"/>
                  </a:cubicBezTo>
                  <a:cubicBezTo>
                    <a:pt x="2660" y="41"/>
                    <a:pt x="2414" y="0"/>
                    <a:pt x="2168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g21f37358a5b_0_1247"/>
            <p:cNvSpPr/>
            <p:nvPr/>
          </p:nvSpPr>
          <p:spPr>
            <a:xfrm>
              <a:off x="4031550" y="3035175"/>
              <a:ext cx="209250" cy="145625"/>
            </a:xfrm>
            <a:custGeom>
              <a:rect b="b" l="l" r="r" t="t"/>
              <a:pathLst>
                <a:path extrusionOk="0" h="5825" w="8370">
                  <a:moveTo>
                    <a:pt x="6176" y="0"/>
                  </a:moveTo>
                  <a:cubicBezTo>
                    <a:pt x="5856" y="0"/>
                    <a:pt x="5538" y="74"/>
                    <a:pt x="5245" y="220"/>
                  </a:cubicBezTo>
                  <a:cubicBezTo>
                    <a:pt x="4077" y="813"/>
                    <a:pt x="2892" y="1316"/>
                    <a:pt x="1653" y="1729"/>
                  </a:cubicBezTo>
                  <a:cubicBezTo>
                    <a:pt x="557" y="2124"/>
                    <a:pt x="0" y="3327"/>
                    <a:pt x="396" y="4423"/>
                  </a:cubicBezTo>
                  <a:cubicBezTo>
                    <a:pt x="661" y="5271"/>
                    <a:pt x="1448" y="5824"/>
                    <a:pt x="2329" y="5824"/>
                  </a:cubicBezTo>
                  <a:cubicBezTo>
                    <a:pt x="2343" y="5824"/>
                    <a:pt x="2357" y="5824"/>
                    <a:pt x="2371" y="5824"/>
                  </a:cubicBezTo>
                  <a:cubicBezTo>
                    <a:pt x="2622" y="5806"/>
                    <a:pt x="2856" y="5788"/>
                    <a:pt x="3089" y="5734"/>
                  </a:cubicBezTo>
                  <a:cubicBezTo>
                    <a:pt x="4472" y="5231"/>
                    <a:pt x="5819" y="4656"/>
                    <a:pt x="7130" y="4010"/>
                  </a:cubicBezTo>
                  <a:cubicBezTo>
                    <a:pt x="7633" y="3758"/>
                    <a:pt x="8010" y="3327"/>
                    <a:pt x="8190" y="2789"/>
                  </a:cubicBezTo>
                  <a:cubicBezTo>
                    <a:pt x="8369" y="2268"/>
                    <a:pt x="8316" y="1675"/>
                    <a:pt x="8064" y="1190"/>
                  </a:cubicBezTo>
                  <a:cubicBezTo>
                    <a:pt x="7813" y="687"/>
                    <a:pt x="7382" y="292"/>
                    <a:pt x="6861" y="113"/>
                  </a:cubicBezTo>
                  <a:cubicBezTo>
                    <a:pt x="6636" y="38"/>
                    <a:pt x="6406" y="0"/>
                    <a:pt x="617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21f37358a5b_0_1247"/>
            <p:cNvSpPr/>
            <p:nvPr/>
          </p:nvSpPr>
          <p:spPr>
            <a:xfrm>
              <a:off x="3827700" y="1440325"/>
              <a:ext cx="214650" cy="120525"/>
            </a:xfrm>
            <a:custGeom>
              <a:rect b="b" l="l" r="r" t="t"/>
              <a:pathLst>
                <a:path extrusionOk="0" h="4821" w="8586">
                  <a:moveTo>
                    <a:pt x="2190" y="1"/>
                  </a:moveTo>
                  <a:cubicBezTo>
                    <a:pt x="1092" y="1"/>
                    <a:pt x="158" y="852"/>
                    <a:pt x="73" y="1947"/>
                  </a:cubicBezTo>
                  <a:cubicBezTo>
                    <a:pt x="1" y="3114"/>
                    <a:pt x="863" y="4120"/>
                    <a:pt x="2012" y="4228"/>
                  </a:cubicBezTo>
                  <a:cubicBezTo>
                    <a:pt x="3305" y="4335"/>
                    <a:pt x="4581" y="4515"/>
                    <a:pt x="5856" y="4784"/>
                  </a:cubicBezTo>
                  <a:cubicBezTo>
                    <a:pt x="5999" y="4820"/>
                    <a:pt x="6161" y="4820"/>
                    <a:pt x="6305" y="4820"/>
                  </a:cubicBezTo>
                  <a:cubicBezTo>
                    <a:pt x="7292" y="4820"/>
                    <a:pt x="8136" y="4138"/>
                    <a:pt x="8334" y="3168"/>
                  </a:cubicBezTo>
                  <a:cubicBezTo>
                    <a:pt x="8585" y="2037"/>
                    <a:pt x="7867" y="905"/>
                    <a:pt x="6736" y="654"/>
                  </a:cubicBezTo>
                  <a:cubicBezTo>
                    <a:pt x="5281" y="348"/>
                    <a:pt x="3826" y="133"/>
                    <a:pt x="2354" y="7"/>
                  </a:cubicBezTo>
                  <a:cubicBezTo>
                    <a:pt x="2299" y="3"/>
                    <a:pt x="2244" y="1"/>
                    <a:pt x="2190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g21f37358a5b_0_1247"/>
            <p:cNvSpPr/>
            <p:nvPr/>
          </p:nvSpPr>
          <p:spPr>
            <a:xfrm>
              <a:off x="3519700" y="1448375"/>
              <a:ext cx="211950" cy="128175"/>
            </a:xfrm>
            <a:custGeom>
              <a:rect b="b" l="l" r="r" t="t"/>
              <a:pathLst>
                <a:path extrusionOk="0" h="5127" w="8478">
                  <a:moveTo>
                    <a:pt x="6223" y="1"/>
                  </a:moveTo>
                  <a:cubicBezTo>
                    <a:pt x="6114" y="1"/>
                    <a:pt x="6003" y="9"/>
                    <a:pt x="5891" y="26"/>
                  </a:cubicBezTo>
                  <a:cubicBezTo>
                    <a:pt x="4437" y="242"/>
                    <a:pt x="3000" y="565"/>
                    <a:pt x="1599" y="996"/>
                  </a:cubicBezTo>
                  <a:cubicBezTo>
                    <a:pt x="1060" y="1140"/>
                    <a:pt x="593" y="1517"/>
                    <a:pt x="324" y="2002"/>
                  </a:cubicBezTo>
                  <a:cubicBezTo>
                    <a:pt x="55" y="2505"/>
                    <a:pt x="1" y="3080"/>
                    <a:pt x="162" y="3618"/>
                  </a:cubicBezTo>
                  <a:cubicBezTo>
                    <a:pt x="432" y="4516"/>
                    <a:pt x="1258" y="5127"/>
                    <a:pt x="2192" y="5127"/>
                  </a:cubicBezTo>
                  <a:cubicBezTo>
                    <a:pt x="2389" y="5127"/>
                    <a:pt x="2587" y="5091"/>
                    <a:pt x="2785" y="5055"/>
                  </a:cubicBezTo>
                  <a:cubicBezTo>
                    <a:pt x="4024" y="4660"/>
                    <a:pt x="5281" y="4373"/>
                    <a:pt x="6574" y="4157"/>
                  </a:cubicBezTo>
                  <a:cubicBezTo>
                    <a:pt x="7705" y="3978"/>
                    <a:pt x="8478" y="2900"/>
                    <a:pt x="8298" y="1768"/>
                  </a:cubicBezTo>
                  <a:cubicBezTo>
                    <a:pt x="8120" y="731"/>
                    <a:pt x="7239" y="1"/>
                    <a:pt x="622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21f37358a5b_0_1247"/>
            <p:cNvSpPr/>
            <p:nvPr/>
          </p:nvSpPr>
          <p:spPr>
            <a:xfrm>
              <a:off x="3165900" y="2887950"/>
              <a:ext cx="191300" cy="172525"/>
            </a:xfrm>
            <a:custGeom>
              <a:rect b="b" l="l" r="r" t="t"/>
              <a:pathLst>
                <a:path extrusionOk="0" h="6901" w="7652">
                  <a:moveTo>
                    <a:pt x="2328" y="1"/>
                  </a:moveTo>
                  <a:cubicBezTo>
                    <a:pt x="1777" y="1"/>
                    <a:pt x="1224" y="216"/>
                    <a:pt x="809" y="650"/>
                  </a:cubicBezTo>
                  <a:cubicBezTo>
                    <a:pt x="1" y="1476"/>
                    <a:pt x="37" y="2805"/>
                    <a:pt x="863" y="3613"/>
                  </a:cubicBezTo>
                  <a:cubicBezTo>
                    <a:pt x="1923" y="4619"/>
                    <a:pt x="3036" y="5589"/>
                    <a:pt x="4203" y="6487"/>
                  </a:cubicBezTo>
                  <a:cubicBezTo>
                    <a:pt x="4581" y="6738"/>
                    <a:pt x="5012" y="6882"/>
                    <a:pt x="5461" y="6900"/>
                  </a:cubicBezTo>
                  <a:cubicBezTo>
                    <a:pt x="5479" y="6900"/>
                    <a:pt x="5498" y="6900"/>
                    <a:pt x="5516" y="6900"/>
                  </a:cubicBezTo>
                  <a:cubicBezTo>
                    <a:pt x="6160" y="6900"/>
                    <a:pt x="6765" y="6597"/>
                    <a:pt x="7149" y="6056"/>
                  </a:cubicBezTo>
                  <a:cubicBezTo>
                    <a:pt x="7490" y="5625"/>
                    <a:pt x="7652" y="5068"/>
                    <a:pt x="7580" y="4511"/>
                  </a:cubicBezTo>
                  <a:cubicBezTo>
                    <a:pt x="7508" y="3954"/>
                    <a:pt x="7221" y="3451"/>
                    <a:pt x="6772" y="3110"/>
                  </a:cubicBezTo>
                  <a:cubicBezTo>
                    <a:pt x="5730" y="2320"/>
                    <a:pt x="4724" y="1476"/>
                    <a:pt x="3772" y="578"/>
                  </a:cubicBezTo>
                  <a:cubicBezTo>
                    <a:pt x="3371" y="194"/>
                    <a:pt x="2850" y="1"/>
                    <a:pt x="232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g21f37358a5b_0_1247"/>
          <p:cNvGrpSpPr/>
          <p:nvPr/>
        </p:nvGrpSpPr>
        <p:grpSpPr>
          <a:xfrm>
            <a:off x="1832495" y="3266003"/>
            <a:ext cx="1258244" cy="1443135"/>
            <a:chOff x="2024150" y="270925"/>
            <a:chExt cx="3550350" cy="4072050"/>
          </a:xfrm>
        </p:grpSpPr>
        <p:sp>
          <p:nvSpPr>
            <p:cNvPr id="737" name="Google Shape;737;g21f37358a5b_0_1247"/>
            <p:cNvSpPr/>
            <p:nvPr/>
          </p:nvSpPr>
          <p:spPr>
            <a:xfrm>
              <a:off x="4236600" y="2911075"/>
              <a:ext cx="1337900" cy="1431900"/>
            </a:xfrm>
            <a:custGeom>
              <a:rect b="b" l="l" r="r" t="t"/>
              <a:pathLst>
                <a:path extrusionOk="0" h="57276" w="53516">
                  <a:moveTo>
                    <a:pt x="28946" y="1"/>
                  </a:moveTo>
                  <a:cubicBezTo>
                    <a:pt x="26922" y="1"/>
                    <a:pt x="25662" y="2211"/>
                    <a:pt x="26713" y="3963"/>
                  </a:cubicBezTo>
                  <a:lnTo>
                    <a:pt x="45555" y="35374"/>
                  </a:lnTo>
                  <a:lnTo>
                    <a:pt x="29623" y="35111"/>
                  </a:lnTo>
                  <a:lnTo>
                    <a:pt x="22348" y="49302"/>
                  </a:lnTo>
                  <a:lnTo>
                    <a:pt x="4985" y="20324"/>
                  </a:lnTo>
                  <a:cubicBezTo>
                    <a:pt x="4478" y="19471"/>
                    <a:pt x="3609" y="19053"/>
                    <a:pt x="2741" y="19053"/>
                  </a:cubicBezTo>
                  <a:cubicBezTo>
                    <a:pt x="1813" y="19053"/>
                    <a:pt x="886" y="19531"/>
                    <a:pt x="406" y="20467"/>
                  </a:cubicBezTo>
                  <a:cubicBezTo>
                    <a:pt x="0" y="21278"/>
                    <a:pt x="24" y="22232"/>
                    <a:pt x="501" y="23019"/>
                  </a:cubicBezTo>
                  <a:lnTo>
                    <a:pt x="20297" y="56004"/>
                  </a:lnTo>
                  <a:cubicBezTo>
                    <a:pt x="20804" y="56857"/>
                    <a:pt x="21674" y="57276"/>
                    <a:pt x="22539" y="57276"/>
                  </a:cubicBezTo>
                  <a:cubicBezTo>
                    <a:pt x="23464" y="57276"/>
                    <a:pt x="24384" y="56798"/>
                    <a:pt x="24852" y="55861"/>
                  </a:cubicBezTo>
                  <a:lnTo>
                    <a:pt x="32795" y="40382"/>
                  </a:lnTo>
                  <a:lnTo>
                    <a:pt x="50182" y="40692"/>
                  </a:lnTo>
                  <a:cubicBezTo>
                    <a:pt x="50192" y="40693"/>
                    <a:pt x="50203" y="40693"/>
                    <a:pt x="50214" y="40693"/>
                  </a:cubicBezTo>
                  <a:cubicBezTo>
                    <a:pt x="52246" y="40693"/>
                    <a:pt x="53515" y="38465"/>
                    <a:pt x="52471" y="36733"/>
                  </a:cubicBezTo>
                  <a:lnTo>
                    <a:pt x="31173" y="1268"/>
                  </a:lnTo>
                  <a:cubicBezTo>
                    <a:pt x="30744" y="504"/>
                    <a:pt x="29933" y="27"/>
                    <a:pt x="29074" y="4"/>
                  </a:cubicBezTo>
                  <a:cubicBezTo>
                    <a:pt x="29031" y="2"/>
                    <a:pt x="28988" y="1"/>
                    <a:pt x="2894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21f37358a5b_0_1247"/>
            <p:cNvSpPr/>
            <p:nvPr/>
          </p:nvSpPr>
          <p:spPr>
            <a:xfrm>
              <a:off x="2024150" y="2912900"/>
              <a:ext cx="1365775" cy="1429500"/>
            </a:xfrm>
            <a:custGeom>
              <a:rect b="b" l="l" r="r" t="t"/>
              <a:pathLst>
                <a:path extrusionOk="0" h="57180" w="54631">
                  <a:moveTo>
                    <a:pt x="24462" y="0"/>
                  </a:moveTo>
                  <a:cubicBezTo>
                    <a:pt x="24430" y="0"/>
                    <a:pt x="24397" y="1"/>
                    <a:pt x="24365" y="2"/>
                  </a:cubicBezTo>
                  <a:cubicBezTo>
                    <a:pt x="23506" y="50"/>
                    <a:pt x="22695" y="527"/>
                    <a:pt x="22242" y="1266"/>
                  </a:cubicBezTo>
                  <a:lnTo>
                    <a:pt x="1015" y="36613"/>
                  </a:lnTo>
                  <a:cubicBezTo>
                    <a:pt x="1" y="38359"/>
                    <a:pt x="1228" y="40572"/>
                    <a:pt x="3264" y="40572"/>
                  </a:cubicBezTo>
                  <a:cubicBezTo>
                    <a:pt x="3285" y="40572"/>
                    <a:pt x="3307" y="40572"/>
                    <a:pt x="3329" y="40572"/>
                  </a:cubicBezTo>
                  <a:lnTo>
                    <a:pt x="20692" y="40285"/>
                  </a:lnTo>
                  <a:lnTo>
                    <a:pt x="28634" y="55764"/>
                  </a:lnTo>
                  <a:cubicBezTo>
                    <a:pt x="29115" y="56701"/>
                    <a:pt x="30034" y="57179"/>
                    <a:pt x="30956" y="57179"/>
                  </a:cubicBezTo>
                  <a:cubicBezTo>
                    <a:pt x="31818" y="57179"/>
                    <a:pt x="32682" y="56761"/>
                    <a:pt x="33189" y="55908"/>
                  </a:cubicBezTo>
                  <a:lnTo>
                    <a:pt x="54130" y="21062"/>
                  </a:lnTo>
                  <a:cubicBezTo>
                    <a:pt x="54607" y="20275"/>
                    <a:pt x="54631" y="19321"/>
                    <a:pt x="54202" y="18534"/>
                  </a:cubicBezTo>
                  <a:cubicBezTo>
                    <a:pt x="53733" y="17585"/>
                    <a:pt x="52813" y="17107"/>
                    <a:pt x="51888" y="17107"/>
                  </a:cubicBezTo>
                  <a:cubicBezTo>
                    <a:pt x="51023" y="17107"/>
                    <a:pt x="50153" y="17525"/>
                    <a:pt x="49646" y="18367"/>
                  </a:cubicBezTo>
                  <a:lnTo>
                    <a:pt x="31138" y="49206"/>
                  </a:lnTo>
                  <a:lnTo>
                    <a:pt x="23888" y="35015"/>
                  </a:lnTo>
                  <a:lnTo>
                    <a:pt x="7932" y="35277"/>
                  </a:lnTo>
                  <a:lnTo>
                    <a:pt x="7932" y="35277"/>
                  </a:lnTo>
                  <a:lnTo>
                    <a:pt x="26726" y="3985"/>
                  </a:lnTo>
                  <a:cubicBezTo>
                    <a:pt x="27783" y="2224"/>
                    <a:pt x="26504" y="0"/>
                    <a:pt x="2446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21f37358a5b_0_1247"/>
            <p:cNvSpPr/>
            <p:nvPr/>
          </p:nvSpPr>
          <p:spPr>
            <a:xfrm>
              <a:off x="2399525" y="270925"/>
              <a:ext cx="2851325" cy="2828525"/>
            </a:xfrm>
            <a:custGeom>
              <a:rect b="b" l="l" r="r" t="t"/>
              <a:pathLst>
                <a:path extrusionOk="0" h="113141" w="114053">
                  <a:moveTo>
                    <a:pt x="43527" y="6177"/>
                  </a:moveTo>
                  <a:lnTo>
                    <a:pt x="54189" y="13022"/>
                  </a:lnTo>
                  <a:lnTo>
                    <a:pt x="55381" y="13809"/>
                  </a:lnTo>
                  <a:cubicBezTo>
                    <a:pt x="55870" y="14119"/>
                    <a:pt x="56436" y="14274"/>
                    <a:pt x="57003" y="14274"/>
                  </a:cubicBezTo>
                  <a:cubicBezTo>
                    <a:pt x="57569" y="14274"/>
                    <a:pt x="58136" y="14119"/>
                    <a:pt x="58625" y="13809"/>
                  </a:cubicBezTo>
                  <a:lnTo>
                    <a:pt x="59817" y="13022"/>
                  </a:lnTo>
                  <a:lnTo>
                    <a:pt x="70502" y="6201"/>
                  </a:lnTo>
                  <a:lnTo>
                    <a:pt x="76322" y="17482"/>
                  </a:lnTo>
                  <a:lnTo>
                    <a:pt x="76966" y="18722"/>
                  </a:lnTo>
                  <a:cubicBezTo>
                    <a:pt x="77504" y="19752"/>
                    <a:pt x="78571" y="20369"/>
                    <a:pt x="79737" y="20369"/>
                  </a:cubicBezTo>
                  <a:cubicBezTo>
                    <a:pt x="79760" y="20369"/>
                    <a:pt x="79782" y="20368"/>
                    <a:pt x="79804" y="20368"/>
                  </a:cubicBezTo>
                  <a:lnTo>
                    <a:pt x="81211" y="20297"/>
                  </a:lnTo>
                  <a:lnTo>
                    <a:pt x="93875" y="19700"/>
                  </a:lnTo>
                  <a:lnTo>
                    <a:pt x="93279" y="32389"/>
                  </a:lnTo>
                  <a:lnTo>
                    <a:pt x="93208" y="33772"/>
                  </a:lnTo>
                  <a:cubicBezTo>
                    <a:pt x="93160" y="34941"/>
                    <a:pt x="93780" y="36038"/>
                    <a:pt x="94853" y="36610"/>
                  </a:cubicBezTo>
                  <a:lnTo>
                    <a:pt x="96117" y="37278"/>
                  </a:lnTo>
                  <a:lnTo>
                    <a:pt x="107375" y="43074"/>
                  </a:lnTo>
                  <a:lnTo>
                    <a:pt x="100530" y="53759"/>
                  </a:lnTo>
                  <a:lnTo>
                    <a:pt x="99743" y="54951"/>
                  </a:lnTo>
                  <a:cubicBezTo>
                    <a:pt x="99123" y="55929"/>
                    <a:pt x="99123" y="57217"/>
                    <a:pt x="99743" y="58195"/>
                  </a:cubicBezTo>
                  <a:lnTo>
                    <a:pt x="100530" y="59387"/>
                  </a:lnTo>
                  <a:lnTo>
                    <a:pt x="107351" y="70049"/>
                  </a:lnTo>
                  <a:lnTo>
                    <a:pt x="96070" y="75868"/>
                  </a:lnTo>
                  <a:lnTo>
                    <a:pt x="94829" y="76536"/>
                  </a:lnTo>
                  <a:cubicBezTo>
                    <a:pt x="93780" y="77061"/>
                    <a:pt x="93160" y="78158"/>
                    <a:pt x="93184" y="79350"/>
                  </a:cubicBezTo>
                  <a:lnTo>
                    <a:pt x="93232" y="80781"/>
                  </a:lnTo>
                  <a:lnTo>
                    <a:pt x="93828" y="93470"/>
                  </a:lnTo>
                  <a:lnTo>
                    <a:pt x="81163" y="92873"/>
                  </a:lnTo>
                  <a:lnTo>
                    <a:pt x="79756" y="92802"/>
                  </a:lnTo>
                  <a:cubicBezTo>
                    <a:pt x="79715" y="92800"/>
                    <a:pt x="79674" y="92799"/>
                    <a:pt x="79633" y="92799"/>
                  </a:cubicBezTo>
                  <a:cubicBezTo>
                    <a:pt x="78531" y="92799"/>
                    <a:pt x="77471" y="93413"/>
                    <a:pt x="76942" y="94448"/>
                  </a:cubicBezTo>
                  <a:lnTo>
                    <a:pt x="76274" y="95688"/>
                  </a:lnTo>
                  <a:lnTo>
                    <a:pt x="70502" y="106921"/>
                  </a:lnTo>
                  <a:lnTo>
                    <a:pt x="59817" y="100052"/>
                  </a:lnTo>
                  <a:lnTo>
                    <a:pt x="58625" y="99289"/>
                  </a:lnTo>
                  <a:cubicBezTo>
                    <a:pt x="58136" y="98967"/>
                    <a:pt x="57569" y="98806"/>
                    <a:pt x="57003" y="98806"/>
                  </a:cubicBezTo>
                  <a:cubicBezTo>
                    <a:pt x="56436" y="98806"/>
                    <a:pt x="55870" y="98967"/>
                    <a:pt x="55381" y="99289"/>
                  </a:cubicBezTo>
                  <a:lnTo>
                    <a:pt x="54189" y="100052"/>
                  </a:lnTo>
                  <a:lnTo>
                    <a:pt x="43527" y="106921"/>
                  </a:lnTo>
                  <a:lnTo>
                    <a:pt x="37708" y="95640"/>
                  </a:lnTo>
                  <a:lnTo>
                    <a:pt x="36158" y="92659"/>
                  </a:lnTo>
                  <a:lnTo>
                    <a:pt x="32819" y="92802"/>
                  </a:lnTo>
                  <a:lnTo>
                    <a:pt x="20154" y="93398"/>
                  </a:lnTo>
                  <a:lnTo>
                    <a:pt x="20154" y="93398"/>
                  </a:lnTo>
                  <a:lnTo>
                    <a:pt x="20750" y="80734"/>
                  </a:lnTo>
                  <a:lnTo>
                    <a:pt x="20798" y="79303"/>
                  </a:lnTo>
                  <a:cubicBezTo>
                    <a:pt x="20870" y="78134"/>
                    <a:pt x="20226" y="77037"/>
                    <a:pt x="19152" y="76512"/>
                  </a:cubicBezTo>
                  <a:lnTo>
                    <a:pt x="17912" y="75844"/>
                  </a:lnTo>
                  <a:lnTo>
                    <a:pt x="6631" y="70025"/>
                  </a:lnTo>
                  <a:lnTo>
                    <a:pt x="13476" y="59364"/>
                  </a:lnTo>
                  <a:lnTo>
                    <a:pt x="14239" y="58171"/>
                  </a:lnTo>
                  <a:cubicBezTo>
                    <a:pt x="14859" y="57193"/>
                    <a:pt x="14859" y="55905"/>
                    <a:pt x="14239" y="54927"/>
                  </a:cubicBezTo>
                  <a:lnTo>
                    <a:pt x="13476" y="53735"/>
                  </a:lnTo>
                  <a:lnTo>
                    <a:pt x="6631" y="43050"/>
                  </a:lnTo>
                  <a:lnTo>
                    <a:pt x="17912" y="37230"/>
                  </a:lnTo>
                  <a:lnTo>
                    <a:pt x="19152" y="36586"/>
                  </a:lnTo>
                  <a:cubicBezTo>
                    <a:pt x="20202" y="36038"/>
                    <a:pt x="20822" y="34941"/>
                    <a:pt x="20798" y="33748"/>
                  </a:cubicBezTo>
                  <a:lnTo>
                    <a:pt x="20750" y="32341"/>
                  </a:lnTo>
                  <a:lnTo>
                    <a:pt x="20154" y="19676"/>
                  </a:lnTo>
                  <a:lnTo>
                    <a:pt x="32819" y="20273"/>
                  </a:lnTo>
                  <a:lnTo>
                    <a:pt x="34226" y="20344"/>
                  </a:lnTo>
                  <a:cubicBezTo>
                    <a:pt x="34267" y="20346"/>
                    <a:pt x="34308" y="20347"/>
                    <a:pt x="34349" y="20347"/>
                  </a:cubicBezTo>
                  <a:cubicBezTo>
                    <a:pt x="35450" y="20347"/>
                    <a:pt x="36511" y="19733"/>
                    <a:pt x="37040" y="18699"/>
                  </a:cubicBezTo>
                  <a:lnTo>
                    <a:pt x="37708" y="17434"/>
                  </a:lnTo>
                  <a:lnTo>
                    <a:pt x="43527" y="6177"/>
                  </a:lnTo>
                  <a:close/>
                  <a:moveTo>
                    <a:pt x="42676" y="1"/>
                  </a:moveTo>
                  <a:cubicBezTo>
                    <a:pt x="41593" y="1"/>
                    <a:pt x="40534" y="588"/>
                    <a:pt x="39998" y="1645"/>
                  </a:cubicBezTo>
                  <a:lnTo>
                    <a:pt x="33057" y="15049"/>
                  </a:lnTo>
                  <a:lnTo>
                    <a:pt x="17960" y="14382"/>
                  </a:lnTo>
                  <a:cubicBezTo>
                    <a:pt x="17906" y="14379"/>
                    <a:pt x="17852" y="14377"/>
                    <a:pt x="17798" y="14377"/>
                  </a:cubicBezTo>
                  <a:cubicBezTo>
                    <a:pt x="16128" y="14377"/>
                    <a:pt x="14742" y="15797"/>
                    <a:pt x="14812" y="17530"/>
                  </a:cubicBezTo>
                  <a:lnTo>
                    <a:pt x="15527" y="32627"/>
                  </a:lnTo>
                  <a:lnTo>
                    <a:pt x="2099" y="39568"/>
                  </a:lnTo>
                  <a:cubicBezTo>
                    <a:pt x="525" y="40379"/>
                    <a:pt x="1" y="42358"/>
                    <a:pt x="955" y="43861"/>
                  </a:cubicBezTo>
                  <a:lnTo>
                    <a:pt x="9087" y="56597"/>
                  </a:lnTo>
                  <a:lnTo>
                    <a:pt x="955" y="69309"/>
                  </a:lnTo>
                  <a:cubicBezTo>
                    <a:pt x="1" y="70812"/>
                    <a:pt x="525" y="72815"/>
                    <a:pt x="2099" y="73602"/>
                  </a:cubicBezTo>
                  <a:lnTo>
                    <a:pt x="15527" y="80567"/>
                  </a:lnTo>
                  <a:lnTo>
                    <a:pt x="14812" y="95640"/>
                  </a:lnTo>
                  <a:cubicBezTo>
                    <a:pt x="14718" y="97377"/>
                    <a:pt x="16125" y="98813"/>
                    <a:pt x="17874" y="98813"/>
                  </a:cubicBezTo>
                  <a:cubicBezTo>
                    <a:pt x="17903" y="98813"/>
                    <a:pt x="17931" y="98813"/>
                    <a:pt x="17960" y="98812"/>
                  </a:cubicBezTo>
                  <a:lnTo>
                    <a:pt x="33057" y="98097"/>
                  </a:lnTo>
                  <a:lnTo>
                    <a:pt x="39998" y="111501"/>
                  </a:lnTo>
                  <a:cubicBezTo>
                    <a:pt x="40537" y="112547"/>
                    <a:pt x="41602" y="113140"/>
                    <a:pt x="42691" y="113140"/>
                  </a:cubicBezTo>
                  <a:cubicBezTo>
                    <a:pt x="43240" y="113140"/>
                    <a:pt x="43795" y="112989"/>
                    <a:pt x="44291" y="112669"/>
                  </a:cubicBezTo>
                  <a:lnTo>
                    <a:pt x="57027" y="104536"/>
                  </a:lnTo>
                  <a:lnTo>
                    <a:pt x="69763" y="112669"/>
                  </a:lnTo>
                  <a:cubicBezTo>
                    <a:pt x="70259" y="112989"/>
                    <a:pt x="70813" y="113140"/>
                    <a:pt x="71362" y="113140"/>
                  </a:cubicBezTo>
                  <a:cubicBezTo>
                    <a:pt x="72451" y="113140"/>
                    <a:pt x="73517" y="112547"/>
                    <a:pt x="74056" y="111501"/>
                  </a:cubicBezTo>
                  <a:lnTo>
                    <a:pt x="80996" y="98097"/>
                  </a:lnTo>
                  <a:lnTo>
                    <a:pt x="96070" y="98812"/>
                  </a:lnTo>
                  <a:cubicBezTo>
                    <a:pt x="96111" y="98814"/>
                    <a:pt x="96153" y="98815"/>
                    <a:pt x="96194" y="98815"/>
                  </a:cubicBezTo>
                  <a:cubicBezTo>
                    <a:pt x="97903" y="98815"/>
                    <a:pt x="99288" y="97387"/>
                    <a:pt x="99242" y="95640"/>
                  </a:cubicBezTo>
                  <a:lnTo>
                    <a:pt x="98526" y="80567"/>
                  </a:lnTo>
                  <a:lnTo>
                    <a:pt x="111930" y="73602"/>
                  </a:lnTo>
                  <a:cubicBezTo>
                    <a:pt x="113528" y="72815"/>
                    <a:pt x="114053" y="70812"/>
                    <a:pt x="113099" y="69309"/>
                  </a:cubicBezTo>
                  <a:lnTo>
                    <a:pt x="104966" y="56597"/>
                  </a:lnTo>
                  <a:lnTo>
                    <a:pt x="113099" y="43861"/>
                  </a:lnTo>
                  <a:cubicBezTo>
                    <a:pt x="114053" y="42358"/>
                    <a:pt x="113528" y="40379"/>
                    <a:pt x="111930" y="39568"/>
                  </a:cubicBezTo>
                  <a:lnTo>
                    <a:pt x="98526" y="32627"/>
                  </a:lnTo>
                  <a:lnTo>
                    <a:pt x="99242" y="17530"/>
                  </a:lnTo>
                  <a:cubicBezTo>
                    <a:pt x="99336" y="15793"/>
                    <a:pt x="97905" y="14357"/>
                    <a:pt x="96155" y="14357"/>
                  </a:cubicBezTo>
                  <a:cubicBezTo>
                    <a:pt x="96127" y="14357"/>
                    <a:pt x="96098" y="14357"/>
                    <a:pt x="96070" y="14358"/>
                  </a:cubicBezTo>
                  <a:lnTo>
                    <a:pt x="80996" y="15049"/>
                  </a:lnTo>
                  <a:lnTo>
                    <a:pt x="74056" y="1645"/>
                  </a:lnTo>
                  <a:cubicBezTo>
                    <a:pt x="73503" y="588"/>
                    <a:pt x="72439" y="1"/>
                    <a:pt x="71347" y="1"/>
                  </a:cubicBezTo>
                  <a:cubicBezTo>
                    <a:pt x="70789" y="1"/>
                    <a:pt x="70223" y="154"/>
                    <a:pt x="69715" y="477"/>
                  </a:cubicBezTo>
                  <a:lnTo>
                    <a:pt x="57003" y="8610"/>
                  </a:lnTo>
                  <a:lnTo>
                    <a:pt x="44291" y="477"/>
                  </a:lnTo>
                  <a:cubicBezTo>
                    <a:pt x="43790" y="154"/>
                    <a:pt x="43230" y="1"/>
                    <a:pt x="4267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g21f37358a5b_0_1247"/>
            <p:cNvSpPr/>
            <p:nvPr/>
          </p:nvSpPr>
          <p:spPr>
            <a:xfrm>
              <a:off x="2979100" y="812300"/>
              <a:ext cx="1729175" cy="1728000"/>
            </a:xfrm>
            <a:custGeom>
              <a:rect b="b" l="l" r="r" t="t"/>
              <a:pathLst>
                <a:path extrusionOk="0" h="69120" w="69167">
                  <a:moveTo>
                    <a:pt x="34583" y="5200"/>
                  </a:moveTo>
                  <a:cubicBezTo>
                    <a:pt x="50777" y="5200"/>
                    <a:pt x="63919" y="18390"/>
                    <a:pt x="63919" y="34536"/>
                  </a:cubicBezTo>
                  <a:cubicBezTo>
                    <a:pt x="63919" y="50707"/>
                    <a:pt x="50777" y="63872"/>
                    <a:pt x="34583" y="63872"/>
                  </a:cubicBezTo>
                  <a:cubicBezTo>
                    <a:pt x="18436" y="63872"/>
                    <a:pt x="5247" y="50731"/>
                    <a:pt x="5247" y="34536"/>
                  </a:cubicBezTo>
                  <a:cubicBezTo>
                    <a:pt x="5247" y="18390"/>
                    <a:pt x="18389" y="5200"/>
                    <a:pt x="34583" y="5200"/>
                  </a:cubicBezTo>
                  <a:close/>
                  <a:moveTo>
                    <a:pt x="34583" y="1"/>
                  </a:moveTo>
                  <a:cubicBezTo>
                    <a:pt x="15503" y="1"/>
                    <a:pt x="0" y="15456"/>
                    <a:pt x="0" y="34536"/>
                  </a:cubicBezTo>
                  <a:cubicBezTo>
                    <a:pt x="0" y="53617"/>
                    <a:pt x="15527" y="69120"/>
                    <a:pt x="34583" y="69120"/>
                  </a:cubicBezTo>
                  <a:cubicBezTo>
                    <a:pt x="53639" y="69120"/>
                    <a:pt x="69166" y="53664"/>
                    <a:pt x="69166" y="34584"/>
                  </a:cubicBezTo>
                  <a:cubicBezTo>
                    <a:pt x="69166" y="15504"/>
                    <a:pt x="53639" y="1"/>
                    <a:pt x="3458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g21f37358a5b_0_1247"/>
            <p:cNvSpPr/>
            <p:nvPr/>
          </p:nvSpPr>
          <p:spPr>
            <a:xfrm>
              <a:off x="3378575" y="1247125"/>
              <a:ext cx="927800" cy="856175"/>
            </a:xfrm>
            <a:custGeom>
              <a:rect b="b" l="l" r="r" t="t"/>
              <a:pathLst>
                <a:path extrusionOk="0" h="34247" w="37112">
                  <a:moveTo>
                    <a:pt x="18628" y="8915"/>
                  </a:moveTo>
                  <a:lnTo>
                    <a:pt x="21466" y="14735"/>
                  </a:lnTo>
                  <a:lnTo>
                    <a:pt x="27882" y="15641"/>
                  </a:lnTo>
                  <a:lnTo>
                    <a:pt x="23207" y="20125"/>
                  </a:lnTo>
                  <a:lnTo>
                    <a:pt x="24328" y="26517"/>
                  </a:lnTo>
                  <a:lnTo>
                    <a:pt x="18604" y="23464"/>
                  </a:lnTo>
                  <a:lnTo>
                    <a:pt x="12928" y="26517"/>
                  </a:lnTo>
                  <a:lnTo>
                    <a:pt x="14072" y="20125"/>
                  </a:lnTo>
                  <a:lnTo>
                    <a:pt x="9398" y="15641"/>
                  </a:lnTo>
                  <a:lnTo>
                    <a:pt x="15814" y="14735"/>
                  </a:lnTo>
                  <a:lnTo>
                    <a:pt x="18628" y="8915"/>
                  </a:lnTo>
                  <a:close/>
                  <a:moveTo>
                    <a:pt x="18568" y="1"/>
                  </a:moveTo>
                  <a:cubicBezTo>
                    <a:pt x="17734" y="1"/>
                    <a:pt x="16899" y="436"/>
                    <a:pt x="16481" y="1307"/>
                  </a:cubicBezTo>
                  <a:lnTo>
                    <a:pt x="12260" y="10012"/>
                  </a:lnTo>
                  <a:lnTo>
                    <a:pt x="2696" y="11324"/>
                  </a:lnTo>
                  <a:cubicBezTo>
                    <a:pt x="788" y="11610"/>
                    <a:pt x="1" y="13971"/>
                    <a:pt x="1408" y="15307"/>
                  </a:cubicBezTo>
                  <a:lnTo>
                    <a:pt x="8372" y="22009"/>
                  </a:lnTo>
                  <a:lnTo>
                    <a:pt x="6679" y="31525"/>
                  </a:lnTo>
                  <a:cubicBezTo>
                    <a:pt x="6416" y="33026"/>
                    <a:pt x="7600" y="34246"/>
                    <a:pt x="8952" y="34246"/>
                  </a:cubicBezTo>
                  <a:cubicBezTo>
                    <a:pt x="9319" y="34246"/>
                    <a:pt x="9699" y="34157"/>
                    <a:pt x="10066" y="33958"/>
                  </a:cubicBezTo>
                  <a:lnTo>
                    <a:pt x="18604" y="29403"/>
                  </a:lnTo>
                  <a:lnTo>
                    <a:pt x="27071" y="33958"/>
                  </a:lnTo>
                  <a:cubicBezTo>
                    <a:pt x="27432" y="34157"/>
                    <a:pt x="27808" y="34246"/>
                    <a:pt x="28172" y="34246"/>
                  </a:cubicBezTo>
                  <a:cubicBezTo>
                    <a:pt x="29513" y="34246"/>
                    <a:pt x="30696" y="33026"/>
                    <a:pt x="30434" y="31525"/>
                  </a:cubicBezTo>
                  <a:lnTo>
                    <a:pt x="28740" y="22009"/>
                  </a:lnTo>
                  <a:lnTo>
                    <a:pt x="35729" y="15307"/>
                  </a:lnTo>
                  <a:cubicBezTo>
                    <a:pt x="37112" y="13971"/>
                    <a:pt x="36349" y="11610"/>
                    <a:pt x="34441" y="11324"/>
                  </a:cubicBezTo>
                  <a:lnTo>
                    <a:pt x="24877" y="10012"/>
                  </a:lnTo>
                  <a:lnTo>
                    <a:pt x="20655" y="1307"/>
                  </a:lnTo>
                  <a:cubicBezTo>
                    <a:pt x="20238" y="436"/>
                    <a:pt x="19403" y="1"/>
                    <a:pt x="1856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2" name="Google Shape;742;g21f37358a5b_0_1247"/>
          <p:cNvSpPr/>
          <p:nvPr/>
        </p:nvSpPr>
        <p:spPr>
          <a:xfrm>
            <a:off x="1724077" y="7244685"/>
            <a:ext cx="1442787" cy="1056422"/>
          </a:xfrm>
          <a:custGeom>
            <a:rect b="b" l="l" r="r" t="t"/>
            <a:pathLst>
              <a:path extrusionOk="0" h="95002" w="129747">
                <a:moveTo>
                  <a:pt x="33988" y="6039"/>
                </a:moveTo>
                <a:cubicBezTo>
                  <a:pt x="42049" y="7184"/>
                  <a:pt x="48465" y="13600"/>
                  <a:pt x="49586" y="21637"/>
                </a:cubicBezTo>
                <a:lnTo>
                  <a:pt x="33988" y="21637"/>
                </a:lnTo>
                <a:lnTo>
                  <a:pt x="33988" y="6039"/>
                </a:lnTo>
                <a:close/>
                <a:moveTo>
                  <a:pt x="31459" y="720"/>
                </a:moveTo>
                <a:cubicBezTo>
                  <a:pt x="30028" y="720"/>
                  <a:pt x="28860" y="1865"/>
                  <a:pt x="28860" y="3296"/>
                </a:cubicBezTo>
                <a:lnTo>
                  <a:pt x="28860" y="24213"/>
                </a:lnTo>
                <a:cubicBezTo>
                  <a:pt x="28836" y="25644"/>
                  <a:pt x="30005" y="26789"/>
                  <a:pt x="31436" y="26789"/>
                </a:cubicBezTo>
                <a:lnTo>
                  <a:pt x="52352" y="26789"/>
                </a:lnTo>
                <a:cubicBezTo>
                  <a:pt x="53783" y="26789"/>
                  <a:pt x="54952" y="25644"/>
                  <a:pt x="54952" y="24213"/>
                </a:cubicBezTo>
                <a:cubicBezTo>
                  <a:pt x="54952" y="11238"/>
                  <a:pt x="44410" y="720"/>
                  <a:pt x="31459" y="720"/>
                </a:cubicBezTo>
                <a:close/>
                <a:moveTo>
                  <a:pt x="20941" y="13981"/>
                </a:moveTo>
                <a:lnTo>
                  <a:pt x="20941" y="32131"/>
                </a:lnTo>
                <a:cubicBezTo>
                  <a:pt x="20941" y="33562"/>
                  <a:pt x="22110" y="34731"/>
                  <a:pt x="23541" y="34731"/>
                </a:cubicBezTo>
                <a:lnTo>
                  <a:pt x="41691" y="34731"/>
                </a:lnTo>
                <a:cubicBezTo>
                  <a:pt x="40427" y="43603"/>
                  <a:pt x="32771" y="50496"/>
                  <a:pt x="23541" y="50496"/>
                </a:cubicBezTo>
                <a:cubicBezTo>
                  <a:pt x="13405" y="50472"/>
                  <a:pt x="5176" y="42244"/>
                  <a:pt x="5176" y="32131"/>
                </a:cubicBezTo>
                <a:cubicBezTo>
                  <a:pt x="5176" y="22901"/>
                  <a:pt x="12021" y="15221"/>
                  <a:pt x="20941" y="13981"/>
                </a:cubicBezTo>
                <a:close/>
                <a:moveTo>
                  <a:pt x="23493" y="8615"/>
                </a:moveTo>
                <a:cubicBezTo>
                  <a:pt x="10543" y="8615"/>
                  <a:pt x="1" y="19157"/>
                  <a:pt x="1" y="32108"/>
                </a:cubicBezTo>
                <a:cubicBezTo>
                  <a:pt x="1" y="45035"/>
                  <a:pt x="10567" y="55600"/>
                  <a:pt x="23493" y="55600"/>
                </a:cubicBezTo>
                <a:cubicBezTo>
                  <a:pt x="23508" y="55600"/>
                  <a:pt x="23523" y="55600"/>
                  <a:pt x="23537" y="55600"/>
                </a:cubicBezTo>
                <a:cubicBezTo>
                  <a:pt x="36492" y="55600"/>
                  <a:pt x="47010" y="45091"/>
                  <a:pt x="47010" y="32131"/>
                </a:cubicBezTo>
                <a:cubicBezTo>
                  <a:pt x="47010" y="30700"/>
                  <a:pt x="45865" y="29532"/>
                  <a:pt x="44434" y="29532"/>
                </a:cubicBezTo>
                <a:lnTo>
                  <a:pt x="26093" y="29532"/>
                </a:lnTo>
                <a:lnTo>
                  <a:pt x="26093" y="11215"/>
                </a:lnTo>
                <a:cubicBezTo>
                  <a:pt x="26093" y="9784"/>
                  <a:pt x="24924" y="8615"/>
                  <a:pt x="23493" y="8615"/>
                </a:cubicBezTo>
                <a:close/>
                <a:moveTo>
                  <a:pt x="127086" y="0"/>
                </a:moveTo>
                <a:cubicBezTo>
                  <a:pt x="127035" y="0"/>
                  <a:pt x="126984" y="2"/>
                  <a:pt x="126932" y="5"/>
                </a:cubicBezTo>
                <a:lnTo>
                  <a:pt x="116367" y="553"/>
                </a:lnTo>
                <a:cubicBezTo>
                  <a:pt x="114936" y="649"/>
                  <a:pt x="113839" y="1841"/>
                  <a:pt x="113934" y="3272"/>
                </a:cubicBezTo>
                <a:cubicBezTo>
                  <a:pt x="114003" y="4659"/>
                  <a:pt x="115170" y="5732"/>
                  <a:pt x="116544" y="5732"/>
                </a:cubicBezTo>
                <a:cubicBezTo>
                  <a:pt x="116588" y="5732"/>
                  <a:pt x="116632" y="5731"/>
                  <a:pt x="116677" y="5729"/>
                </a:cubicBezTo>
                <a:lnTo>
                  <a:pt x="119897" y="5538"/>
                </a:lnTo>
                <a:lnTo>
                  <a:pt x="119897" y="5538"/>
                </a:lnTo>
                <a:cubicBezTo>
                  <a:pt x="96809" y="25668"/>
                  <a:pt x="69358" y="41338"/>
                  <a:pt x="38233" y="52190"/>
                </a:cubicBezTo>
                <a:cubicBezTo>
                  <a:pt x="36897" y="52667"/>
                  <a:pt x="36182" y="54145"/>
                  <a:pt x="36659" y="55481"/>
                </a:cubicBezTo>
                <a:cubicBezTo>
                  <a:pt x="37040" y="56554"/>
                  <a:pt x="38018" y="57198"/>
                  <a:pt x="39092" y="57198"/>
                </a:cubicBezTo>
                <a:cubicBezTo>
                  <a:pt x="39354" y="57198"/>
                  <a:pt x="39664" y="57151"/>
                  <a:pt x="39926" y="57055"/>
                </a:cubicBezTo>
                <a:cubicBezTo>
                  <a:pt x="71767" y="45989"/>
                  <a:pt x="99815" y="29937"/>
                  <a:pt x="123474" y="9259"/>
                </a:cubicBezTo>
                <a:lnTo>
                  <a:pt x="123474" y="9259"/>
                </a:lnTo>
                <a:lnTo>
                  <a:pt x="122997" y="12646"/>
                </a:lnTo>
                <a:cubicBezTo>
                  <a:pt x="122782" y="14029"/>
                  <a:pt x="123760" y="15341"/>
                  <a:pt x="125167" y="15555"/>
                </a:cubicBezTo>
                <a:cubicBezTo>
                  <a:pt x="125311" y="15579"/>
                  <a:pt x="125430" y="15579"/>
                  <a:pt x="125549" y="15579"/>
                </a:cubicBezTo>
                <a:cubicBezTo>
                  <a:pt x="126837" y="15579"/>
                  <a:pt x="127934" y="14673"/>
                  <a:pt x="128125" y="13385"/>
                </a:cubicBezTo>
                <a:lnTo>
                  <a:pt x="129627" y="2938"/>
                </a:lnTo>
                <a:cubicBezTo>
                  <a:pt x="129747" y="2175"/>
                  <a:pt x="129508" y="1388"/>
                  <a:pt x="128984" y="840"/>
                </a:cubicBezTo>
                <a:cubicBezTo>
                  <a:pt x="128472" y="306"/>
                  <a:pt x="127794" y="0"/>
                  <a:pt x="127086" y="0"/>
                </a:cubicBezTo>
                <a:close/>
                <a:moveTo>
                  <a:pt x="51088" y="69696"/>
                </a:moveTo>
                <a:lnTo>
                  <a:pt x="51088" y="89826"/>
                </a:lnTo>
                <a:lnTo>
                  <a:pt x="43051" y="89826"/>
                </a:lnTo>
                <a:lnTo>
                  <a:pt x="43051" y="69696"/>
                </a:lnTo>
                <a:close/>
                <a:moveTo>
                  <a:pt x="75535" y="56459"/>
                </a:moveTo>
                <a:lnTo>
                  <a:pt x="75535" y="89826"/>
                </a:lnTo>
                <a:lnTo>
                  <a:pt x="67497" y="89826"/>
                </a:lnTo>
                <a:lnTo>
                  <a:pt x="67497" y="56459"/>
                </a:lnTo>
                <a:close/>
                <a:moveTo>
                  <a:pt x="100005" y="42626"/>
                </a:moveTo>
                <a:lnTo>
                  <a:pt x="100005" y="89826"/>
                </a:lnTo>
                <a:lnTo>
                  <a:pt x="91992" y="89826"/>
                </a:lnTo>
                <a:lnTo>
                  <a:pt x="91992" y="42626"/>
                </a:lnTo>
                <a:close/>
                <a:moveTo>
                  <a:pt x="124476" y="30176"/>
                </a:moveTo>
                <a:lnTo>
                  <a:pt x="124476" y="89826"/>
                </a:lnTo>
                <a:lnTo>
                  <a:pt x="116462" y="89826"/>
                </a:lnTo>
                <a:lnTo>
                  <a:pt x="116462" y="30176"/>
                </a:lnTo>
                <a:close/>
                <a:moveTo>
                  <a:pt x="40475" y="64544"/>
                </a:moveTo>
                <a:cubicBezTo>
                  <a:pt x="39044" y="64544"/>
                  <a:pt x="37875" y="65713"/>
                  <a:pt x="37875" y="67144"/>
                </a:cubicBezTo>
                <a:lnTo>
                  <a:pt x="37875" y="92425"/>
                </a:lnTo>
                <a:cubicBezTo>
                  <a:pt x="37875" y="93856"/>
                  <a:pt x="39044" y="95001"/>
                  <a:pt x="40475" y="95001"/>
                </a:cubicBezTo>
                <a:lnTo>
                  <a:pt x="53640" y="95001"/>
                </a:lnTo>
                <a:cubicBezTo>
                  <a:pt x="55071" y="95001"/>
                  <a:pt x="56240" y="93856"/>
                  <a:pt x="56240" y="92425"/>
                </a:cubicBezTo>
                <a:lnTo>
                  <a:pt x="56240" y="67144"/>
                </a:lnTo>
                <a:cubicBezTo>
                  <a:pt x="56240" y="65713"/>
                  <a:pt x="55071" y="64544"/>
                  <a:pt x="53640" y="64544"/>
                </a:cubicBezTo>
                <a:close/>
                <a:moveTo>
                  <a:pt x="78111" y="51283"/>
                </a:moveTo>
                <a:lnTo>
                  <a:pt x="64945" y="51307"/>
                </a:lnTo>
                <a:cubicBezTo>
                  <a:pt x="63514" y="51307"/>
                  <a:pt x="62346" y="52476"/>
                  <a:pt x="62346" y="53907"/>
                </a:cubicBezTo>
                <a:lnTo>
                  <a:pt x="62346" y="92401"/>
                </a:lnTo>
                <a:cubicBezTo>
                  <a:pt x="62346" y="93833"/>
                  <a:pt x="63514" y="95001"/>
                  <a:pt x="64945" y="95001"/>
                </a:cubicBezTo>
                <a:lnTo>
                  <a:pt x="78111" y="95001"/>
                </a:lnTo>
                <a:cubicBezTo>
                  <a:pt x="79542" y="95001"/>
                  <a:pt x="80710" y="93833"/>
                  <a:pt x="80710" y="92401"/>
                </a:cubicBezTo>
                <a:lnTo>
                  <a:pt x="80710" y="53859"/>
                </a:lnTo>
                <a:cubicBezTo>
                  <a:pt x="80710" y="52428"/>
                  <a:pt x="79542" y="51283"/>
                  <a:pt x="78111" y="51283"/>
                </a:cubicBezTo>
                <a:close/>
                <a:moveTo>
                  <a:pt x="102605" y="37450"/>
                </a:moveTo>
                <a:lnTo>
                  <a:pt x="89416" y="37474"/>
                </a:lnTo>
                <a:cubicBezTo>
                  <a:pt x="87985" y="37474"/>
                  <a:pt x="86816" y="38643"/>
                  <a:pt x="86816" y="40050"/>
                </a:cubicBezTo>
                <a:lnTo>
                  <a:pt x="86816" y="92401"/>
                </a:lnTo>
                <a:cubicBezTo>
                  <a:pt x="86816" y="93833"/>
                  <a:pt x="87985" y="95001"/>
                  <a:pt x="89416" y="95001"/>
                </a:cubicBezTo>
                <a:lnTo>
                  <a:pt x="102605" y="95001"/>
                </a:lnTo>
                <a:cubicBezTo>
                  <a:pt x="104036" y="95001"/>
                  <a:pt x="105181" y="93833"/>
                  <a:pt x="105181" y="92401"/>
                </a:cubicBezTo>
                <a:lnTo>
                  <a:pt x="105181" y="40026"/>
                </a:lnTo>
                <a:cubicBezTo>
                  <a:pt x="105181" y="38595"/>
                  <a:pt x="104036" y="37450"/>
                  <a:pt x="102605" y="37450"/>
                </a:cubicBezTo>
                <a:close/>
                <a:moveTo>
                  <a:pt x="113862" y="25000"/>
                </a:moveTo>
                <a:cubicBezTo>
                  <a:pt x="112431" y="25000"/>
                  <a:pt x="111263" y="26169"/>
                  <a:pt x="111263" y="27600"/>
                </a:cubicBezTo>
                <a:lnTo>
                  <a:pt x="111263" y="92425"/>
                </a:lnTo>
                <a:cubicBezTo>
                  <a:pt x="111263" y="93856"/>
                  <a:pt x="112431" y="95001"/>
                  <a:pt x="113862" y="95001"/>
                </a:cubicBezTo>
                <a:lnTo>
                  <a:pt x="127028" y="95001"/>
                </a:lnTo>
                <a:cubicBezTo>
                  <a:pt x="128459" y="95001"/>
                  <a:pt x="129627" y="93856"/>
                  <a:pt x="129627" y="92425"/>
                </a:cubicBezTo>
                <a:lnTo>
                  <a:pt x="129627" y="27600"/>
                </a:lnTo>
                <a:cubicBezTo>
                  <a:pt x="129627" y="26169"/>
                  <a:pt x="128483" y="25000"/>
                  <a:pt x="127028" y="2500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1f37358a5b_0_130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The Investment Environment is Conducive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48" name="Google Shape;748;g21f37358a5b_0_1300"/>
          <p:cNvSpPr txBox="1"/>
          <p:nvPr/>
        </p:nvSpPr>
        <p:spPr>
          <a:xfrm>
            <a:off x="831211" y="12468600"/>
            <a:ext cx="742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World Bank, UNCTAD, CBK, KNBS</a:t>
            </a:r>
            <a:endParaRPr b="0" i="0" sz="2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g21f37358a5b_0_1300"/>
          <p:cNvSpPr txBox="1"/>
          <p:nvPr/>
        </p:nvSpPr>
        <p:spPr>
          <a:xfrm>
            <a:off x="12089405" y="325552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Guaranteed repatriation of capital and profits 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Constitutional protection against expropriation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Investment guarantee against non-commercial risks: ICSID, MIGA and ATIA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g21f37358a5b_0_1300"/>
          <p:cNvSpPr txBox="1"/>
          <p:nvPr/>
        </p:nvSpPr>
        <p:spPr>
          <a:xfrm>
            <a:off x="12109923" y="577733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One stop shop facilitation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Periodic Presidential roundtables with private sector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Digitization of government services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Facilitative Industrial zone programs - EPZs  &amp; SEZs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g21f37358a5b_0_1300"/>
          <p:cNvSpPr txBox="1"/>
          <p:nvPr/>
        </p:nvSpPr>
        <p:spPr>
          <a:xfrm>
            <a:off x="12148357" y="8299131"/>
            <a:ext cx="104448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Political and macroeconomic stability.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labour productivity: a large pool of youthful, trainable and literate workforce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Globally competitive: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56th in the Ease of Doing Business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for five years in a row in financial inclusion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globally in protection of minority investors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Nairobi – Africa’s leading business travel destination and hub for impact investors.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2nd in Africa in the logistics performance index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g21f37358a5b_0_1300"/>
          <p:cNvSpPr/>
          <p:nvPr/>
        </p:nvSpPr>
        <p:spPr>
          <a:xfrm rot="-3280680">
            <a:off x="3979037" y="5824998"/>
            <a:ext cx="2927508" cy="2923183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3" name="Google Shape;753;g21f37358a5b_0_1300"/>
          <p:cNvGrpSpPr/>
          <p:nvPr/>
        </p:nvGrpSpPr>
        <p:grpSpPr>
          <a:xfrm>
            <a:off x="4596196" y="4969576"/>
            <a:ext cx="6546469" cy="7298584"/>
            <a:chOff x="4184863" y="1520198"/>
            <a:chExt cx="2958454" cy="3298348"/>
          </a:xfrm>
        </p:grpSpPr>
        <p:sp>
          <p:nvSpPr>
            <p:cNvPr id="754" name="Google Shape;754;g21f37358a5b_0_1300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21f37358a5b_0_1300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D83829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21f37358a5b_0_1300"/>
            <p:cNvSpPr txBox="1"/>
            <p:nvPr/>
          </p:nvSpPr>
          <p:spPr>
            <a:xfrm rot="1307">
              <a:off x="4478386" y="3179220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facilitation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7" name="Google Shape;757;g21f37358a5b_0_1300"/>
          <p:cNvGrpSpPr/>
          <p:nvPr/>
        </p:nvGrpSpPr>
        <p:grpSpPr>
          <a:xfrm>
            <a:off x="1659525" y="1447836"/>
            <a:ext cx="7288026" cy="7131669"/>
            <a:chOff x="2857731" y="-71333"/>
            <a:chExt cx="3293577" cy="3222916"/>
          </a:xfrm>
        </p:grpSpPr>
        <p:sp>
          <p:nvSpPr>
            <p:cNvPr id="758" name="Google Shape;758;g21f37358a5b_0_1300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21f37358a5b_0_1300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02C20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21f37358a5b_0_1300"/>
            <p:cNvSpPr txBox="1"/>
            <p:nvPr/>
          </p:nvSpPr>
          <p:spPr>
            <a:xfrm>
              <a:off x="40021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Economic liberalization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1" name="Google Shape;761;g21f37358a5b_0_1300"/>
          <p:cNvGrpSpPr/>
          <p:nvPr/>
        </p:nvGrpSpPr>
        <p:grpSpPr>
          <a:xfrm>
            <a:off x="-327228" y="5333522"/>
            <a:ext cx="7577586" cy="6908977"/>
            <a:chOff x="1959887" y="1684672"/>
            <a:chExt cx="3424433" cy="3122278"/>
          </a:xfrm>
        </p:grpSpPr>
        <p:sp>
          <p:nvSpPr>
            <p:cNvPr id="762" name="Google Shape;762;g21f37358a5b_0_1300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21f37358a5b_0_1300"/>
            <p:cNvSpPr/>
            <p:nvPr/>
          </p:nvSpPr>
          <p:spPr>
            <a:xfrm rot="-3280090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80201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21f37358a5b_0_1300"/>
            <p:cNvSpPr txBox="1"/>
            <p:nvPr/>
          </p:nvSpPr>
          <p:spPr>
            <a:xfrm flipH="1" rot="121605">
              <a:off x="3085358" y="3179330"/>
              <a:ext cx="1577787" cy="56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attractiveness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5" name="Google Shape;765;g21f37358a5b_0_1300"/>
          <p:cNvGrpSpPr/>
          <p:nvPr/>
        </p:nvGrpSpPr>
        <p:grpSpPr>
          <a:xfrm>
            <a:off x="10817118" y="3493798"/>
            <a:ext cx="1164803" cy="1222232"/>
            <a:chOff x="1230625" y="2035900"/>
            <a:chExt cx="436812" cy="458349"/>
          </a:xfrm>
        </p:grpSpPr>
        <p:sp>
          <p:nvSpPr>
            <p:cNvPr id="766" name="Google Shape;766;g21f37358a5b_0_1300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21f37358a5b_0_1300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8" name="Google Shape;768;g21f37358a5b_0_1300"/>
          <p:cNvGrpSpPr/>
          <p:nvPr/>
        </p:nvGrpSpPr>
        <p:grpSpPr>
          <a:xfrm>
            <a:off x="10817118" y="6018131"/>
            <a:ext cx="1164803" cy="1222232"/>
            <a:chOff x="1230625" y="2035900"/>
            <a:chExt cx="436812" cy="458349"/>
          </a:xfrm>
        </p:grpSpPr>
        <p:sp>
          <p:nvSpPr>
            <p:cNvPr id="769" name="Google Shape;769;g21f37358a5b_0_1300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g21f37358a5b_0_1300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1" name="Google Shape;771;g21f37358a5b_0_1300"/>
          <p:cNvGrpSpPr/>
          <p:nvPr/>
        </p:nvGrpSpPr>
        <p:grpSpPr>
          <a:xfrm>
            <a:off x="10817118" y="8298998"/>
            <a:ext cx="1164803" cy="1222232"/>
            <a:chOff x="1230625" y="2035900"/>
            <a:chExt cx="436812" cy="458349"/>
          </a:xfrm>
        </p:grpSpPr>
        <p:sp>
          <p:nvSpPr>
            <p:cNvPr id="772" name="Google Shape;772;g21f37358a5b_0_1300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21f37358a5b_0_1300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74" name="Google Shape;774;g21f37358a5b_0_1300"/>
          <p:cNvCxnSpPr/>
          <p:nvPr/>
        </p:nvCxnSpPr>
        <p:spPr>
          <a:xfrm rot="10800000">
            <a:off x="10817467" y="537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5" name="Google Shape;775;g21f37358a5b_0_1300"/>
          <p:cNvCxnSpPr/>
          <p:nvPr/>
        </p:nvCxnSpPr>
        <p:spPr>
          <a:xfrm rot="10800000">
            <a:off x="10817467" y="791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6" name="Google Shape;776;g21f37358a5b_0_1300"/>
          <p:cNvSpPr/>
          <p:nvPr/>
        </p:nvSpPr>
        <p:spPr>
          <a:xfrm>
            <a:off x="7346968" y="6857976"/>
            <a:ext cx="1044693" cy="1291867"/>
          </a:xfrm>
          <a:custGeom>
            <a:rect b="b" l="l" r="r" t="t"/>
            <a:pathLst>
              <a:path extrusionOk="0" h="163424" w="132156">
                <a:moveTo>
                  <a:pt x="82308" y="7514"/>
                </a:moveTo>
                <a:cubicBezTo>
                  <a:pt x="82952" y="7514"/>
                  <a:pt x="83548" y="7776"/>
                  <a:pt x="83977" y="8229"/>
                </a:cubicBezTo>
                <a:cubicBezTo>
                  <a:pt x="84431" y="8682"/>
                  <a:pt x="84669" y="9303"/>
                  <a:pt x="84645" y="9923"/>
                </a:cubicBezTo>
                <a:lnTo>
                  <a:pt x="84645" y="11425"/>
                </a:lnTo>
                <a:cubicBezTo>
                  <a:pt x="85957" y="11902"/>
                  <a:pt x="87054" y="12761"/>
                  <a:pt x="87841" y="13882"/>
                </a:cubicBezTo>
                <a:cubicBezTo>
                  <a:pt x="88604" y="15027"/>
                  <a:pt x="89034" y="16362"/>
                  <a:pt x="89034" y="17746"/>
                </a:cubicBezTo>
                <a:lnTo>
                  <a:pt x="89034" y="20655"/>
                </a:lnTo>
                <a:cubicBezTo>
                  <a:pt x="89058" y="21276"/>
                  <a:pt x="88819" y="21919"/>
                  <a:pt x="88366" y="22349"/>
                </a:cubicBezTo>
                <a:cubicBezTo>
                  <a:pt x="87913" y="22802"/>
                  <a:pt x="87316" y="23064"/>
                  <a:pt x="86696" y="23064"/>
                </a:cubicBezTo>
                <a:cubicBezTo>
                  <a:pt x="86076" y="23064"/>
                  <a:pt x="85480" y="22802"/>
                  <a:pt x="85027" y="22349"/>
                </a:cubicBezTo>
                <a:cubicBezTo>
                  <a:pt x="84574" y="21919"/>
                  <a:pt x="84335" y="21276"/>
                  <a:pt x="84383" y="20655"/>
                </a:cubicBezTo>
                <a:lnTo>
                  <a:pt x="84383" y="17746"/>
                </a:lnTo>
                <a:cubicBezTo>
                  <a:pt x="84383" y="16601"/>
                  <a:pt x="83453" y="15671"/>
                  <a:pt x="82308" y="15671"/>
                </a:cubicBezTo>
                <a:cubicBezTo>
                  <a:pt x="81187" y="15671"/>
                  <a:pt x="80257" y="16601"/>
                  <a:pt x="80257" y="17746"/>
                </a:cubicBezTo>
                <a:lnTo>
                  <a:pt x="80257" y="23017"/>
                </a:lnTo>
                <a:cubicBezTo>
                  <a:pt x="80257" y="24138"/>
                  <a:pt x="81187" y="25068"/>
                  <a:pt x="82308" y="25068"/>
                </a:cubicBezTo>
                <a:cubicBezTo>
                  <a:pt x="84097" y="25068"/>
                  <a:pt x="85814" y="25783"/>
                  <a:pt x="87054" y="27047"/>
                </a:cubicBezTo>
                <a:cubicBezTo>
                  <a:pt x="88318" y="28288"/>
                  <a:pt x="89034" y="29981"/>
                  <a:pt x="89034" y="31770"/>
                </a:cubicBezTo>
                <a:lnTo>
                  <a:pt x="89034" y="37017"/>
                </a:lnTo>
                <a:cubicBezTo>
                  <a:pt x="89034" y="38400"/>
                  <a:pt x="88604" y="39712"/>
                  <a:pt x="87841" y="40833"/>
                </a:cubicBezTo>
                <a:cubicBezTo>
                  <a:pt x="87054" y="41954"/>
                  <a:pt x="85957" y="42812"/>
                  <a:pt x="84669" y="43289"/>
                </a:cubicBezTo>
                <a:lnTo>
                  <a:pt x="84669" y="44768"/>
                </a:lnTo>
                <a:cubicBezTo>
                  <a:pt x="84693" y="45388"/>
                  <a:pt x="84454" y="46032"/>
                  <a:pt x="84025" y="46462"/>
                </a:cubicBezTo>
                <a:cubicBezTo>
                  <a:pt x="83572" y="46915"/>
                  <a:pt x="82976" y="47201"/>
                  <a:pt x="82356" y="47201"/>
                </a:cubicBezTo>
                <a:cubicBezTo>
                  <a:pt x="81712" y="47201"/>
                  <a:pt x="81115" y="46915"/>
                  <a:pt x="80686" y="46462"/>
                </a:cubicBezTo>
                <a:cubicBezTo>
                  <a:pt x="80233" y="46032"/>
                  <a:pt x="79994" y="45388"/>
                  <a:pt x="80018" y="44768"/>
                </a:cubicBezTo>
                <a:lnTo>
                  <a:pt x="80018" y="43289"/>
                </a:lnTo>
                <a:cubicBezTo>
                  <a:pt x="78730" y="42812"/>
                  <a:pt x="77633" y="41954"/>
                  <a:pt x="76798" y="40809"/>
                </a:cubicBezTo>
                <a:cubicBezTo>
                  <a:pt x="76035" y="39712"/>
                  <a:pt x="75606" y="38376"/>
                  <a:pt x="75606" y="36993"/>
                </a:cubicBezTo>
                <a:lnTo>
                  <a:pt x="75606" y="34083"/>
                </a:lnTo>
                <a:cubicBezTo>
                  <a:pt x="75606" y="32795"/>
                  <a:pt x="76655" y="31746"/>
                  <a:pt x="77943" y="31746"/>
                </a:cubicBezTo>
                <a:cubicBezTo>
                  <a:pt x="79207" y="31746"/>
                  <a:pt x="80257" y="32795"/>
                  <a:pt x="80257" y="34083"/>
                </a:cubicBezTo>
                <a:lnTo>
                  <a:pt x="80257" y="36993"/>
                </a:lnTo>
                <a:cubicBezTo>
                  <a:pt x="80257" y="38138"/>
                  <a:pt x="81187" y="39044"/>
                  <a:pt x="82308" y="39044"/>
                </a:cubicBezTo>
                <a:cubicBezTo>
                  <a:pt x="83453" y="39044"/>
                  <a:pt x="84383" y="38138"/>
                  <a:pt x="84383" y="36993"/>
                </a:cubicBezTo>
                <a:lnTo>
                  <a:pt x="84383" y="31746"/>
                </a:lnTo>
                <a:cubicBezTo>
                  <a:pt x="84335" y="30625"/>
                  <a:pt x="83453" y="29695"/>
                  <a:pt x="82308" y="29695"/>
                </a:cubicBezTo>
                <a:cubicBezTo>
                  <a:pt x="80519" y="29695"/>
                  <a:pt x="78826" y="28979"/>
                  <a:pt x="77585" y="27715"/>
                </a:cubicBezTo>
                <a:cubicBezTo>
                  <a:pt x="76321" y="26475"/>
                  <a:pt x="75606" y="24782"/>
                  <a:pt x="75606" y="22993"/>
                </a:cubicBezTo>
                <a:lnTo>
                  <a:pt x="75606" y="17746"/>
                </a:lnTo>
                <a:cubicBezTo>
                  <a:pt x="75606" y="16362"/>
                  <a:pt x="76035" y="15027"/>
                  <a:pt x="76798" y="13882"/>
                </a:cubicBezTo>
                <a:cubicBezTo>
                  <a:pt x="77609" y="12761"/>
                  <a:pt x="78706" y="11902"/>
                  <a:pt x="79994" y="11425"/>
                </a:cubicBezTo>
                <a:lnTo>
                  <a:pt x="79994" y="9923"/>
                </a:lnTo>
                <a:cubicBezTo>
                  <a:pt x="79971" y="9303"/>
                  <a:pt x="80209" y="8682"/>
                  <a:pt x="80638" y="8229"/>
                </a:cubicBezTo>
                <a:cubicBezTo>
                  <a:pt x="81091" y="7776"/>
                  <a:pt x="81688" y="7514"/>
                  <a:pt x="82308" y="7514"/>
                </a:cubicBezTo>
                <a:close/>
                <a:moveTo>
                  <a:pt x="82356" y="1"/>
                </a:moveTo>
                <a:cubicBezTo>
                  <a:pt x="72839" y="1"/>
                  <a:pt x="64039" y="4914"/>
                  <a:pt x="58911" y="12928"/>
                </a:cubicBezTo>
                <a:cubicBezTo>
                  <a:pt x="53926" y="21037"/>
                  <a:pt x="53497" y="31126"/>
                  <a:pt x="57790" y="39617"/>
                </a:cubicBezTo>
                <a:cubicBezTo>
                  <a:pt x="62083" y="48107"/>
                  <a:pt x="70430" y="53784"/>
                  <a:pt x="79899" y="54595"/>
                </a:cubicBezTo>
                <a:lnTo>
                  <a:pt x="79899" y="81736"/>
                </a:lnTo>
                <a:lnTo>
                  <a:pt x="77347" y="79113"/>
                </a:lnTo>
                <a:cubicBezTo>
                  <a:pt x="78778" y="73937"/>
                  <a:pt x="78325" y="69549"/>
                  <a:pt x="75988" y="66067"/>
                </a:cubicBezTo>
                <a:cubicBezTo>
                  <a:pt x="72720" y="61082"/>
                  <a:pt x="65947" y="58244"/>
                  <a:pt x="55357" y="57385"/>
                </a:cubicBezTo>
                <a:cubicBezTo>
                  <a:pt x="55303" y="57381"/>
                  <a:pt x="55249" y="57379"/>
                  <a:pt x="55194" y="57379"/>
                </a:cubicBezTo>
                <a:cubicBezTo>
                  <a:pt x="54598" y="57379"/>
                  <a:pt x="53981" y="57616"/>
                  <a:pt x="53544" y="58053"/>
                </a:cubicBezTo>
                <a:cubicBezTo>
                  <a:pt x="53067" y="58530"/>
                  <a:pt x="52829" y="59174"/>
                  <a:pt x="52853" y="59866"/>
                </a:cubicBezTo>
                <a:cubicBezTo>
                  <a:pt x="53497" y="70479"/>
                  <a:pt x="56144" y="77300"/>
                  <a:pt x="61033" y="80735"/>
                </a:cubicBezTo>
                <a:cubicBezTo>
                  <a:pt x="63255" y="82246"/>
                  <a:pt x="65917" y="83076"/>
                  <a:pt x="68596" y="83076"/>
                </a:cubicBezTo>
                <a:cubicBezTo>
                  <a:pt x="68707" y="83076"/>
                  <a:pt x="68817" y="83075"/>
                  <a:pt x="68928" y="83072"/>
                </a:cubicBezTo>
                <a:cubicBezTo>
                  <a:pt x="70669" y="83072"/>
                  <a:pt x="72386" y="82834"/>
                  <a:pt x="74056" y="82428"/>
                </a:cubicBezTo>
                <a:lnTo>
                  <a:pt x="79994" y="88510"/>
                </a:lnTo>
                <a:lnTo>
                  <a:pt x="79994" y="96142"/>
                </a:lnTo>
                <a:cubicBezTo>
                  <a:pt x="78969" y="95927"/>
                  <a:pt x="77967" y="95832"/>
                  <a:pt x="76942" y="95832"/>
                </a:cubicBezTo>
                <a:cubicBezTo>
                  <a:pt x="73698" y="95832"/>
                  <a:pt x="70550" y="96810"/>
                  <a:pt x="67831" y="98623"/>
                </a:cubicBezTo>
                <a:cubicBezTo>
                  <a:pt x="65112" y="100411"/>
                  <a:pt x="62989" y="102963"/>
                  <a:pt x="61749" y="105992"/>
                </a:cubicBezTo>
                <a:cubicBezTo>
                  <a:pt x="59602" y="104514"/>
                  <a:pt x="57098" y="103774"/>
                  <a:pt x="54498" y="103774"/>
                </a:cubicBezTo>
                <a:cubicBezTo>
                  <a:pt x="52209" y="103774"/>
                  <a:pt x="49943" y="104394"/>
                  <a:pt x="47940" y="105563"/>
                </a:cubicBezTo>
                <a:cubicBezTo>
                  <a:pt x="45960" y="106732"/>
                  <a:pt x="44314" y="108401"/>
                  <a:pt x="43169" y="110405"/>
                </a:cubicBezTo>
                <a:cubicBezTo>
                  <a:pt x="47105" y="110834"/>
                  <a:pt x="50992" y="111502"/>
                  <a:pt x="54808" y="112432"/>
                </a:cubicBezTo>
                <a:cubicBezTo>
                  <a:pt x="56621" y="112814"/>
                  <a:pt x="58458" y="113028"/>
                  <a:pt x="60342" y="113100"/>
                </a:cubicBezTo>
                <a:cubicBezTo>
                  <a:pt x="64253" y="112957"/>
                  <a:pt x="68117" y="112456"/>
                  <a:pt x="71933" y="111573"/>
                </a:cubicBezTo>
                <a:lnTo>
                  <a:pt x="72028" y="111573"/>
                </a:lnTo>
                <a:cubicBezTo>
                  <a:pt x="76059" y="110691"/>
                  <a:pt x="80114" y="110142"/>
                  <a:pt x="84216" y="110023"/>
                </a:cubicBezTo>
                <a:lnTo>
                  <a:pt x="84645" y="110023"/>
                </a:lnTo>
                <a:cubicBezTo>
                  <a:pt x="87626" y="110095"/>
                  <a:pt x="90417" y="111573"/>
                  <a:pt x="92087" y="114030"/>
                </a:cubicBezTo>
                <a:cubicBezTo>
                  <a:pt x="93756" y="116487"/>
                  <a:pt x="94138" y="119611"/>
                  <a:pt x="93136" y="122401"/>
                </a:cubicBezTo>
                <a:cubicBezTo>
                  <a:pt x="92087" y="125216"/>
                  <a:pt x="89773" y="127362"/>
                  <a:pt x="86911" y="128126"/>
                </a:cubicBezTo>
                <a:lnTo>
                  <a:pt x="72625" y="131775"/>
                </a:lnTo>
                <a:lnTo>
                  <a:pt x="73793" y="132013"/>
                </a:lnTo>
                <a:cubicBezTo>
                  <a:pt x="76393" y="132609"/>
                  <a:pt x="79040" y="132991"/>
                  <a:pt x="81712" y="133110"/>
                </a:cubicBezTo>
                <a:cubicBezTo>
                  <a:pt x="82308" y="133110"/>
                  <a:pt x="82952" y="133039"/>
                  <a:pt x="83548" y="132967"/>
                </a:cubicBezTo>
                <a:lnTo>
                  <a:pt x="123140" y="116510"/>
                </a:lnTo>
                <a:cubicBezTo>
                  <a:pt x="122138" y="113291"/>
                  <a:pt x="120182" y="110476"/>
                  <a:pt x="117487" y="108473"/>
                </a:cubicBezTo>
                <a:cubicBezTo>
                  <a:pt x="114816" y="106493"/>
                  <a:pt x="111572" y="105420"/>
                  <a:pt x="108233" y="105396"/>
                </a:cubicBezTo>
                <a:cubicBezTo>
                  <a:pt x="107875" y="105396"/>
                  <a:pt x="107518" y="105396"/>
                  <a:pt x="107160" y="105420"/>
                </a:cubicBezTo>
                <a:cubicBezTo>
                  <a:pt x="105204" y="102725"/>
                  <a:pt x="102342" y="100888"/>
                  <a:pt x="99099" y="100221"/>
                </a:cubicBezTo>
                <a:cubicBezTo>
                  <a:pt x="98246" y="100051"/>
                  <a:pt x="97385" y="99968"/>
                  <a:pt x="96527" y="99968"/>
                </a:cubicBezTo>
                <a:cubicBezTo>
                  <a:pt x="94123" y="99968"/>
                  <a:pt x="91746" y="100624"/>
                  <a:pt x="89654" y="101890"/>
                </a:cubicBezTo>
                <a:cubicBezTo>
                  <a:pt x="88270" y="100221"/>
                  <a:pt x="86577" y="98861"/>
                  <a:pt x="84669" y="97835"/>
                </a:cubicBezTo>
                <a:lnTo>
                  <a:pt x="84669" y="73985"/>
                </a:lnTo>
                <a:lnTo>
                  <a:pt x="91705" y="70097"/>
                </a:lnTo>
                <a:cubicBezTo>
                  <a:pt x="94424" y="71815"/>
                  <a:pt x="97524" y="72792"/>
                  <a:pt x="100720" y="72888"/>
                </a:cubicBezTo>
                <a:cubicBezTo>
                  <a:pt x="102056" y="72888"/>
                  <a:pt x="103392" y="72673"/>
                  <a:pt x="104679" y="72268"/>
                </a:cubicBezTo>
                <a:cubicBezTo>
                  <a:pt x="110332" y="70384"/>
                  <a:pt x="114864" y="64636"/>
                  <a:pt x="118513" y="54642"/>
                </a:cubicBezTo>
                <a:cubicBezTo>
                  <a:pt x="118751" y="53998"/>
                  <a:pt x="118680" y="53307"/>
                  <a:pt x="118370" y="52710"/>
                </a:cubicBezTo>
                <a:cubicBezTo>
                  <a:pt x="118036" y="52114"/>
                  <a:pt x="117463" y="51685"/>
                  <a:pt x="116819" y="51542"/>
                </a:cubicBezTo>
                <a:cubicBezTo>
                  <a:pt x="112961" y="50708"/>
                  <a:pt x="109524" y="50290"/>
                  <a:pt x="106494" y="50290"/>
                </a:cubicBezTo>
                <a:cubicBezTo>
                  <a:pt x="101377" y="50290"/>
                  <a:pt x="97419" y="51482"/>
                  <a:pt x="94543" y="53879"/>
                </a:cubicBezTo>
                <a:cubicBezTo>
                  <a:pt x="91323" y="56526"/>
                  <a:pt x="89630" y="60605"/>
                  <a:pt x="89463" y="65971"/>
                </a:cubicBezTo>
                <a:lnTo>
                  <a:pt x="84669" y="68619"/>
                </a:lnTo>
                <a:lnTo>
                  <a:pt x="84669" y="54666"/>
                </a:lnTo>
                <a:cubicBezTo>
                  <a:pt x="94161" y="53879"/>
                  <a:pt x="102509" y="48203"/>
                  <a:pt x="106802" y="39712"/>
                </a:cubicBezTo>
                <a:cubicBezTo>
                  <a:pt x="111071" y="31221"/>
                  <a:pt x="110642" y="21109"/>
                  <a:pt x="105657" y="13023"/>
                </a:cubicBezTo>
                <a:cubicBezTo>
                  <a:pt x="100673" y="4914"/>
                  <a:pt x="91848" y="1"/>
                  <a:pt x="82356" y="1"/>
                </a:cubicBezTo>
                <a:close/>
                <a:moveTo>
                  <a:pt x="84550" y="114745"/>
                </a:moveTo>
                <a:cubicBezTo>
                  <a:pt x="80614" y="114841"/>
                  <a:pt x="76679" y="115342"/>
                  <a:pt x="72863" y="116248"/>
                </a:cubicBezTo>
                <a:cubicBezTo>
                  <a:pt x="68847" y="117045"/>
                  <a:pt x="64714" y="117842"/>
                  <a:pt x="60386" y="117842"/>
                </a:cubicBezTo>
                <a:cubicBezTo>
                  <a:pt x="58236" y="117842"/>
                  <a:pt x="56039" y="117645"/>
                  <a:pt x="53783" y="117154"/>
                </a:cubicBezTo>
                <a:cubicBezTo>
                  <a:pt x="49082" y="116137"/>
                  <a:pt x="44304" y="115099"/>
                  <a:pt x="39663" y="115099"/>
                </a:cubicBezTo>
                <a:cubicBezTo>
                  <a:pt x="34298" y="115099"/>
                  <a:pt x="29115" y="116486"/>
                  <a:pt x="24447" y="120899"/>
                </a:cubicBezTo>
                <a:cubicBezTo>
                  <a:pt x="21823" y="123355"/>
                  <a:pt x="18723" y="126027"/>
                  <a:pt x="15455" y="128793"/>
                </a:cubicBezTo>
                <a:lnTo>
                  <a:pt x="14549" y="129557"/>
                </a:lnTo>
                <a:lnTo>
                  <a:pt x="29909" y="151451"/>
                </a:lnTo>
                <a:cubicBezTo>
                  <a:pt x="32599" y="149539"/>
                  <a:pt x="35662" y="147927"/>
                  <a:pt x="38765" y="147927"/>
                </a:cubicBezTo>
                <a:cubicBezTo>
                  <a:pt x="40035" y="147927"/>
                  <a:pt x="41312" y="148197"/>
                  <a:pt x="42573" y="148828"/>
                </a:cubicBezTo>
                <a:cubicBezTo>
                  <a:pt x="49443" y="152263"/>
                  <a:pt x="61062" y="154406"/>
                  <a:pt x="71524" y="154406"/>
                </a:cubicBezTo>
                <a:cubicBezTo>
                  <a:pt x="78934" y="154406"/>
                  <a:pt x="85763" y="153331"/>
                  <a:pt x="89916" y="150879"/>
                </a:cubicBezTo>
                <a:lnTo>
                  <a:pt x="129746" y="127362"/>
                </a:lnTo>
                <a:cubicBezTo>
                  <a:pt x="131511" y="126265"/>
                  <a:pt x="132155" y="124047"/>
                  <a:pt x="131273" y="122211"/>
                </a:cubicBezTo>
                <a:cubicBezTo>
                  <a:pt x="130594" y="120799"/>
                  <a:pt x="129192" y="119963"/>
                  <a:pt x="127720" y="119963"/>
                </a:cubicBezTo>
                <a:cubicBezTo>
                  <a:pt x="127227" y="119963"/>
                  <a:pt x="126725" y="120057"/>
                  <a:pt x="126240" y="120255"/>
                </a:cubicBezTo>
                <a:lnTo>
                  <a:pt x="85146" y="137356"/>
                </a:lnTo>
                <a:cubicBezTo>
                  <a:pt x="85003" y="137403"/>
                  <a:pt x="84860" y="137475"/>
                  <a:pt x="84693" y="137499"/>
                </a:cubicBezTo>
                <a:cubicBezTo>
                  <a:pt x="83744" y="137687"/>
                  <a:pt x="82770" y="137768"/>
                  <a:pt x="81762" y="137768"/>
                </a:cubicBezTo>
                <a:cubicBezTo>
                  <a:pt x="79071" y="137768"/>
                  <a:pt x="76150" y="137193"/>
                  <a:pt x="72887" y="136569"/>
                </a:cubicBezTo>
                <a:cubicBezTo>
                  <a:pt x="68958" y="135654"/>
                  <a:pt x="64918" y="135184"/>
                  <a:pt x="60857" y="135184"/>
                </a:cubicBezTo>
                <a:cubicBezTo>
                  <a:pt x="59939" y="135184"/>
                  <a:pt x="59019" y="135208"/>
                  <a:pt x="58100" y="135257"/>
                </a:cubicBezTo>
                <a:cubicBezTo>
                  <a:pt x="58022" y="135264"/>
                  <a:pt x="57945" y="135268"/>
                  <a:pt x="57869" y="135268"/>
                </a:cubicBezTo>
                <a:cubicBezTo>
                  <a:pt x="56747" y="135268"/>
                  <a:pt x="55773" y="134465"/>
                  <a:pt x="55572" y="133349"/>
                </a:cubicBezTo>
                <a:cubicBezTo>
                  <a:pt x="55357" y="132156"/>
                  <a:pt x="56096" y="130988"/>
                  <a:pt x="57289" y="130701"/>
                </a:cubicBezTo>
                <a:lnTo>
                  <a:pt x="85695" y="123451"/>
                </a:lnTo>
                <a:cubicBezTo>
                  <a:pt x="86720" y="123188"/>
                  <a:pt x="87650" y="122497"/>
                  <a:pt x="88247" y="121567"/>
                </a:cubicBezTo>
                <a:cubicBezTo>
                  <a:pt x="88819" y="120660"/>
                  <a:pt x="89058" y="119539"/>
                  <a:pt x="88843" y="118466"/>
                </a:cubicBezTo>
                <a:cubicBezTo>
                  <a:pt x="88700" y="117441"/>
                  <a:pt x="88199" y="116510"/>
                  <a:pt x="87388" y="115819"/>
                </a:cubicBezTo>
                <a:cubicBezTo>
                  <a:pt x="86601" y="115127"/>
                  <a:pt x="85599" y="114745"/>
                  <a:pt x="84550" y="114745"/>
                </a:cubicBezTo>
                <a:close/>
                <a:moveTo>
                  <a:pt x="8133" y="128913"/>
                </a:moveTo>
                <a:cubicBezTo>
                  <a:pt x="8014" y="128913"/>
                  <a:pt x="7871" y="128960"/>
                  <a:pt x="7776" y="129032"/>
                </a:cubicBezTo>
                <a:lnTo>
                  <a:pt x="310" y="134279"/>
                </a:lnTo>
                <a:cubicBezTo>
                  <a:pt x="143" y="134398"/>
                  <a:pt x="72" y="134541"/>
                  <a:pt x="24" y="134684"/>
                </a:cubicBezTo>
                <a:cubicBezTo>
                  <a:pt x="0" y="134875"/>
                  <a:pt x="24" y="135018"/>
                  <a:pt x="120" y="135161"/>
                </a:cubicBezTo>
                <a:lnTo>
                  <a:pt x="19748" y="163162"/>
                </a:lnTo>
                <a:cubicBezTo>
                  <a:pt x="19852" y="163325"/>
                  <a:pt x="20038" y="163423"/>
                  <a:pt x="20239" y="163423"/>
                </a:cubicBezTo>
                <a:cubicBezTo>
                  <a:pt x="20361" y="163423"/>
                  <a:pt x="20489" y="163386"/>
                  <a:pt x="20607" y="163305"/>
                </a:cubicBezTo>
                <a:lnTo>
                  <a:pt x="28096" y="158058"/>
                </a:lnTo>
                <a:cubicBezTo>
                  <a:pt x="28358" y="157891"/>
                  <a:pt x="28454" y="157509"/>
                  <a:pt x="28239" y="157199"/>
                </a:cubicBezTo>
                <a:lnTo>
                  <a:pt x="8682" y="129175"/>
                </a:lnTo>
                <a:cubicBezTo>
                  <a:pt x="8563" y="129032"/>
                  <a:pt x="8419" y="128936"/>
                  <a:pt x="8253" y="1289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7" name="Google Shape;777;g21f37358a5b_0_1300"/>
          <p:cNvGrpSpPr/>
          <p:nvPr/>
        </p:nvGrpSpPr>
        <p:grpSpPr>
          <a:xfrm>
            <a:off x="2238975" y="6947172"/>
            <a:ext cx="1164717" cy="1113501"/>
            <a:chOff x="1816375" y="421750"/>
            <a:chExt cx="3986025" cy="3810750"/>
          </a:xfrm>
        </p:grpSpPr>
        <p:sp>
          <p:nvSpPr>
            <p:cNvPr id="778" name="Google Shape;778;g21f37358a5b_0_1300"/>
            <p:cNvSpPr/>
            <p:nvPr/>
          </p:nvSpPr>
          <p:spPr>
            <a:xfrm>
              <a:off x="1816375" y="421750"/>
              <a:ext cx="1761975" cy="1757225"/>
            </a:xfrm>
            <a:custGeom>
              <a:rect b="b" l="l" r="r" t="t"/>
              <a:pathLst>
                <a:path extrusionOk="0" h="70289" w="70479">
                  <a:moveTo>
                    <a:pt x="37231" y="11497"/>
                  </a:moveTo>
                  <a:cubicBezTo>
                    <a:pt x="37756" y="11497"/>
                    <a:pt x="38257" y="11998"/>
                    <a:pt x="38257" y="12499"/>
                  </a:cubicBezTo>
                  <a:lnTo>
                    <a:pt x="38257" y="16863"/>
                  </a:lnTo>
                  <a:cubicBezTo>
                    <a:pt x="43599" y="17030"/>
                    <a:pt x="48083" y="21204"/>
                    <a:pt x="48608" y="26380"/>
                  </a:cubicBezTo>
                  <a:cubicBezTo>
                    <a:pt x="48608" y="26880"/>
                    <a:pt x="48274" y="27381"/>
                    <a:pt x="47582" y="27381"/>
                  </a:cubicBezTo>
                  <a:lnTo>
                    <a:pt x="43599" y="27381"/>
                  </a:lnTo>
                  <a:cubicBezTo>
                    <a:pt x="43075" y="27381"/>
                    <a:pt x="42741" y="27071"/>
                    <a:pt x="42574" y="26546"/>
                  </a:cubicBezTo>
                  <a:cubicBezTo>
                    <a:pt x="42240" y="24376"/>
                    <a:pt x="40236" y="22563"/>
                    <a:pt x="37899" y="22563"/>
                  </a:cubicBezTo>
                  <a:lnTo>
                    <a:pt x="32557" y="22563"/>
                  </a:lnTo>
                  <a:cubicBezTo>
                    <a:pt x="30052" y="22563"/>
                    <a:pt x="27739" y="24567"/>
                    <a:pt x="27739" y="27071"/>
                  </a:cubicBezTo>
                  <a:cubicBezTo>
                    <a:pt x="27548" y="29742"/>
                    <a:pt x="29718" y="32056"/>
                    <a:pt x="32557" y="32056"/>
                  </a:cubicBezTo>
                  <a:lnTo>
                    <a:pt x="37756" y="32056"/>
                  </a:lnTo>
                  <a:cubicBezTo>
                    <a:pt x="43599" y="32056"/>
                    <a:pt x="48608" y="36898"/>
                    <a:pt x="48608" y="42741"/>
                  </a:cubicBezTo>
                  <a:cubicBezTo>
                    <a:pt x="48608" y="48417"/>
                    <a:pt x="43909" y="53092"/>
                    <a:pt x="38257" y="53259"/>
                  </a:cubicBezTo>
                  <a:lnTo>
                    <a:pt x="38257" y="57624"/>
                  </a:lnTo>
                  <a:cubicBezTo>
                    <a:pt x="38257" y="58124"/>
                    <a:pt x="37756" y="58625"/>
                    <a:pt x="37231" y="58625"/>
                  </a:cubicBezTo>
                  <a:lnTo>
                    <a:pt x="33248" y="58625"/>
                  </a:lnTo>
                  <a:cubicBezTo>
                    <a:pt x="32747" y="58625"/>
                    <a:pt x="32223" y="58124"/>
                    <a:pt x="32223" y="57624"/>
                  </a:cubicBezTo>
                  <a:lnTo>
                    <a:pt x="32223" y="53259"/>
                  </a:lnTo>
                  <a:cubicBezTo>
                    <a:pt x="26904" y="53092"/>
                    <a:pt x="22396" y="48918"/>
                    <a:pt x="21872" y="43767"/>
                  </a:cubicBezTo>
                  <a:cubicBezTo>
                    <a:pt x="21872" y="43242"/>
                    <a:pt x="22206" y="42741"/>
                    <a:pt x="22897" y="42741"/>
                  </a:cubicBezTo>
                  <a:lnTo>
                    <a:pt x="26904" y="42741"/>
                  </a:lnTo>
                  <a:cubicBezTo>
                    <a:pt x="27405" y="42741"/>
                    <a:pt x="27739" y="43075"/>
                    <a:pt x="27906" y="43576"/>
                  </a:cubicBezTo>
                  <a:cubicBezTo>
                    <a:pt x="28240" y="45746"/>
                    <a:pt x="30243" y="47583"/>
                    <a:pt x="32580" y="47583"/>
                  </a:cubicBezTo>
                  <a:lnTo>
                    <a:pt x="37923" y="47583"/>
                  </a:lnTo>
                  <a:cubicBezTo>
                    <a:pt x="40427" y="47583"/>
                    <a:pt x="42741" y="45579"/>
                    <a:pt x="42741" y="43075"/>
                  </a:cubicBezTo>
                  <a:cubicBezTo>
                    <a:pt x="42931" y="40380"/>
                    <a:pt x="40761" y="38066"/>
                    <a:pt x="37923" y="38066"/>
                  </a:cubicBezTo>
                  <a:lnTo>
                    <a:pt x="32580" y="38066"/>
                  </a:lnTo>
                  <a:cubicBezTo>
                    <a:pt x="26737" y="38066"/>
                    <a:pt x="21729" y="33225"/>
                    <a:pt x="21729" y="27381"/>
                  </a:cubicBezTo>
                  <a:cubicBezTo>
                    <a:pt x="21895" y="21705"/>
                    <a:pt x="26546" y="17054"/>
                    <a:pt x="32223" y="16863"/>
                  </a:cubicBezTo>
                  <a:lnTo>
                    <a:pt x="32223" y="12499"/>
                  </a:lnTo>
                  <a:cubicBezTo>
                    <a:pt x="32223" y="11998"/>
                    <a:pt x="32747" y="11497"/>
                    <a:pt x="33248" y="11497"/>
                  </a:cubicBezTo>
                  <a:close/>
                  <a:moveTo>
                    <a:pt x="35252" y="1"/>
                  </a:moveTo>
                  <a:cubicBezTo>
                    <a:pt x="15885" y="1"/>
                    <a:pt x="1" y="15695"/>
                    <a:pt x="1" y="35228"/>
                  </a:cubicBezTo>
                  <a:cubicBezTo>
                    <a:pt x="1" y="54762"/>
                    <a:pt x="15694" y="70288"/>
                    <a:pt x="35252" y="70288"/>
                  </a:cubicBezTo>
                  <a:cubicBezTo>
                    <a:pt x="54618" y="70288"/>
                    <a:pt x="70479" y="54618"/>
                    <a:pt x="70479" y="35037"/>
                  </a:cubicBezTo>
                  <a:cubicBezTo>
                    <a:pt x="70479" y="15480"/>
                    <a:pt x="54594" y="1"/>
                    <a:pt x="35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21f37358a5b_0_1300"/>
            <p:cNvSpPr/>
            <p:nvPr/>
          </p:nvSpPr>
          <p:spPr>
            <a:xfrm>
              <a:off x="2025075" y="464300"/>
              <a:ext cx="3777325" cy="2465950"/>
            </a:xfrm>
            <a:custGeom>
              <a:rect b="b" l="l" r="r" t="t"/>
              <a:pathLst>
                <a:path extrusionOk="0" h="98638" w="151093">
                  <a:moveTo>
                    <a:pt x="133722" y="0"/>
                  </a:moveTo>
                  <a:cubicBezTo>
                    <a:pt x="132999" y="0"/>
                    <a:pt x="132269" y="114"/>
                    <a:pt x="131559" y="350"/>
                  </a:cubicBezTo>
                  <a:lnTo>
                    <a:pt x="102533" y="10033"/>
                  </a:lnTo>
                  <a:cubicBezTo>
                    <a:pt x="98860" y="11202"/>
                    <a:pt x="97024" y="15042"/>
                    <a:pt x="98169" y="18715"/>
                  </a:cubicBezTo>
                  <a:cubicBezTo>
                    <a:pt x="99101" y="21644"/>
                    <a:pt x="101732" y="23406"/>
                    <a:pt x="104623" y="23406"/>
                  </a:cubicBezTo>
                  <a:cubicBezTo>
                    <a:pt x="105356" y="23406"/>
                    <a:pt x="106107" y="23292"/>
                    <a:pt x="106850" y="23056"/>
                  </a:cubicBezTo>
                  <a:lnTo>
                    <a:pt x="120039" y="18691"/>
                  </a:lnTo>
                  <a:lnTo>
                    <a:pt x="120039" y="18691"/>
                  </a:lnTo>
                  <a:cubicBezTo>
                    <a:pt x="97668" y="59237"/>
                    <a:pt x="54928" y="84447"/>
                    <a:pt x="6869" y="84781"/>
                  </a:cubicBezTo>
                  <a:cubicBezTo>
                    <a:pt x="3006" y="84781"/>
                    <a:pt x="0" y="87929"/>
                    <a:pt x="0" y="91793"/>
                  </a:cubicBezTo>
                  <a:cubicBezTo>
                    <a:pt x="0" y="95633"/>
                    <a:pt x="3173" y="98638"/>
                    <a:pt x="6869" y="98638"/>
                  </a:cubicBezTo>
                  <a:cubicBezTo>
                    <a:pt x="60461" y="98137"/>
                    <a:pt x="107685" y="69922"/>
                    <a:pt x="132394" y="24534"/>
                  </a:cubicBezTo>
                  <a:lnTo>
                    <a:pt x="136901" y="38058"/>
                  </a:lnTo>
                  <a:cubicBezTo>
                    <a:pt x="137927" y="40896"/>
                    <a:pt x="140574" y="42732"/>
                    <a:pt x="143413" y="42732"/>
                  </a:cubicBezTo>
                  <a:cubicBezTo>
                    <a:pt x="144057" y="42732"/>
                    <a:pt x="144891" y="42565"/>
                    <a:pt x="145583" y="42422"/>
                  </a:cubicBezTo>
                  <a:cubicBezTo>
                    <a:pt x="149232" y="41254"/>
                    <a:pt x="151092" y="37390"/>
                    <a:pt x="149924" y="33741"/>
                  </a:cubicBezTo>
                  <a:lnTo>
                    <a:pt x="140241" y="4691"/>
                  </a:lnTo>
                  <a:cubicBezTo>
                    <a:pt x="139308" y="1761"/>
                    <a:pt x="136571" y="0"/>
                    <a:pt x="13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1f37358a5b_0_1300"/>
            <p:cNvSpPr/>
            <p:nvPr/>
          </p:nvSpPr>
          <p:spPr>
            <a:xfrm>
              <a:off x="2045950" y="3385175"/>
              <a:ext cx="684525" cy="842550"/>
            </a:xfrm>
            <a:custGeom>
              <a:rect b="b" l="l" r="r" t="t"/>
              <a:pathLst>
                <a:path extrusionOk="0" h="33702" w="27381">
                  <a:moveTo>
                    <a:pt x="5009" y="1"/>
                  </a:moveTo>
                  <a:cubicBezTo>
                    <a:pt x="2338" y="1"/>
                    <a:pt x="0" y="2171"/>
                    <a:pt x="0" y="5009"/>
                  </a:cubicBezTo>
                  <a:lnTo>
                    <a:pt x="0" y="28693"/>
                  </a:lnTo>
                  <a:cubicBezTo>
                    <a:pt x="0" y="31388"/>
                    <a:pt x="2171" y="33701"/>
                    <a:pt x="5009" y="33701"/>
                  </a:cubicBezTo>
                  <a:lnTo>
                    <a:pt x="22372" y="33701"/>
                  </a:lnTo>
                  <a:cubicBezTo>
                    <a:pt x="25043" y="33701"/>
                    <a:pt x="27380" y="31531"/>
                    <a:pt x="27380" y="28693"/>
                  </a:cubicBezTo>
                  <a:lnTo>
                    <a:pt x="27380" y="5009"/>
                  </a:lnTo>
                  <a:cubicBezTo>
                    <a:pt x="27380" y="2171"/>
                    <a:pt x="25234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21f37358a5b_0_1300"/>
            <p:cNvSpPr/>
            <p:nvPr/>
          </p:nvSpPr>
          <p:spPr>
            <a:xfrm>
              <a:off x="3042900" y="3201525"/>
              <a:ext cx="685125" cy="1027400"/>
            </a:xfrm>
            <a:custGeom>
              <a:rect b="b" l="l" r="r" t="t"/>
              <a:pathLst>
                <a:path extrusionOk="0" h="41096" w="27405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36086"/>
                  </a:lnTo>
                  <a:cubicBezTo>
                    <a:pt x="0" y="38758"/>
                    <a:pt x="2194" y="41095"/>
                    <a:pt x="5009" y="41095"/>
                  </a:cubicBezTo>
                  <a:lnTo>
                    <a:pt x="22372" y="41095"/>
                  </a:lnTo>
                  <a:cubicBezTo>
                    <a:pt x="25067" y="41095"/>
                    <a:pt x="27380" y="38901"/>
                    <a:pt x="27380" y="36086"/>
                  </a:cubicBezTo>
                  <a:lnTo>
                    <a:pt x="27380" y="5009"/>
                  </a:lnTo>
                  <a:cubicBezTo>
                    <a:pt x="27404" y="2338"/>
                    <a:pt x="25234" y="1"/>
                    <a:pt x="22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21f37358a5b_0_1300"/>
            <p:cNvSpPr/>
            <p:nvPr/>
          </p:nvSpPr>
          <p:spPr>
            <a:xfrm>
              <a:off x="4041025" y="2842575"/>
              <a:ext cx="688700" cy="1389925"/>
            </a:xfrm>
            <a:custGeom>
              <a:rect b="b" l="l" r="r" t="t"/>
              <a:pathLst>
                <a:path extrusionOk="0" h="55597" w="27548">
                  <a:moveTo>
                    <a:pt x="5009" y="1"/>
                  </a:moveTo>
                  <a:cubicBezTo>
                    <a:pt x="2338" y="1"/>
                    <a:pt x="1" y="2171"/>
                    <a:pt x="1" y="5009"/>
                  </a:cubicBezTo>
                  <a:lnTo>
                    <a:pt x="1" y="50588"/>
                  </a:lnTo>
                  <a:cubicBezTo>
                    <a:pt x="1" y="53259"/>
                    <a:pt x="2195" y="55596"/>
                    <a:pt x="5009" y="55596"/>
                  </a:cubicBezTo>
                  <a:lnTo>
                    <a:pt x="22372" y="55596"/>
                  </a:lnTo>
                  <a:cubicBezTo>
                    <a:pt x="25043" y="55596"/>
                    <a:pt x="27381" y="53426"/>
                    <a:pt x="27381" y="50588"/>
                  </a:cubicBezTo>
                  <a:lnTo>
                    <a:pt x="27381" y="4842"/>
                  </a:lnTo>
                  <a:cubicBezTo>
                    <a:pt x="27548" y="2171"/>
                    <a:pt x="25210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21f37358a5b_0_1300"/>
            <p:cNvSpPr/>
            <p:nvPr/>
          </p:nvSpPr>
          <p:spPr>
            <a:xfrm>
              <a:off x="5042750" y="2116325"/>
              <a:ext cx="684525" cy="2116175"/>
            </a:xfrm>
            <a:custGeom>
              <a:rect b="b" l="l" r="r" t="t"/>
              <a:pathLst>
                <a:path extrusionOk="0" h="84647" w="27381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79638"/>
                  </a:lnTo>
                  <a:cubicBezTo>
                    <a:pt x="0" y="82309"/>
                    <a:pt x="2170" y="84646"/>
                    <a:pt x="5009" y="84646"/>
                  </a:cubicBezTo>
                  <a:lnTo>
                    <a:pt x="22372" y="84646"/>
                  </a:lnTo>
                  <a:cubicBezTo>
                    <a:pt x="25043" y="84646"/>
                    <a:pt x="27380" y="82476"/>
                    <a:pt x="27380" y="79638"/>
                  </a:cubicBezTo>
                  <a:lnTo>
                    <a:pt x="27380" y="4843"/>
                  </a:lnTo>
                  <a:cubicBezTo>
                    <a:pt x="27380" y="2171"/>
                    <a:pt x="25043" y="1"/>
                    <a:pt x="22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g21f37358a5b_0_1300"/>
          <p:cNvGrpSpPr/>
          <p:nvPr/>
        </p:nvGrpSpPr>
        <p:grpSpPr>
          <a:xfrm>
            <a:off x="3670627" y="4504339"/>
            <a:ext cx="925647" cy="902842"/>
            <a:chOff x="1926700" y="499125"/>
            <a:chExt cx="3744525" cy="3652275"/>
          </a:xfrm>
        </p:grpSpPr>
        <p:sp>
          <p:nvSpPr>
            <p:cNvPr id="785" name="Google Shape;785;g21f37358a5b_0_1300"/>
            <p:cNvSpPr/>
            <p:nvPr/>
          </p:nvSpPr>
          <p:spPr>
            <a:xfrm>
              <a:off x="1926700" y="2077275"/>
              <a:ext cx="2159075" cy="2074125"/>
            </a:xfrm>
            <a:custGeom>
              <a:rect b="b" l="l" r="r" t="t"/>
              <a:pathLst>
                <a:path extrusionOk="0" h="82965" w="86363">
                  <a:moveTo>
                    <a:pt x="51120" y="1"/>
                  </a:moveTo>
                  <a:cubicBezTo>
                    <a:pt x="46425" y="1"/>
                    <a:pt x="41726" y="1825"/>
                    <a:pt x="38065" y="5474"/>
                  </a:cubicBezTo>
                  <a:lnTo>
                    <a:pt x="7298" y="36241"/>
                  </a:lnTo>
                  <a:cubicBezTo>
                    <a:pt x="0" y="43540"/>
                    <a:pt x="0" y="55012"/>
                    <a:pt x="7298" y="62334"/>
                  </a:cubicBezTo>
                  <a:lnTo>
                    <a:pt x="22443" y="77479"/>
                  </a:lnTo>
                  <a:cubicBezTo>
                    <a:pt x="25854" y="81128"/>
                    <a:pt x="30552" y="82964"/>
                    <a:pt x="35513" y="82964"/>
                  </a:cubicBezTo>
                  <a:cubicBezTo>
                    <a:pt x="40188" y="82964"/>
                    <a:pt x="44910" y="81128"/>
                    <a:pt x="48536" y="77479"/>
                  </a:cubicBezTo>
                  <a:lnTo>
                    <a:pt x="79064" y="46974"/>
                  </a:lnTo>
                  <a:cubicBezTo>
                    <a:pt x="86362" y="39676"/>
                    <a:pt x="86362" y="28180"/>
                    <a:pt x="79064" y="20882"/>
                  </a:cubicBezTo>
                  <a:cubicBezTo>
                    <a:pt x="77621" y="19320"/>
                    <a:pt x="75659" y="18538"/>
                    <a:pt x="73668" y="18538"/>
                  </a:cubicBezTo>
                  <a:cubicBezTo>
                    <a:pt x="71676" y="18538"/>
                    <a:pt x="69655" y="19320"/>
                    <a:pt x="68093" y="20882"/>
                  </a:cubicBezTo>
                  <a:cubicBezTo>
                    <a:pt x="64969" y="23768"/>
                    <a:pt x="64969" y="28729"/>
                    <a:pt x="68093" y="31853"/>
                  </a:cubicBezTo>
                  <a:cubicBezTo>
                    <a:pt x="69142" y="32902"/>
                    <a:pt x="69142" y="34715"/>
                    <a:pt x="68093" y="35764"/>
                  </a:cubicBezTo>
                  <a:lnTo>
                    <a:pt x="37326" y="66532"/>
                  </a:lnTo>
                  <a:cubicBezTo>
                    <a:pt x="36801" y="67056"/>
                    <a:pt x="36086" y="67319"/>
                    <a:pt x="35370" y="67319"/>
                  </a:cubicBezTo>
                  <a:cubicBezTo>
                    <a:pt x="34655" y="67319"/>
                    <a:pt x="33939" y="67056"/>
                    <a:pt x="33415" y="66532"/>
                  </a:cubicBezTo>
                  <a:lnTo>
                    <a:pt x="18270" y="51386"/>
                  </a:lnTo>
                  <a:cubicBezTo>
                    <a:pt x="17244" y="50337"/>
                    <a:pt x="17244" y="48524"/>
                    <a:pt x="18270" y="47475"/>
                  </a:cubicBezTo>
                  <a:lnTo>
                    <a:pt x="49275" y="16446"/>
                  </a:lnTo>
                  <a:cubicBezTo>
                    <a:pt x="49800" y="15921"/>
                    <a:pt x="50515" y="15659"/>
                    <a:pt x="51231" y="15659"/>
                  </a:cubicBezTo>
                  <a:cubicBezTo>
                    <a:pt x="51946" y="15659"/>
                    <a:pt x="52662" y="15921"/>
                    <a:pt x="53186" y="16446"/>
                  </a:cubicBezTo>
                  <a:cubicBezTo>
                    <a:pt x="54601" y="17977"/>
                    <a:pt x="56514" y="18700"/>
                    <a:pt x="58464" y="18700"/>
                  </a:cubicBezTo>
                  <a:cubicBezTo>
                    <a:pt x="60494" y="18700"/>
                    <a:pt x="62564" y="17917"/>
                    <a:pt x="64158" y="16446"/>
                  </a:cubicBezTo>
                  <a:cubicBezTo>
                    <a:pt x="67282" y="13560"/>
                    <a:pt x="67282" y="8599"/>
                    <a:pt x="64158" y="5474"/>
                  </a:cubicBezTo>
                  <a:cubicBezTo>
                    <a:pt x="60509" y="1825"/>
                    <a:pt x="55816" y="1"/>
                    <a:pt x="51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21f37358a5b_0_1300"/>
            <p:cNvSpPr/>
            <p:nvPr/>
          </p:nvSpPr>
          <p:spPr>
            <a:xfrm>
              <a:off x="3510950" y="499125"/>
              <a:ext cx="2160275" cy="2067400"/>
            </a:xfrm>
            <a:custGeom>
              <a:rect b="b" l="l" r="r" t="t"/>
              <a:pathLst>
                <a:path extrusionOk="0" h="82696" w="86411">
                  <a:moveTo>
                    <a:pt x="50921" y="1"/>
                  </a:moveTo>
                  <a:cubicBezTo>
                    <a:pt x="46223" y="1"/>
                    <a:pt x="41524" y="1831"/>
                    <a:pt x="37875" y="5492"/>
                  </a:cubicBezTo>
                  <a:lnTo>
                    <a:pt x="7323" y="36021"/>
                  </a:lnTo>
                  <a:cubicBezTo>
                    <a:pt x="1" y="43319"/>
                    <a:pt x="1" y="54791"/>
                    <a:pt x="7323" y="62089"/>
                  </a:cubicBezTo>
                  <a:cubicBezTo>
                    <a:pt x="8737" y="63632"/>
                    <a:pt x="10650" y="64362"/>
                    <a:pt x="12601" y="64362"/>
                  </a:cubicBezTo>
                  <a:cubicBezTo>
                    <a:pt x="14631" y="64362"/>
                    <a:pt x="16701" y="63573"/>
                    <a:pt x="18294" y="62089"/>
                  </a:cubicBezTo>
                  <a:cubicBezTo>
                    <a:pt x="21418" y="59203"/>
                    <a:pt x="21418" y="54266"/>
                    <a:pt x="18294" y="51118"/>
                  </a:cubicBezTo>
                  <a:cubicBezTo>
                    <a:pt x="17244" y="50092"/>
                    <a:pt x="17244" y="48256"/>
                    <a:pt x="18294" y="47230"/>
                  </a:cubicBezTo>
                  <a:lnTo>
                    <a:pt x="48822" y="16416"/>
                  </a:lnTo>
                  <a:cubicBezTo>
                    <a:pt x="49347" y="15903"/>
                    <a:pt x="50062" y="15646"/>
                    <a:pt x="50778" y="15646"/>
                  </a:cubicBezTo>
                  <a:cubicBezTo>
                    <a:pt x="51493" y="15646"/>
                    <a:pt x="52209" y="15903"/>
                    <a:pt x="52734" y="16416"/>
                  </a:cubicBezTo>
                  <a:lnTo>
                    <a:pt x="67879" y="31561"/>
                  </a:lnTo>
                  <a:cubicBezTo>
                    <a:pt x="68904" y="32610"/>
                    <a:pt x="68904" y="34423"/>
                    <a:pt x="67879" y="35472"/>
                  </a:cubicBezTo>
                  <a:lnTo>
                    <a:pt x="37064" y="66239"/>
                  </a:lnTo>
                  <a:cubicBezTo>
                    <a:pt x="36551" y="66764"/>
                    <a:pt x="35836" y="67026"/>
                    <a:pt x="35120" y="67026"/>
                  </a:cubicBezTo>
                  <a:cubicBezTo>
                    <a:pt x="34405" y="67026"/>
                    <a:pt x="33689" y="66764"/>
                    <a:pt x="33176" y="66239"/>
                  </a:cubicBezTo>
                  <a:cubicBezTo>
                    <a:pt x="31750" y="64708"/>
                    <a:pt x="29837" y="63984"/>
                    <a:pt x="27889" y="63984"/>
                  </a:cubicBezTo>
                  <a:cubicBezTo>
                    <a:pt x="25863" y="63984"/>
                    <a:pt x="23798" y="64768"/>
                    <a:pt x="22205" y="66239"/>
                  </a:cubicBezTo>
                  <a:cubicBezTo>
                    <a:pt x="19057" y="69125"/>
                    <a:pt x="19057" y="74086"/>
                    <a:pt x="22205" y="77210"/>
                  </a:cubicBezTo>
                  <a:cubicBezTo>
                    <a:pt x="25592" y="80883"/>
                    <a:pt x="30314" y="82696"/>
                    <a:pt x="35251" y="82696"/>
                  </a:cubicBezTo>
                  <a:cubicBezTo>
                    <a:pt x="40212" y="82696"/>
                    <a:pt x="44911" y="80883"/>
                    <a:pt x="48560" y="77210"/>
                  </a:cubicBezTo>
                  <a:lnTo>
                    <a:pt x="79112" y="46706"/>
                  </a:lnTo>
                  <a:cubicBezTo>
                    <a:pt x="86410" y="39407"/>
                    <a:pt x="86410" y="27935"/>
                    <a:pt x="79112" y="20613"/>
                  </a:cubicBezTo>
                  <a:lnTo>
                    <a:pt x="63967" y="5492"/>
                  </a:lnTo>
                  <a:cubicBezTo>
                    <a:pt x="60318" y="1831"/>
                    <a:pt x="55620" y="1"/>
                    <a:pt x="50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21f37358a5b_0_1300"/>
            <p:cNvSpPr/>
            <p:nvPr/>
          </p:nvSpPr>
          <p:spPr>
            <a:xfrm>
              <a:off x="2338100" y="953625"/>
              <a:ext cx="665450" cy="621925"/>
            </a:xfrm>
            <a:custGeom>
              <a:rect b="b" l="l" r="r" t="t"/>
              <a:pathLst>
                <a:path extrusionOk="0" h="24877" w="26618">
                  <a:moveTo>
                    <a:pt x="8656" y="1"/>
                  </a:moveTo>
                  <a:cubicBezTo>
                    <a:pt x="6733" y="1"/>
                    <a:pt x="4843" y="716"/>
                    <a:pt x="3412" y="2147"/>
                  </a:cubicBezTo>
                  <a:cubicBezTo>
                    <a:pt x="1" y="5033"/>
                    <a:pt x="1" y="9994"/>
                    <a:pt x="2863" y="13118"/>
                  </a:cubicBezTo>
                  <a:lnTo>
                    <a:pt x="12260" y="22515"/>
                  </a:lnTo>
                  <a:cubicBezTo>
                    <a:pt x="13572" y="24089"/>
                    <a:pt x="15647" y="24877"/>
                    <a:pt x="17746" y="24877"/>
                  </a:cubicBezTo>
                  <a:cubicBezTo>
                    <a:pt x="19821" y="24877"/>
                    <a:pt x="21919" y="23827"/>
                    <a:pt x="23494" y="22253"/>
                  </a:cubicBezTo>
                  <a:cubicBezTo>
                    <a:pt x="26618" y="19343"/>
                    <a:pt x="26618" y="14406"/>
                    <a:pt x="23494" y="11282"/>
                  </a:cubicBezTo>
                  <a:lnTo>
                    <a:pt x="14096" y="2147"/>
                  </a:lnTo>
                  <a:cubicBezTo>
                    <a:pt x="12534" y="716"/>
                    <a:pt x="10579" y="1"/>
                    <a:pt x="8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21f37358a5b_0_1300"/>
            <p:cNvSpPr/>
            <p:nvPr/>
          </p:nvSpPr>
          <p:spPr>
            <a:xfrm>
              <a:off x="3049450" y="635975"/>
              <a:ext cx="423950" cy="717775"/>
            </a:xfrm>
            <a:custGeom>
              <a:rect b="b" l="l" r="r" t="t"/>
              <a:pathLst>
                <a:path extrusionOk="0" h="28711" w="16958">
                  <a:moveTo>
                    <a:pt x="7827" y="0"/>
                  </a:moveTo>
                  <a:cubicBezTo>
                    <a:pt x="7651" y="0"/>
                    <a:pt x="7475" y="6"/>
                    <a:pt x="7299" y="18"/>
                  </a:cubicBezTo>
                  <a:cubicBezTo>
                    <a:pt x="3125" y="280"/>
                    <a:pt x="0" y="3906"/>
                    <a:pt x="263" y="8366"/>
                  </a:cubicBezTo>
                  <a:lnTo>
                    <a:pt x="1312" y="21412"/>
                  </a:lnTo>
                  <a:cubicBezTo>
                    <a:pt x="1813" y="25323"/>
                    <a:pt x="4937" y="28448"/>
                    <a:pt x="9111" y="28448"/>
                  </a:cubicBezTo>
                  <a:cubicBezTo>
                    <a:pt x="9374" y="28448"/>
                    <a:pt x="9660" y="28448"/>
                    <a:pt x="9636" y="28710"/>
                  </a:cubicBezTo>
                  <a:cubicBezTo>
                    <a:pt x="13810" y="28185"/>
                    <a:pt x="16958" y="24536"/>
                    <a:pt x="16672" y="20100"/>
                  </a:cubicBezTo>
                  <a:lnTo>
                    <a:pt x="15646" y="7054"/>
                  </a:lnTo>
                  <a:cubicBezTo>
                    <a:pt x="15395" y="3057"/>
                    <a:pt x="11797" y="0"/>
                    <a:pt x="7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21f37358a5b_0_1300"/>
            <p:cNvSpPr/>
            <p:nvPr/>
          </p:nvSpPr>
          <p:spPr>
            <a:xfrm>
              <a:off x="2025075" y="1646625"/>
              <a:ext cx="738200" cy="417850"/>
            </a:xfrm>
            <a:custGeom>
              <a:rect b="b" l="l" r="r" t="t"/>
              <a:pathLst>
                <a:path extrusionOk="0" h="16714" w="29528">
                  <a:moveTo>
                    <a:pt x="8370" y="1"/>
                  </a:moveTo>
                  <a:cubicBezTo>
                    <a:pt x="4420" y="1"/>
                    <a:pt x="1052" y="3057"/>
                    <a:pt x="549" y="7054"/>
                  </a:cubicBezTo>
                  <a:cubicBezTo>
                    <a:pt x="0" y="11491"/>
                    <a:pt x="3411" y="15116"/>
                    <a:pt x="7585" y="15664"/>
                  </a:cubicBezTo>
                  <a:lnTo>
                    <a:pt x="20631" y="16714"/>
                  </a:lnTo>
                  <a:lnTo>
                    <a:pt x="21418" y="16714"/>
                  </a:lnTo>
                  <a:cubicBezTo>
                    <a:pt x="25592" y="16714"/>
                    <a:pt x="28692" y="13566"/>
                    <a:pt x="28979" y="9678"/>
                  </a:cubicBezTo>
                  <a:cubicBezTo>
                    <a:pt x="29527" y="5218"/>
                    <a:pt x="26379" y="1330"/>
                    <a:pt x="21943" y="1044"/>
                  </a:cubicBezTo>
                  <a:lnTo>
                    <a:pt x="8897" y="19"/>
                  </a:lnTo>
                  <a:cubicBezTo>
                    <a:pt x="8720" y="6"/>
                    <a:pt x="8545" y="1"/>
                    <a:pt x="8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g21f37358a5b_0_1300"/>
            <p:cNvSpPr/>
            <p:nvPr/>
          </p:nvSpPr>
          <p:spPr>
            <a:xfrm>
              <a:off x="4600900" y="3085625"/>
              <a:ext cx="658900" cy="615600"/>
            </a:xfrm>
            <a:custGeom>
              <a:rect b="b" l="l" r="r" t="t"/>
              <a:pathLst>
                <a:path extrusionOk="0" h="24624" w="26356">
                  <a:moveTo>
                    <a:pt x="8477" y="1"/>
                  </a:moveTo>
                  <a:cubicBezTo>
                    <a:pt x="6588" y="1"/>
                    <a:pt x="4696" y="716"/>
                    <a:pt x="3125" y="2156"/>
                  </a:cubicBezTo>
                  <a:cubicBezTo>
                    <a:pt x="1" y="5066"/>
                    <a:pt x="1" y="10003"/>
                    <a:pt x="2863" y="13127"/>
                  </a:cubicBezTo>
                  <a:lnTo>
                    <a:pt x="12260" y="22262"/>
                  </a:lnTo>
                  <a:cubicBezTo>
                    <a:pt x="13572" y="23836"/>
                    <a:pt x="15647" y="24623"/>
                    <a:pt x="17746" y="24623"/>
                  </a:cubicBezTo>
                  <a:cubicBezTo>
                    <a:pt x="19821" y="24623"/>
                    <a:pt x="21919" y="23836"/>
                    <a:pt x="23231" y="22262"/>
                  </a:cubicBezTo>
                  <a:cubicBezTo>
                    <a:pt x="26356" y="19376"/>
                    <a:pt x="26356" y="14415"/>
                    <a:pt x="23231" y="11291"/>
                  </a:cubicBezTo>
                  <a:lnTo>
                    <a:pt x="13834" y="2156"/>
                  </a:lnTo>
                  <a:cubicBezTo>
                    <a:pt x="12269" y="722"/>
                    <a:pt x="10374" y="1"/>
                    <a:pt x="8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21f37358a5b_0_1300"/>
            <p:cNvSpPr/>
            <p:nvPr/>
          </p:nvSpPr>
          <p:spPr>
            <a:xfrm>
              <a:off x="4111975" y="3301475"/>
              <a:ext cx="437675" cy="725900"/>
            </a:xfrm>
            <a:custGeom>
              <a:rect b="b" l="l" r="r" t="t"/>
              <a:pathLst>
                <a:path extrusionOk="0" h="29036" w="17507">
                  <a:moveTo>
                    <a:pt x="8541" y="0"/>
                  </a:moveTo>
                  <a:cubicBezTo>
                    <a:pt x="8227" y="0"/>
                    <a:pt x="7908" y="19"/>
                    <a:pt x="7585" y="57"/>
                  </a:cubicBezTo>
                  <a:cubicBezTo>
                    <a:pt x="3173" y="582"/>
                    <a:pt x="1" y="4493"/>
                    <a:pt x="549" y="8667"/>
                  </a:cubicBezTo>
                  <a:lnTo>
                    <a:pt x="1575" y="21737"/>
                  </a:lnTo>
                  <a:cubicBezTo>
                    <a:pt x="2100" y="25649"/>
                    <a:pt x="5224" y="28773"/>
                    <a:pt x="9398" y="28773"/>
                  </a:cubicBezTo>
                  <a:cubicBezTo>
                    <a:pt x="9660" y="28773"/>
                    <a:pt x="9899" y="28773"/>
                    <a:pt x="10209" y="29036"/>
                  </a:cubicBezTo>
                  <a:cubicBezTo>
                    <a:pt x="14382" y="28511"/>
                    <a:pt x="17507" y="24862"/>
                    <a:pt x="17245" y="20426"/>
                  </a:cubicBezTo>
                  <a:lnTo>
                    <a:pt x="16195" y="7356"/>
                  </a:lnTo>
                  <a:lnTo>
                    <a:pt x="16195" y="7093"/>
                  </a:lnTo>
                  <a:cubicBezTo>
                    <a:pt x="15687" y="3004"/>
                    <a:pt x="12515" y="0"/>
                    <a:pt x="8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21f37358a5b_0_1300"/>
            <p:cNvSpPr/>
            <p:nvPr/>
          </p:nvSpPr>
          <p:spPr>
            <a:xfrm>
              <a:off x="4835850" y="2585725"/>
              <a:ext cx="731025" cy="417875"/>
            </a:xfrm>
            <a:custGeom>
              <a:rect b="b" l="l" r="r" t="t"/>
              <a:pathLst>
                <a:path extrusionOk="0" h="16715" w="29241">
                  <a:moveTo>
                    <a:pt x="8084" y="1"/>
                  </a:moveTo>
                  <a:cubicBezTo>
                    <a:pt x="4135" y="1"/>
                    <a:pt x="788" y="3058"/>
                    <a:pt x="262" y="7055"/>
                  </a:cubicBezTo>
                  <a:cubicBezTo>
                    <a:pt x="0" y="11229"/>
                    <a:pt x="3124" y="15116"/>
                    <a:pt x="7298" y="15665"/>
                  </a:cubicBezTo>
                  <a:lnTo>
                    <a:pt x="20368" y="16714"/>
                  </a:lnTo>
                  <a:lnTo>
                    <a:pt x="21131" y="16714"/>
                  </a:lnTo>
                  <a:cubicBezTo>
                    <a:pt x="25305" y="16714"/>
                    <a:pt x="28716" y="13566"/>
                    <a:pt x="28716" y="9392"/>
                  </a:cubicBezTo>
                  <a:cubicBezTo>
                    <a:pt x="29241" y="5218"/>
                    <a:pt x="26116" y="1307"/>
                    <a:pt x="21656" y="1045"/>
                  </a:cubicBezTo>
                  <a:lnTo>
                    <a:pt x="8610" y="19"/>
                  </a:lnTo>
                  <a:cubicBezTo>
                    <a:pt x="8433" y="7"/>
                    <a:pt x="8258" y="1"/>
                    <a:pt x="8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1f37358a5b_0_134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Wide Market Access &amp; Good Trade Relations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798" name="Google Shape;798;g21f37358a5b_0_1349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1192" y="4012997"/>
            <a:ext cx="11026398" cy="68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21f37358a5b_0_1349"/>
          <p:cNvSpPr/>
          <p:nvPr/>
        </p:nvSpPr>
        <p:spPr>
          <a:xfrm>
            <a:off x="885859" y="7309733"/>
            <a:ext cx="88632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Preferential Trade Agreements </a:t>
            </a:r>
            <a:endParaRPr b="0" i="0" sz="38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g21f37358a5b_0_1349"/>
          <p:cNvSpPr/>
          <p:nvPr/>
        </p:nvSpPr>
        <p:spPr>
          <a:xfrm>
            <a:off x="5099459" y="4278576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US$ 6.09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Exports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g21f37358a5b_0_1349"/>
          <p:cNvSpPr/>
          <p:nvPr/>
        </p:nvSpPr>
        <p:spPr>
          <a:xfrm>
            <a:off x="1163792" y="4278576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US$ 17.43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Imports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g21f37358a5b_0_1349"/>
          <p:cNvSpPr/>
          <p:nvPr/>
        </p:nvSpPr>
        <p:spPr>
          <a:xfrm>
            <a:off x="1889659" y="11596883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Kenya’s untapped export potential</a:t>
            </a:r>
            <a:endParaRPr b="0" i="0" sz="3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g21f37358a5b_0_1349"/>
          <p:cNvSpPr/>
          <p:nvPr/>
        </p:nvSpPr>
        <p:spPr>
          <a:xfrm>
            <a:off x="5244725" y="11696083"/>
            <a:ext cx="5106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US$ 4.1 Bn (ITC)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4" name="Google Shape;804;g21f37358a5b_0_13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8240" y="9545621"/>
            <a:ext cx="2127702" cy="11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g21f37358a5b_0_13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853" y="9655517"/>
            <a:ext cx="1509053" cy="97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g21f37358a5b_0_13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1584" y="9643459"/>
            <a:ext cx="1787249" cy="100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g21f37358a5b_0_1349"/>
          <p:cNvPicPr preferRelativeResize="0"/>
          <p:nvPr/>
        </p:nvPicPr>
        <p:blipFill rotWithShape="1">
          <a:blip r:embed="rId7">
            <a:alphaModFix/>
          </a:blip>
          <a:srcRect b="5444" l="20015" r="14249" t="5453"/>
          <a:stretch/>
        </p:blipFill>
        <p:spPr>
          <a:xfrm>
            <a:off x="7038517" y="9610904"/>
            <a:ext cx="1132544" cy="106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g21f37358a5b_0_1349"/>
          <p:cNvPicPr preferRelativeResize="0"/>
          <p:nvPr/>
        </p:nvPicPr>
        <p:blipFill rotWithShape="1">
          <a:blip r:embed="rId8">
            <a:alphaModFix/>
          </a:blip>
          <a:srcRect b="5390" l="2450" r="59901" t="3700"/>
          <a:stretch/>
        </p:blipFill>
        <p:spPr>
          <a:xfrm>
            <a:off x="8616155" y="9575301"/>
            <a:ext cx="1132527" cy="1139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9" name="Google Shape;809;g21f37358a5b_0_1349"/>
          <p:cNvGrpSpPr/>
          <p:nvPr/>
        </p:nvGrpSpPr>
        <p:grpSpPr>
          <a:xfrm>
            <a:off x="2480885" y="3009405"/>
            <a:ext cx="998760" cy="1132810"/>
            <a:chOff x="1455650" y="408650"/>
            <a:chExt cx="4305000" cy="4882800"/>
          </a:xfrm>
        </p:grpSpPr>
        <p:sp>
          <p:nvSpPr>
            <p:cNvPr id="810" name="Google Shape;810;g21f37358a5b_0_1349"/>
            <p:cNvSpPr/>
            <p:nvPr/>
          </p:nvSpPr>
          <p:spPr>
            <a:xfrm>
              <a:off x="1455650" y="1599275"/>
              <a:ext cx="2349275" cy="1627500"/>
            </a:xfrm>
            <a:custGeom>
              <a:rect b="b" l="l" r="r" t="t"/>
              <a:pathLst>
                <a:path extrusionOk="0" h="65100" w="93971">
                  <a:moveTo>
                    <a:pt x="4381" y="1"/>
                  </a:moveTo>
                  <a:cubicBezTo>
                    <a:pt x="2140" y="1"/>
                    <a:pt x="189" y="1783"/>
                    <a:pt x="96" y="4131"/>
                  </a:cubicBezTo>
                  <a:cubicBezTo>
                    <a:pt x="0" y="6563"/>
                    <a:pt x="1813" y="8615"/>
                    <a:pt x="4246" y="8710"/>
                  </a:cubicBezTo>
                  <a:cubicBezTo>
                    <a:pt x="34488" y="10046"/>
                    <a:pt x="60843" y="26956"/>
                    <a:pt x="73960" y="53000"/>
                  </a:cubicBezTo>
                  <a:lnTo>
                    <a:pt x="65780" y="49924"/>
                  </a:lnTo>
                  <a:cubicBezTo>
                    <a:pt x="65265" y="49749"/>
                    <a:pt x="64745" y="49664"/>
                    <a:pt x="64238" y="49664"/>
                  </a:cubicBezTo>
                  <a:cubicBezTo>
                    <a:pt x="62464" y="49664"/>
                    <a:pt x="60848" y="50695"/>
                    <a:pt x="60199" y="52476"/>
                  </a:cubicBezTo>
                  <a:cubicBezTo>
                    <a:pt x="59364" y="54741"/>
                    <a:pt x="60461" y="57198"/>
                    <a:pt x="62727" y="58033"/>
                  </a:cubicBezTo>
                  <a:lnTo>
                    <a:pt x="80805" y="64830"/>
                  </a:lnTo>
                  <a:cubicBezTo>
                    <a:pt x="81292" y="65012"/>
                    <a:pt x="81799" y="65099"/>
                    <a:pt x="82301" y="65099"/>
                  </a:cubicBezTo>
                  <a:cubicBezTo>
                    <a:pt x="84035" y="65099"/>
                    <a:pt x="85715" y="64059"/>
                    <a:pt x="86363" y="62302"/>
                  </a:cubicBezTo>
                  <a:lnTo>
                    <a:pt x="93160" y="44223"/>
                  </a:lnTo>
                  <a:cubicBezTo>
                    <a:pt x="93971" y="41934"/>
                    <a:pt x="92898" y="39501"/>
                    <a:pt x="90632" y="38666"/>
                  </a:cubicBezTo>
                  <a:cubicBezTo>
                    <a:pt x="90226" y="38547"/>
                    <a:pt x="89678" y="38428"/>
                    <a:pt x="89272" y="38380"/>
                  </a:cubicBezTo>
                  <a:cubicBezTo>
                    <a:pt x="89235" y="38379"/>
                    <a:pt x="89197" y="38378"/>
                    <a:pt x="89160" y="38378"/>
                  </a:cubicBezTo>
                  <a:cubicBezTo>
                    <a:pt x="87412" y="38378"/>
                    <a:pt x="85751" y="39466"/>
                    <a:pt x="85051" y="41194"/>
                  </a:cubicBezTo>
                  <a:lnTo>
                    <a:pt x="81903" y="49613"/>
                  </a:lnTo>
                  <a:cubicBezTo>
                    <a:pt x="67401" y="20444"/>
                    <a:pt x="38304" y="1579"/>
                    <a:pt x="4556" y="5"/>
                  </a:cubicBezTo>
                  <a:cubicBezTo>
                    <a:pt x="4497" y="2"/>
                    <a:pt x="4439" y="1"/>
                    <a:pt x="4381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21f37358a5b_0_1349"/>
            <p:cNvSpPr/>
            <p:nvPr/>
          </p:nvSpPr>
          <p:spPr>
            <a:xfrm>
              <a:off x="1818175" y="408650"/>
              <a:ext cx="3942475" cy="4882800"/>
            </a:xfrm>
            <a:custGeom>
              <a:rect b="b" l="l" r="r" t="t"/>
              <a:pathLst>
                <a:path extrusionOk="0" h="195312" w="157699">
                  <a:moveTo>
                    <a:pt x="31984" y="0"/>
                  </a:moveTo>
                  <a:cubicBezTo>
                    <a:pt x="31125" y="0"/>
                    <a:pt x="30314" y="334"/>
                    <a:pt x="29646" y="883"/>
                  </a:cubicBezTo>
                  <a:lnTo>
                    <a:pt x="3268" y="23350"/>
                  </a:lnTo>
                  <a:cubicBezTo>
                    <a:pt x="2529" y="23970"/>
                    <a:pt x="2075" y="24876"/>
                    <a:pt x="2028" y="25854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63"/>
                  </a:lnTo>
                  <a:lnTo>
                    <a:pt x="10900" y="42144"/>
                  </a:lnTo>
                  <a:cubicBezTo>
                    <a:pt x="11080" y="43987"/>
                    <a:pt x="12615" y="45428"/>
                    <a:pt x="14449" y="45428"/>
                  </a:cubicBezTo>
                  <a:cubicBezTo>
                    <a:pt x="14561" y="45428"/>
                    <a:pt x="14674" y="45422"/>
                    <a:pt x="14788" y="45411"/>
                  </a:cubicBezTo>
                  <a:cubicBezTo>
                    <a:pt x="16743" y="45245"/>
                    <a:pt x="18246" y="43503"/>
                    <a:pt x="18055" y="41548"/>
                  </a:cubicBezTo>
                  <a:lnTo>
                    <a:pt x="17483" y="34750"/>
                  </a:lnTo>
                  <a:cubicBezTo>
                    <a:pt x="17411" y="33939"/>
                    <a:pt x="17077" y="33200"/>
                    <a:pt x="16529" y="32604"/>
                  </a:cubicBezTo>
                  <a:lnTo>
                    <a:pt x="10781" y="26403"/>
                  </a:lnTo>
                  <a:lnTo>
                    <a:pt x="33319" y="7203"/>
                  </a:lnTo>
                  <a:lnTo>
                    <a:pt x="37684" y="7203"/>
                  </a:lnTo>
                  <a:lnTo>
                    <a:pt x="41810" y="22587"/>
                  </a:lnTo>
                  <a:cubicBezTo>
                    <a:pt x="42216" y="24041"/>
                    <a:pt x="43527" y="25115"/>
                    <a:pt x="45030" y="25210"/>
                  </a:cubicBezTo>
                  <a:lnTo>
                    <a:pt x="61057" y="26212"/>
                  </a:lnTo>
                  <a:lnTo>
                    <a:pt x="81211" y="39568"/>
                  </a:lnTo>
                  <a:cubicBezTo>
                    <a:pt x="81640" y="39878"/>
                    <a:pt x="82117" y="40045"/>
                    <a:pt x="82666" y="40141"/>
                  </a:cubicBezTo>
                  <a:lnTo>
                    <a:pt x="111453" y="44291"/>
                  </a:lnTo>
                  <a:cubicBezTo>
                    <a:pt x="111612" y="44311"/>
                    <a:pt x="111771" y="44321"/>
                    <a:pt x="111928" y="44321"/>
                  </a:cubicBezTo>
                  <a:cubicBezTo>
                    <a:pt x="113236" y="44321"/>
                    <a:pt x="114464" y="43630"/>
                    <a:pt x="115102" y="42502"/>
                  </a:cubicBezTo>
                  <a:lnTo>
                    <a:pt x="118584" y="36229"/>
                  </a:lnTo>
                  <a:lnTo>
                    <a:pt x="132895" y="29145"/>
                  </a:lnTo>
                  <a:lnTo>
                    <a:pt x="138738" y="33916"/>
                  </a:lnTo>
                  <a:cubicBezTo>
                    <a:pt x="139338" y="34405"/>
                    <a:pt x="140125" y="34707"/>
                    <a:pt x="140925" y="34707"/>
                  </a:cubicBezTo>
                  <a:cubicBezTo>
                    <a:pt x="140983" y="34707"/>
                    <a:pt x="141041" y="34706"/>
                    <a:pt x="141099" y="34703"/>
                  </a:cubicBezTo>
                  <a:lnTo>
                    <a:pt x="147062" y="34536"/>
                  </a:lnTo>
                  <a:lnTo>
                    <a:pt x="147062" y="34536"/>
                  </a:lnTo>
                  <a:lnTo>
                    <a:pt x="134278" y="53282"/>
                  </a:lnTo>
                  <a:cubicBezTo>
                    <a:pt x="133849" y="53878"/>
                    <a:pt x="133634" y="54594"/>
                    <a:pt x="133634" y="55309"/>
                  </a:cubicBezTo>
                  <a:lnTo>
                    <a:pt x="133944" y="120206"/>
                  </a:lnTo>
                  <a:cubicBezTo>
                    <a:pt x="133944" y="120898"/>
                    <a:pt x="134135" y="121590"/>
                    <a:pt x="134516" y="122162"/>
                  </a:cubicBezTo>
                  <a:lnTo>
                    <a:pt x="143031" y="135328"/>
                  </a:lnTo>
                  <a:lnTo>
                    <a:pt x="139787" y="138762"/>
                  </a:lnTo>
                  <a:lnTo>
                    <a:pt x="135542" y="139024"/>
                  </a:lnTo>
                  <a:cubicBezTo>
                    <a:pt x="133872" y="139120"/>
                    <a:pt x="132465" y="140384"/>
                    <a:pt x="132227" y="142077"/>
                  </a:cubicBezTo>
                  <a:lnTo>
                    <a:pt x="131702" y="145822"/>
                  </a:lnTo>
                  <a:lnTo>
                    <a:pt x="128148" y="148779"/>
                  </a:lnTo>
                  <a:cubicBezTo>
                    <a:pt x="125739" y="149066"/>
                    <a:pt x="121089" y="150210"/>
                    <a:pt x="119252" y="154026"/>
                  </a:cubicBezTo>
                  <a:cubicBezTo>
                    <a:pt x="117845" y="156936"/>
                    <a:pt x="118083" y="159894"/>
                    <a:pt x="118465" y="161659"/>
                  </a:cubicBezTo>
                  <a:lnTo>
                    <a:pt x="107565" y="185127"/>
                  </a:lnTo>
                  <a:lnTo>
                    <a:pt x="104370" y="187345"/>
                  </a:lnTo>
                  <a:lnTo>
                    <a:pt x="79541" y="170030"/>
                  </a:lnTo>
                  <a:lnTo>
                    <a:pt x="79184" y="161802"/>
                  </a:lnTo>
                  <a:cubicBezTo>
                    <a:pt x="79112" y="160585"/>
                    <a:pt x="78420" y="159440"/>
                    <a:pt x="77347" y="158844"/>
                  </a:cubicBezTo>
                  <a:lnTo>
                    <a:pt x="9254" y="120397"/>
                  </a:lnTo>
                  <a:lnTo>
                    <a:pt x="8968" y="113528"/>
                  </a:lnTo>
                  <a:lnTo>
                    <a:pt x="9922" y="109474"/>
                  </a:lnTo>
                  <a:cubicBezTo>
                    <a:pt x="10065" y="108758"/>
                    <a:pt x="10041" y="108043"/>
                    <a:pt x="9779" y="107375"/>
                  </a:cubicBezTo>
                  <a:lnTo>
                    <a:pt x="8110" y="103010"/>
                  </a:lnTo>
                  <a:cubicBezTo>
                    <a:pt x="12331" y="98932"/>
                    <a:pt x="22324" y="88939"/>
                    <a:pt x="24614" y="83286"/>
                  </a:cubicBezTo>
                  <a:cubicBezTo>
                    <a:pt x="24829" y="82761"/>
                    <a:pt x="25043" y="82237"/>
                    <a:pt x="25282" y="81688"/>
                  </a:cubicBezTo>
                  <a:cubicBezTo>
                    <a:pt x="25592" y="80901"/>
                    <a:pt x="25950" y="80066"/>
                    <a:pt x="26307" y="79160"/>
                  </a:cubicBezTo>
                  <a:cubicBezTo>
                    <a:pt x="27071" y="77323"/>
                    <a:pt x="26164" y="75248"/>
                    <a:pt x="24328" y="74509"/>
                  </a:cubicBezTo>
                  <a:cubicBezTo>
                    <a:pt x="23883" y="74332"/>
                    <a:pt x="23426" y="74248"/>
                    <a:pt x="22980" y="74248"/>
                  </a:cubicBezTo>
                  <a:cubicBezTo>
                    <a:pt x="21561" y="74248"/>
                    <a:pt x="20239" y="75097"/>
                    <a:pt x="19677" y="76512"/>
                  </a:cubicBezTo>
                  <a:cubicBezTo>
                    <a:pt x="19319" y="77371"/>
                    <a:pt x="18985" y="78182"/>
                    <a:pt x="18651" y="78945"/>
                  </a:cubicBezTo>
                  <a:cubicBezTo>
                    <a:pt x="18413" y="79518"/>
                    <a:pt x="18174" y="80042"/>
                    <a:pt x="17960" y="80591"/>
                  </a:cubicBezTo>
                  <a:cubicBezTo>
                    <a:pt x="16290" y="84622"/>
                    <a:pt x="6941" y="94281"/>
                    <a:pt x="1431" y="99433"/>
                  </a:cubicBezTo>
                  <a:cubicBezTo>
                    <a:pt x="358" y="100458"/>
                    <a:pt x="0" y="101961"/>
                    <a:pt x="525" y="103344"/>
                  </a:cubicBezTo>
                  <a:lnTo>
                    <a:pt x="2672" y="108878"/>
                  </a:lnTo>
                  <a:lnTo>
                    <a:pt x="1861" y="112336"/>
                  </a:lnTo>
                  <a:cubicBezTo>
                    <a:pt x="1813" y="112670"/>
                    <a:pt x="1789" y="113004"/>
                    <a:pt x="1789" y="113338"/>
                  </a:cubicBezTo>
                  <a:lnTo>
                    <a:pt x="2171" y="122663"/>
                  </a:lnTo>
                  <a:cubicBezTo>
                    <a:pt x="2219" y="123903"/>
                    <a:pt x="2910" y="125048"/>
                    <a:pt x="3983" y="125644"/>
                  </a:cubicBezTo>
                  <a:lnTo>
                    <a:pt x="72076" y="164091"/>
                  </a:lnTo>
                  <a:lnTo>
                    <a:pt x="72434" y="172129"/>
                  </a:lnTo>
                  <a:cubicBezTo>
                    <a:pt x="72458" y="173226"/>
                    <a:pt x="73030" y="174275"/>
                    <a:pt x="73960" y="174896"/>
                  </a:cubicBezTo>
                  <a:lnTo>
                    <a:pt x="102271" y="194668"/>
                  </a:lnTo>
                  <a:cubicBezTo>
                    <a:pt x="102915" y="195097"/>
                    <a:pt x="103630" y="195312"/>
                    <a:pt x="104346" y="195312"/>
                  </a:cubicBezTo>
                  <a:cubicBezTo>
                    <a:pt x="105061" y="195312"/>
                    <a:pt x="105777" y="195097"/>
                    <a:pt x="106421" y="194691"/>
                  </a:cubicBezTo>
                  <a:lnTo>
                    <a:pt x="112455" y="190446"/>
                  </a:lnTo>
                  <a:cubicBezTo>
                    <a:pt x="112956" y="190064"/>
                    <a:pt x="113361" y="189587"/>
                    <a:pt x="113647" y="189015"/>
                  </a:cubicBezTo>
                  <a:lnTo>
                    <a:pt x="125501" y="163495"/>
                  </a:lnTo>
                  <a:cubicBezTo>
                    <a:pt x="125930" y="162613"/>
                    <a:pt x="125978" y="161659"/>
                    <a:pt x="125596" y="160728"/>
                  </a:cubicBezTo>
                  <a:cubicBezTo>
                    <a:pt x="125406" y="160156"/>
                    <a:pt x="125048" y="158486"/>
                    <a:pt x="125692" y="157175"/>
                  </a:cubicBezTo>
                  <a:cubicBezTo>
                    <a:pt x="125978" y="156555"/>
                    <a:pt x="128244" y="155887"/>
                    <a:pt x="129770" y="155815"/>
                  </a:cubicBezTo>
                  <a:cubicBezTo>
                    <a:pt x="130510" y="155744"/>
                    <a:pt x="131249" y="155481"/>
                    <a:pt x="131845" y="154980"/>
                  </a:cubicBezTo>
                  <a:lnTo>
                    <a:pt x="137307" y="150449"/>
                  </a:lnTo>
                  <a:cubicBezTo>
                    <a:pt x="137999" y="149876"/>
                    <a:pt x="138452" y="149066"/>
                    <a:pt x="138571" y="148207"/>
                  </a:cubicBezTo>
                  <a:lnTo>
                    <a:pt x="138857" y="145965"/>
                  </a:lnTo>
                  <a:lnTo>
                    <a:pt x="141600" y="145798"/>
                  </a:lnTo>
                  <a:cubicBezTo>
                    <a:pt x="142530" y="145726"/>
                    <a:pt x="143365" y="145345"/>
                    <a:pt x="143985" y="144701"/>
                  </a:cubicBezTo>
                  <a:lnTo>
                    <a:pt x="150115" y="138190"/>
                  </a:lnTo>
                  <a:cubicBezTo>
                    <a:pt x="151259" y="136973"/>
                    <a:pt x="151426" y="135161"/>
                    <a:pt x="150544" y="133777"/>
                  </a:cubicBezTo>
                  <a:lnTo>
                    <a:pt x="141075" y="119133"/>
                  </a:lnTo>
                  <a:lnTo>
                    <a:pt x="140765" y="56383"/>
                  </a:lnTo>
                  <a:lnTo>
                    <a:pt x="156864" y="32747"/>
                  </a:lnTo>
                  <a:cubicBezTo>
                    <a:pt x="157604" y="31650"/>
                    <a:pt x="157699" y="30219"/>
                    <a:pt x="157055" y="29026"/>
                  </a:cubicBezTo>
                  <a:cubicBezTo>
                    <a:pt x="156398" y="27876"/>
                    <a:pt x="155187" y="27165"/>
                    <a:pt x="153853" y="27165"/>
                  </a:cubicBezTo>
                  <a:cubicBezTo>
                    <a:pt x="153831" y="27165"/>
                    <a:pt x="153809" y="27165"/>
                    <a:pt x="153787" y="27166"/>
                  </a:cubicBezTo>
                  <a:lnTo>
                    <a:pt x="142172" y="27500"/>
                  </a:lnTo>
                  <a:lnTo>
                    <a:pt x="135590" y="22110"/>
                  </a:lnTo>
                  <a:cubicBezTo>
                    <a:pt x="134947" y="21581"/>
                    <a:pt x="134142" y="21309"/>
                    <a:pt x="133328" y="21309"/>
                  </a:cubicBezTo>
                  <a:cubicBezTo>
                    <a:pt x="132783" y="21309"/>
                    <a:pt x="132233" y="21431"/>
                    <a:pt x="131726" y="21680"/>
                  </a:cubicBezTo>
                  <a:lnTo>
                    <a:pt x="114387" y="30338"/>
                  </a:lnTo>
                  <a:cubicBezTo>
                    <a:pt x="113767" y="30648"/>
                    <a:pt x="113218" y="31173"/>
                    <a:pt x="112860" y="31793"/>
                  </a:cubicBezTo>
                  <a:lnTo>
                    <a:pt x="110022" y="36849"/>
                  </a:lnTo>
                  <a:lnTo>
                    <a:pt x="84455" y="33176"/>
                  </a:lnTo>
                  <a:lnTo>
                    <a:pt x="64206" y="19748"/>
                  </a:lnTo>
                  <a:cubicBezTo>
                    <a:pt x="63681" y="19391"/>
                    <a:pt x="63085" y="19176"/>
                    <a:pt x="62441" y="19152"/>
                  </a:cubicBezTo>
                  <a:lnTo>
                    <a:pt x="48059" y="18222"/>
                  </a:lnTo>
                  <a:lnTo>
                    <a:pt x="43837" y="2671"/>
                  </a:lnTo>
                  <a:cubicBezTo>
                    <a:pt x="43432" y="1073"/>
                    <a:pt x="42001" y="0"/>
                    <a:pt x="40379" y="0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2" name="Google Shape;812;g21f37358a5b_0_1349"/>
          <p:cNvGrpSpPr/>
          <p:nvPr/>
        </p:nvGrpSpPr>
        <p:grpSpPr>
          <a:xfrm>
            <a:off x="6007842" y="3061195"/>
            <a:ext cx="999311" cy="1082161"/>
            <a:chOff x="1818775" y="407450"/>
            <a:chExt cx="4509525" cy="4883400"/>
          </a:xfrm>
        </p:grpSpPr>
        <p:sp>
          <p:nvSpPr>
            <p:cNvPr id="813" name="Google Shape;813;g21f37358a5b_0_1349"/>
            <p:cNvSpPr/>
            <p:nvPr/>
          </p:nvSpPr>
          <p:spPr>
            <a:xfrm>
              <a:off x="3956350" y="1655725"/>
              <a:ext cx="2371950" cy="1690100"/>
            </a:xfrm>
            <a:custGeom>
              <a:rect b="b" l="l" r="r" t="t"/>
              <a:pathLst>
                <a:path extrusionOk="0" h="67604" w="94878">
                  <a:moveTo>
                    <a:pt x="76859" y="1"/>
                  </a:moveTo>
                  <a:cubicBezTo>
                    <a:pt x="75806" y="1"/>
                    <a:pt x="74757" y="396"/>
                    <a:pt x="73937" y="1205"/>
                  </a:cubicBezTo>
                  <a:cubicBezTo>
                    <a:pt x="73627" y="1515"/>
                    <a:pt x="73293" y="1944"/>
                    <a:pt x="73102" y="2302"/>
                  </a:cubicBezTo>
                  <a:cubicBezTo>
                    <a:pt x="72243" y="3876"/>
                    <a:pt x="72458" y="5903"/>
                    <a:pt x="73746" y="7311"/>
                  </a:cubicBezTo>
                  <a:lnTo>
                    <a:pt x="79899" y="13869"/>
                  </a:lnTo>
                  <a:cubicBezTo>
                    <a:pt x="47296" y="13917"/>
                    <a:pt x="17507" y="31638"/>
                    <a:pt x="1098" y="61189"/>
                  </a:cubicBezTo>
                  <a:cubicBezTo>
                    <a:pt x="1" y="63240"/>
                    <a:pt x="716" y="65887"/>
                    <a:pt x="2839" y="67056"/>
                  </a:cubicBezTo>
                  <a:cubicBezTo>
                    <a:pt x="3516" y="67425"/>
                    <a:pt x="4255" y="67603"/>
                    <a:pt x="4983" y="67603"/>
                  </a:cubicBezTo>
                  <a:cubicBezTo>
                    <a:pt x="6512" y="67603"/>
                    <a:pt x="7994" y="66817"/>
                    <a:pt x="8754" y="65363"/>
                  </a:cubicBezTo>
                  <a:cubicBezTo>
                    <a:pt x="23374" y="38817"/>
                    <a:pt x="50206" y="22718"/>
                    <a:pt x="79399" y="22479"/>
                  </a:cubicBezTo>
                  <a:lnTo>
                    <a:pt x="79399" y="22479"/>
                  </a:lnTo>
                  <a:lnTo>
                    <a:pt x="73007" y="28466"/>
                  </a:lnTo>
                  <a:cubicBezTo>
                    <a:pt x="71242" y="30135"/>
                    <a:pt x="71123" y="32854"/>
                    <a:pt x="72792" y="34596"/>
                  </a:cubicBezTo>
                  <a:cubicBezTo>
                    <a:pt x="73665" y="35506"/>
                    <a:pt x="74824" y="35973"/>
                    <a:pt x="75977" y="35973"/>
                  </a:cubicBezTo>
                  <a:cubicBezTo>
                    <a:pt x="77030" y="35973"/>
                    <a:pt x="78078" y="35583"/>
                    <a:pt x="78898" y="34786"/>
                  </a:cubicBezTo>
                  <a:lnTo>
                    <a:pt x="93017" y="21621"/>
                  </a:lnTo>
                  <a:cubicBezTo>
                    <a:pt x="94710" y="20023"/>
                    <a:pt x="94877" y="17232"/>
                    <a:pt x="93232" y="15515"/>
                  </a:cubicBezTo>
                  <a:lnTo>
                    <a:pt x="80043" y="1396"/>
                  </a:lnTo>
                  <a:cubicBezTo>
                    <a:pt x="79170" y="474"/>
                    <a:pt x="78012" y="1"/>
                    <a:pt x="76859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21f37358a5b_0_1349"/>
            <p:cNvSpPr/>
            <p:nvPr/>
          </p:nvSpPr>
          <p:spPr>
            <a:xfrm>
              <a:off x="1818775" y="407450"/>
              <a:ext cx="3942475" cy="4883400"/>
            </a:xfrm>
            <a:custGeom>
              <a:rect b="b" l="l" r="r" t="t"/>
              <a:pathLst>
                <a:path extrusionOk="0" h="195336" w="157699">
                  <a:moveTo>
                    <a:pt x="31984" y="1"/>
                  </a:moveTo>
                  <a:cubicBezTo>
                    <a:pt x="31125" y="1"/>
                    <a:pt x="30314" y="287"/>
                    <a:pt x="29670" y="859"/>
                  </a:cubicBezTo>
                  <a:lnTo>
                    <a:pt x="3268" y="23326"/>
                  </a:lnTo>
                  <a:cubicBezTo>
                    <a:pt x="2528" y="23970"/>
                    <a:pt x="2075" y="24853"/>
                    <a:pt x="2028" y="25831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39"/>
                  </a:lnTo>
                  <a:lnTo>
                    <a:pt x="10900" y="42120"/>
                  </a:lnTo>
                  <a:cubicBezTo>
                    <a:pt x="10948" y="42621"/>
                    <a:pt x="11115" y="43170"/>
                    <a:pt x="11377" y="43599"/>
                  </a:cubicBezTo>
                  <a:cubicBezTo>
                    <a:pt x="11425" y="43671"/>
                    <a:pt x="14668" y="49252"/>
                    <a:pt x="20058" y="58577"/>
                  </a:cubicBezTo>
                  <a:cubicBezTo>
                    <a:pt x="24185" y="65732"/>
                    <a:pt x="21108" y="73054"/>
                    <a:pt x="18627" y="78969"/>
                  </a:cubicBezTo>
                  <a:cubicBezTo>
                    <a:pt x="18389" y="79542"/>
                    <a:pt x="18150" y="80066"/>
                    <a:pt x="17936" y="80615"/>
                  </a:cubicBezTo>
                  <a:cubicBezTo>
                    <a:pt x="16314" y="84670"/>
                    <a:pt x="6941" y="94329"/>
                    <a:pt x="1431" y="99481"/>
                  </a:cubicBezTo>
                  <a:cubicBezTo>
                    <a:pt x="358" y="100482"/>
                    <a:pt x="0" y="102009"/>
                    <a:pt x="525" y="103392"/>
                  </a:cubicBezTo>
                  <a:lnTo>
                    <a:pt x="2672" y="108949"/>
                  </a:lnTo>
                  <a:lnTo>
                    <a:pt x="1837" y="112408"/>
                  </a:lnTo>
                  <a:cubicBezTo>
                    <a:pt x="1789" y="112742"/>
                    <a:pt x="1765" y="113075"/>
                    <a:pt x="1765" y="113409"/>
                  </a:cubicBezTo>
                  <a:lnTo>
                    <a:pt x="2147" y="122735"/>
                  </a:lnTo>
                  <a:cubicBezTo>
                    <a:pt x="2195" y="123999"/>
                    <a:pt x="2886" y="125120"/>
                    <a:pt x="3959" y="125716"/>
                  </a:cubicBezTo>
                  <a:lnTo>
                    <a:pt x="72028" y="164115"/>
                  </a:lnTo>
                  <a:lnTo>
                    <a:pt x="72386" y="172129"/>
                  </a:lnTo>
                  <a:cubicBezTo>
                    <a:pt x="72410" y="173226"/>
                    <a:pt x="72982" y="174276"/>
                    <a:pt x="73912" y="174920"/>
                  </a:cubicBezTo>
                  <a:lnTo>
                    <a:pt x="102223" y="194668"/>
                  </a:lnTo>
                  <a:cubicBezTo>
                    <a:pt x="102843" y="195121"/>
                    <a:pt x="103558" y="195336"/>
                    <a:pt x="104274" y="195336"/>
                  </a:cubicBezTo>
                  <a:cubicBezTo>
                    <a:pt x="104990" y="195336"/>
                    <a:pt x="105705" y="195121"/>
                    <a:pt x="106349" y="194668"/>
                  </a:cubicBezTo>
                  <a:lnTo>
                    <a:pt x="112335" y="190375"/>
                  </a:lnTo>
                  <a:cubicBezTo>
                    <a:pt x="112836" y="189993"/>
                    <a:pt x="113242" y="189516"/>
                    <a:pt x="113528" y="188944"/>
                  </a:cubicBezTo>
                  <a:lnTo>
                    <a:pt x="125382" y="163424"/>
                  </a:lnTo>
                  <a:cubicBezTo>
                    <a:pt x="125763" y="162565"/>
                    <a:pt x="125835" y="161563"/>
                    <a:pt x="125477" y="160657"/>
                  </a:cubicBezTo>
                  <a:cubicBezTo>
                    <a:pt x="125453" y="160633"/>
                    <a:pt x="124809" y="158654"/>
                    <a:pt x="125572" y="157103"/>
                  </a:cubicBezTo>
                  <a:cubicBezTo>
                    <a:pt x="125882" y="156507"/>
                    <a:pt x="128124" y="155863"/>
                    <a:pt x="129651" y="155768"/>
                  </a:cubicBezTo>
                  <a:cubicBezTo>
                    <a:pt x="130414" y="155744"/>
                    <a:pt x="131129" y="155434"/>
                    <a:pt x="131726" y="154957"/>
                  </a:cubicBezTo>
                  <a:lnTo>
                    <a:pt x="137187" y="150425"/>
                  </a:lnTo>
                  <a:cubicBezTo>
                    <a:pt x="137879" y="149877"/>
                    <a:pt x="138332" y="149066"/>
                    <a:pt x="138452" y="148183"/>
                  </a:cubicBezTo>
                  <a:lnTo>
                    <a:pt x="138762" y="145918"/>
                  </a:lnTo>
                  <a:lnTo>
                    <a:pt x="141504" y="145751"/>
                  </a:lnTo>
                  <a:cubicBezTo>
                    <a:pt x="142435" y="145727"/>
                    <a:pt x="143269" y="145297"/>
                    <a:pt x="143889" y="144653"/>
                  </a:cubicBezTo>
                  <a:lnTo>
                    <a:pt x="150043" y="138142"/>
                  </a:lnTo>
                  <a:cubicBezTo>
                    <a:pt x="151140" y="136950"/>
                    <a:pt x="151331" y="135137"/>
                    <a:pt x="150424" y="133778"/>
                  </a:cubicBezTo>
                  <a:lnTo>
                    <a:pt x="140956" y="119134"/>
                  </a:lnTo>
                  <a:lnTo>
                    <a:pt x="140837" y="90322"/>
                  </a:lnTo>
                  <a:cubicBezTo>
                    <a:pt x="140837" y="88366"/>
                    <a:pt x="139215" y="86768"/>
                    <a:pt x="137259" y="86768"/>
                  </a:cubicBezTo>
                  <a:lnTo>
                    <a:pt x="137211" y="86768"/>
                  </a:lnTo>
                  <a:cubicBezTo>
                    <a:pt x="135256" y="86816"/>
                    <a:pt x="133681" y="88414"/>
                    <a:pt x="133681" y="90394"/>
                  </a:cubicBezTo>
                  <a:lnTo>
                    <a:pt x="133825" y="120231"/>
                  </a:lnTo>
                  <a:cubicBezTo>
                    <a:pt x="133825" y="120922"/>
                    <a:pt x="134039" y="121614"/>
                    <a:pt x="134397" y="122163"/>
                  </a:cubicBezTo>
                  <a:lnTo>
                    <a:pt x="142912" y="135352"/>
                  </a:lnTo>
                  <a:lnTo>
                    <a:pt x="139692" y="138786"/>
                  </a:lnTo>
                  <a:lnTo>
                    <a:pt x="135470" y="139049"/>
                  </a:lnTo>
                  <a:cubicBezTo>
                    <a:pt x="133801" y="139144"/>
                    <a:pt x="132394" y="140408"/>
                    <a:pt x="132155" y="142078"/>
                  </a:cubicBezTo>
                  <a:lnTo>
                    <a:pt x="131583" y="145846"/>
                  </a:lnTo>
                  <a:lnTo>
                    <a:pt x="128029" y="148780"/>
                  </a:lnTo>
                  <a:cubicBezTo>
                    <a:pt x="125668" y="149114"/>
                    <a:pt x="121017" y="150234"/>
                    <a:pt x="119157" y="154074"/>
                  </a:cubicBezTo>
                  <a:cubicBezTo>
                    <a:pt x="117726" y="156984"/>
                    <a:pt x="117988" y="159918"/>
                    <a:pt x="118346" y="161683"/>
                  </a:cubicBezTo>
                  <a:lnTo>
                    <a:pt x="107446" y="185128"/>
                  </a:lnTo>
                  <a:lnTo>
                    <a:pt x="104250" y="187370"/>
                  </a:lnTo>
                  <a:lnTo>
                    <a:pt x="79446" y="170054"/>
                  </a:lnTo>
                  <a:lnTo>
                    <a:pt x="79064" y="161826"/>
                  </a:lnTo>
                  <a:cubicBezTo>
                    <a:pt x="78993" y="160609"/>
                    <a:pt x="78325" y="159465"/>
                    <a:pt x="77252" y="158868"/>
                  </a:cubicBezTo>
                  <a:lnTo>
                    <a:pt x="9207" y="120445"/>
                  </a:lnTo>
                  <a:lnTo>
                    <a:pt x="8944" y="113624"/>
                  </a:lnTo>
                  <a:lnTo>
                    <a:pt x="9922" y="109569"/>
                  </a:lnTo>
                  <a:cubicBezTo>
                    <a:pt x="10065" y="108830"/>
                    <a:pt x="10041" y="108138"/>
                    <a:pt x="9779" y="107447"/>
                  </a:cubicBezTo>
                  <a:lnTo>
                    <a:pt x="8109" y="103058"/>
                  </a:lnTo>
                  <a:cubicBezTo>
                    <a:pt x="12331" y="98980"/>
                    <a:pt x="22324" y="88987"/>
                    <a:pt x="24614" y="83334"/>
                  </a:cubicBezTo>
                  <a:cubicBezTo>
                    <a:pt x="24828" y="82809"/>
                    <a:pt x="25043" y="82285"/>
                    <a:pt x="25282" y="81736"/>
                  </a:cubicBezTo>
                  <a:cubicBezTo>
                    <a:pt x="28024" y="75153"/>
                    <a:pt x="32198" y="65231"/>
                    <a:pt x="26283" y="55000"/>
                  </a:cubicBezTo>
                  <a:cubicBezTo>
                    <a:pt x="21990" y="47558"/>
                    <a:pt x="19033" y="42478"/>
                    <a:pt x="18007" y="40713"/>
                  </a:cubicBezTo>
                  <a:lnTo>
                    <a:pt x="17506" y="34727"/>
                  </a:lnTo>
                  <a:cubicBezTo>
                    <a:pt x="17411" y="33964"/>
                    <a:pt x="17077" y="33200"/>
                    <a:pt x="16552" y="32604"/>
                  </a:cubicBezTo>
                  <a:lnTo>
                    <a:pt x="10781" y="26379"/>
                  </a:lnTo>
                  <a:lnTo>
                    <a:pt x="33319" y="7180"/>
                  </a:lnTo>
                  <a:lnTo>
                    <a:pt x="37660" y="7180"/>
                  </a:lnTo>
                  <a:lnTo>
                    <a:pt x="41786" y="22563"/>
                  </a:lnTo>
                  <a:cubicBezTo>
                    <a:pt x="42192" y="24066"/>
                    <a:pt x="43503" y="25139"/>
                    <a:pt x="45006" y="25210"/>
                  </a:cubicBezTo>
                  <a:lnTo>
                    <a:pt x="61033" y="26236"/>
                  </a:lnTo>
                  <a:lnTo>
                    <a:pt x="81139" y="39592"/>
                  </a:lnTo>
                  <a:cubicBezTo>
                    <a:pt x="81592" y="39878"/>
                    <a:pt x="82069" y="40069"/>
                    <a:pt x="82594" y="40165"/>
                  </a:cubicBezTo>
                  <a:lnTo>
                    <a:pt x="111405" y="44291"/>
                  </a:lnTo>
                  <a:cubicBezTo>
                    <a:pt x="111588" y="44321"/>
                    <a:pt x="111770" y="44335"/>
                    <a:pt x="111951" y="44335"/>
                  </a:cubicBezTo>
                  <a:cubicBezTo>
                    <a:pt x="113213" y="44335"/>
                    <a:pt x="114405" y="43628"/>
                    <a:pt x="115030" y="42502"/>
                  </a:cubicBezTo>
                  <a:lnTo>
                    <a:pt x="118536" y="36253"/>
                  </a:lnTo>
                  <a:lnTo>
                    <a:pt x="132847" y="29122"/>
                  </a:lnTo>
                  <a:lnTo>
                    <a:pt x="138690" y="33892"/>
                  </a:lnTo>
                  <a:cubicBezTo>
                    <a:pt x="139311" y="34398"/>
                    <a:pt x="140109" y="34704"/>
                    <a:pt x="140935" y="34704"/>
                  </a:cubicBezTo>
                  <a:cubicBezTo>
                    <a:pt x="140966" y="34704"/>
                    <a:pt x="140997" y="34704"/>
                    <a:pt x="141027" y="34703"/>
                  </a:cubicBezTo>
                  <a:lnTo>
                    <a:pt x="146990" y="34512"/>
                  </a:lnTo>
                  <a:lnTo>
                    <a:pt x="146990" y="34512"/>
                  </a:lnTo>
                  <a:lnTo>
                    <a:pt x="134206" y="53282"/>
                  </a:lnTo>
                  <a:cubicBezTo>
                    <a:pt x="133085" y="54904"/>
                    <a:pt x="133491" y="57146"/>
                    <a:pt x="135136" y="58243"/>
                  </a:cubicBezTo>
                  <a:cubicBezTo>
                    <a:pt x="135764" y="58680"/>
                    <a:pt x="136474" y="58887"/>
                    <a:pt x="137176" y="58887"/>
                  </a:cubicBezTo>
                  <a:cubicBezTo>
                    <a:pt x="138314" y="58887"/>
                    <a:pt x="139427" y="58340"/>
                    <a:pt x="140121" y="57337"/>
                  </a:cubicBezTo>
                  <a:lnTo>
                    <a:pt x="156864" y="32699"/>
                  </a:lnTo>
                  <a:cubicBezTo>
                    <a:pt x="157627" y="31602"/>
                    <a:pt x="157699" y="30171"/>
                    <a:pt x="157055" y="28979"/>
                  </a:cubicBezTo>
                  <a:cubicBezTo>
                    <a:pt x="156398" y="27829"/>
                    <a:pt x="155187" y="27118"/>
                    <a:pt x="153876" y="27118"/>
                  </a:cubicBezTo>
                  <a:cubicBezTo>
                    <a:pt x="153854" y="27118"/>
                    <a:pt x="153833" y="27118"/>
                    <a:pt x="153811" y="27118"/>
                  </a:cubicBezTo>
                  <a:lnTo>
                    <a:pt x="142172" y="27452"/>
                  </a:lnTo>
                  <a:lnTo>
                    <a:pt x="135566" y="22062"/>
                  </a:lnTo>
                  <a:cubicBezTo>
                    <a:pt x="134923" y="21534"/>
                    <a:pt x="134118" y="21262"/>
                    <a:pt x="133304" y="21262"/>
                  </a:cubicBezTo>
                  <a:cubicBezTo>
                    <a:pt x="132759" y="21262"/>
                    <a:pt x="132209" y="21384"/>
                    <a:pt x="131702" y="21633"/>
                  </a:cubicBezTo>
                  <a:lnTo>
                    <a:pt x="114363" y="30291"/>
                  </a:lnTo>
                  <a:cubicBezTo>
                    <a:pt x="113743" y="30601"/>
                    <a:pt x="113194" y="31125"/>
                    <a:pt x="112836" y="31745"/>
                  </a:cubicBezTo>
                  <a:lnTo>
                    <a:pt x="109998" y="36802"/>
                  </a:lnTo>
                  <a:lnTo>
                    <a:pt x="84431" y="33153"/>
                  </a:lnTo>
                  <a:lnTo>
                    <a:pt x="64182" y="19701"/>
                  </a:lnTo>
                  <a:cubicBezTo>
                    <a:pt x="63657" y="19343"/>
                    <a:pt x="63061" y="19129"/>
                    <a:pt x="62417" y="19105"/>
                  </a:cubicBezTo>
                  <a:lnTo>
                    <a:pt x="48035" y="18175"/>
                  </a:lnTo>
                  <a:lnTo>
                    <a:pt x="43861" y="2648"/>
                  </a:lnTo>
                  <a:cubicBezTo>
                    <a:pt x="43432" y="1074"/>
                    <a:pt x="42001" y="1"/>
                    <a:pt x="40403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5" name="Google Shape;815;g21f37358a5b_0_1349"/>
          <p:cNvSpPr/>
          <p:nvPr/>
        </p:nvSpPr>
        <p:spPr>
          <a:xfrm>
            <a:off x="4524715" y="8037299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 US$ 40Tn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Market value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g21f37358a5b_0_1349"/>
          <p:cNvSpPr/>
          <p:nvPr/>
        </p:nvSpPr>
        <p:spPr>
          <a:xfrm>
            <a:off x="1064528" y="8037299"/>
            <a:ext cx="36402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1.7Bn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Population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1f37358a5b_0_1372"/>
          <p:cNvSpPr txBox="1"/>
          <p:nvPr>
            <p:ph type="title"/>
          </p:nvPr>
        </p:nvSpPr>
        <p:spPr>
          <a:xfrm>
            <a:off x="831200" y="577125"/>
            <a:ext cx="183990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800">
                <a:solidFill>
                  <a:srgbClr val="00B050"/>
                </a:solidFill>
                <a:latin typeface="Roboto Black"/>
                <a:ea typeface="Roboto Black"/>
                <a:cs typeface="Roboto Black"/>
                <a:sym typeface="Roboto Black"/>
              </a:rPr>
              <a:t>Existing Bilateral Trade Treaties with United Kingdom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22" name="Google Shape;822;g21f37358a5b_0_1372"/>
          <p:cNvSpPr/>
          <p:nvPr/>
        </p:nvSpPr>
        <p:spPr>
          <a:xfrm>
            <a:off x="6325425" y="2935000"/>
            <a:ext cx="145119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Economic Partnership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2021, Kenya and the UK signed a trade agreement that seeks to deepen trade and investment ties between the two countries by providing a framework for the elimination of tariffs and non-tariff barriers.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3" name="Google Shape;823;g21f37358a5b_0_1372"/>
          <p:cNvSpPr/>
          <p:nvPr/>
        </p:nvSpPr>
        <p:spPr>
          <a:xfrm>
            <a:off x="6408727" y="5654725"/>
            <a:ext cx="14428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Development Cooperation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2018, Kenya and the UK signed a development cooperation agreement, which aims to strengthen cooperation in areas such as health, education, governance, and security.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4" name="Google Shape;824;g21f37358a5b_0_1372"/>
          <p:cNvSpPr/>
          <p:nvPr/>
        </p:nvSpPr>
        <p:spPr>
          <a:xfrm>
            <a:off x="6325425" y="8234925"/>
            <a:ext cx="145119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Double Taxation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1976, Kenya and the UK signed a double taxation agreement, which seeks to prevent double taxation of income earned by residents of the two countries.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5" name="Google Shape;825;g21f37358a5b_0_1372"/>
          <p:cNvSpPr/>
          <p:nvPr/>
        </p:nvSpPr>
        <p:spPr>
          <a:xfrm>
            <a:off x="6408723" y="10733375"/>
            <a:ext cx="144285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Air Services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1967, Kenya and the UK signed an air services agreement, which allows airlines from the two countries to operate scheduled services between them.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26" name="Google Shape;826;g21f37358a5b_0_1372"/>
          <p:cNvCxnSpPr/>
          <p:nvPr/>
        </p:nvCxnSpPr>
        <p:spPr>
          <a:xfrm rot="10800000">
            <a:off x="7985770" y="53097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7" name="Google Shape;827;g21f37358a5b_0_1372"/>
          <p:cNvCxnSpPr/>
          <p:nvPr/>
        </p:nvCxnSpPr>
        <p:spPr>
          <a:xfrm rot="10800000">
            <a:off x="7985770" y="10203942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8" name="Google Shape;828;g21f37358a5b_0_1372"/>
          <p:cNvCxnSpPr/>
          <p:nvPr/>
        </p:nvCxnSpPr>
        <p:spPr>
          <a:xfrm rot="10800000">
            <a:off x="7985770" y="78318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g21f37358a5b_0_1386"/>
          <p:cNvGrpSpPr/>
          <p:nvPr/>
        </p:nvGrpSpPr>
        <p:grpSpPr>
          <a:xfrm>
            <a:off x="13922020" y="7887347"/>
            <a:ext cx="10461370" cy="1713560"/>
            <a:chOff x="5220888" y="1595367"/>
            <a:chExt cx="3923112" cy="642601"/>
          </a:xfrm>
        </p:grpSpPr>
        <p:sp>
          <p:nvSpPr>
            <p:cNvPr id="834" name="Google Shape;834;g21f37358a5b_0_1386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21f37358a5b_0_1386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36" name="Google Shape;836;g21f37358a5b_0_1386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837" name="Google Shape;837;g21f37358a5b_0_1386"/>
          <p:cNvGrpSpPr/>
          <p:nvPr/>
        </p:nvGrpSpPr>
        <p:grpSpPr>
          <a:xfrm>
            <a:off x="13922020" y="4383687"/>
            <a:ext cx="10461370" cy="1713581"/>
            <a:chOff x="5220888" y="940241"/>
            <a:chExt cx="3923112" cy="642609"/>
          </a:xfrm>
        </p:grpSpPr>
        <p:sp>
          <p:nvSpPr>
            <p:cNvPr id="838" name="Google Shape;838;g21f37358a5b_0_1386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21f37358a5b_0_1386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0" name="Google Shape;840;g21f37358a5b_0_1386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841" name="Google Shape;841;g21f37358a5b_0_1386"/>
          <p:cNvGrpSpPr/>
          <p:nvPr/>
        </p:nvGrpSpPr>
        <p:grpSpPr>
          <a:xfrm>
            <a:off x="13922017" y="6145194"/>
            <a:ext cx="10461370" cy="1713586"/>
            <a:chOff x="5220888" y="2250475"/>
            <a:chExt cx="3923112" cy="642611"/>
          </a:xfrm>
        </p:grpSpPr>
        <p:sp>
          <p:nvSpPr>
            <p:cNvPr id="842" name="Google Shape;842;g21f37358a5b_0_1386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21f37358a5b_0_1386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</a:t>
              </a:r>
              <a:endParaRPr b="0" i="0" sz="3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44" name="Google Shape;844;g21f37358a5b_0_1386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845" name="Google Shape;845;g21f37358a5b_0_1386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1f37358a5b_0_2938"/>
          <p:cNvSpPr txBox="1"/>
          <p:nvPr>
            <p:ph idx="1" type="body"/>
          </p:nvPr>
        </p:nvSpPr>
        <p:spPr>
          <a:xfrm>
            <a:off x="11970400" y="4593852"/>
            <a:ext cx="9638400" cy="6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600">
                <a:latin typeface="Roboto Light"/>
                <a:ea typeface="Roboto Light"/>
                <a:cs typeface="Roboto Light"/>
                <a:sym typeface="Roboto Light"/>
              </a:rPr>
              <a:t>IMPLEMENTING AGENCY: </a:t>
            </a:r>
            <a:r>
              <a:rPr b="1" lang="en-US" sz="2600"/>
              <a:t>TANA &amp; ATHI RIVERS DEVELOPMENT AUTHORITY</a:t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SzPts val="4800"/>
              <a:buNone/>
            </a:pPr>
            <a:r>
              <a:rPr lang="en-US" sz="2600">
                <a:latin typeface="Roboto Light"/>
                <a:ea typeface="Roboto Light"/>
                <a:cs typeface="Roboto Light"/>
                <a:sym typeface="Roboto Light"/>
              </a:rPr>
              <a:t>ESTIMATED INVESTMENT COST: </a:t>
            </a:r>
            <a:r>
              <a:rPr b="1" lang="en-US" sz="2600"/>
              <a:t>USD 35.8 Million</a:t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3200"/>
              </a:spcAft>
              <a:buSzPts val="4800"/>
              <a:buNone/>
            </a:pPr>
            <a:r>
              <a:rPr lang="en-US" sz="2600">
                <a:latin typeface="Roboto Light"/>
                <a:ea typeface="Roboto Light"/>
                <a:cs typeface="Roboto Light"/>
                <a:sym typeface="Roboto Light"/>
              </a:rPr>
              <a:t>INVESTMENT ENGAGEMENT: </a:t>
            </a:r>
            <a:r>
              <a:rPr b="1" lang="en-US" sz="2600"/>
              <a:t>PUBLIC PRIVATE PARTNERSHIP (PPP) </a:t>
            </a:r>
            <a:endParaRPr b="1" sz="2600"/>
          </a:p>
        </p:txBody>
      </p:sp>
      <p:sp>
        <p:nvSpPr>
          <p:cNvPr id="851" name="Google Shape;851;g21f37358a5b_0_293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Executive Summary</a:t>
            </a:r>
            <a:endParaRPr/>
          </a:p>
        </p:txBody>
      </p:sp>
      <p:sp>
        <p:nvSpPr>
          <p:cNvPr id="852" name="Google Shape;852;g21f37358a5b_0_2938"/>
          <p:cNvSpPr txBox="1"/>
          <p:nvPr/>
        </p:nvSpPr>
        <p:spPr>
          <a:xfrm>
            <a:off x="831200" y="1756933"/>
            <a:ext cx="22152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 Light"/>
                <a:ea typeface="Roboto Light"/>
                <a:cs typeface="Roboto Light"/>
                <a:sym typeface="Roboto Light"/>
              </a:rPr>
              <a:t>Project Name: </a:t>
            </a:r>
            <a:r>
              <a:rPr b="0" i="0" lang="en-US" sz="3800" u="none" cap="none" strike="noStrik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TARDA UPPER HILL PROPOSED DEVELOPMENT</a:t>
            </a:r>
            <a:endParaRPr b="0" i="0" sz="3800" u="none" cap="none" strike="noStrike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53" name="Google Shape;853;g21f37358a5b_0_2938"/>
          <p:cNvSpPr/>
          <p:nvPr/>
        </p:nvSpPr>
        <p:spPr>
          <a:xfrm>
            <a:off x="10852715" y="9377492"/>
            <a:ext cx="1164600" cy="11646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g21f37358a5b_0_2938"/>
          <p:cNvSpPr/>
          <p:nvPr/>
        </p:nvSpPr>
        <p:spPr>
          <a:xfrm>
            <a:off x="10872040" y="7214183"/>
            <a:ext cx="1164600" cy="11646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5" name="Google Shape;855;g21f37358a5b_0_2938"/>
          <p:cNvGrpSpPr/>
          <p:nvPr/>
        </p:nvGrpSpPr>
        <p:grpSpPr>
          <a:xfrm>
            <a:off x="10549251" y="4749573"/>
            <a:ext cx="1164803" cy="1374632"/>
            <a:chOff x="1230625" y="2035900"/>
            <a:chExt cx="436812" cy="515500"/>
          </a:xfrm>
        </p:grpSpPr>
        <p:sp>
          <p:nvSpPr>
            <p:cNvPr id="856" name="Google Shape;856;g21f37358a5b_0_2938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9525">
              <a:solidFill>
                <a:srgbClr val="00A5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21f37358a5b_0_2938"/>
            <p:cNvSpPr txBox="1"/>
            <p:nvPr/>
          </p:nvSpPr>
          <p:spPr>
            <a:xfrm>
              <a:off x="1230625" y="2175200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b="1" i="0" sz="4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58" name="Google Shape;858;g21f37358a5b_0_2938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11175408" y="7451741"/>
            <a:ext cx="596534" cy="59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g21f37358a5b_0_2938"/>
          <p:cNvPicPr preferRelativeResize="0"/>
          <p:nvPr/>
        </p:nvPicPr>
        <p:blipFill rotWithShape="1">
          <a:blip r:embed="rId4">
            <a:alphaModFix amt="71000"/>
          </a:blip>
          <a:srcRect b="0" l="0" r="0" t="0"/>
          <a:stretch/>
        </p:blipFill>
        <p:spPr>
          <a:xfrm>
            <a:off x="11156083" y="9693825"/>
            <a:ext cx="596534" cy="596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g21f37358a5b_0_2938"/>
          <p:cNvCxnSpPr/>
          <p:nvPr/>
        </p:nvCxnSpPr>
        <p:spPr>
          <a:xfrm rot="10800000">
            <a:off x="10369008" y="8576442"/>
            <a:ext cx="11239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1" name="Google Shape;861;g21f37358a5b_0_2938"/>
          <p:cNvCxnSpPr/>
          <p:nvPr/>
        </p:nvCxnSpPr>
        <p:spPr>
          <a:xfrm rot="10800000">
            <a:off x="10497933" y="6596442"/>
            <a:ext cx="11239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62" name="Google Shape;862;g21f37358a5b_0_29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9525" y="3518679"/>
            <a:ext cx="5286170" cy="66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g21f37358a5b_0_29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4361" y="7169997"/>
            <a:ext cx="395278" cy="47055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g21f37358a5b_0_2938"/>
          <p:cNvSpPr/>
          <p:nvPr/>
        </p:nvSpPr>
        <p:spPr>
          <a:xfrm>
            <a:off x="4445552" y="7106775"/>
            <a:ext cx="29439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A54F"/>
                </a:solidFill>
                <a:latin typeface="Roboto Light"/>
                <a:ea typeface="Roboto Light"/>
                <a:cs typeface="Roboto Light"/>
                <a:sym typeface="Roboto Light"/>
              </a:rPr>
              <a:t>Nairobi County</a:t>
            </a:r>
            <a:endParaRPr b="0" i="0" sz="1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g21f37358a5b_0_2938"/>
          <p:cNvSpPr/>
          <p:nvPr/>
        </p:nvSpPr>
        <p:spPr>
          <a:xfrm>
            <a:off x="3738448" y="7051725"/>
            <a:ext cx="707100" cy="707100"/>
          </a:xfrm>
          <a:prstGeom prst="ellipse">
            <a:avLst/>
          </a:prstGeom>
          <a:solidFill>
            <a:srgbClr val="00A54F">
              <a:alpha val="2117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1f37358a5b_0_269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871" name="Google Shape;871;g21f37358a5b_0_2698"/>
          <p:cNvSpPr txBox="1"/>
          <p:nvPr>
            <p:ph idx="1" type="body"/>
          </p:nvPr>
        </p:nvSpPr>
        <p:spPr>
          <a:xfrm>
            <a:off x="1460375" y="3382400"/>
            <a:ext cx="6185100" cy="51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0975" spcFirstLastPara="1" rIns="210975" wrap="square" tIns="105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-US" sz="3500">
                <a:solidFill>
                  <a:srgbClr val="00B050"/>
                </a:solidFill>
              </a:rPr>
              <a:t>Construct a complex to house TARDA’s offices that is currently housed on expensive rented premises at the City Centre.</a:t>
            </a:r>
            <a:endParaRPr sz="3500">
              <a:solidFill>
                <a:srgbClr val="00B050"/>
              </a:solidFill>
            </a:endParaRPr>
          </a:p>
        </p:txBody>
      </p:sp>
      <p:pic>
        <p:nvPicPr>
          <p:cNvPr id="872" name="Google Shape;872;g21f37358a5b_0_26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3000" y="3382400"/>
            <a:ext cx="12681174" cy="844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2023-02-10T06:04:39Z</dcterms:created>
  <dc:creator>Vincent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2021-09-24T00:00:00Z</vt:filetime>
  </property>
  <property fmtid="{D5CDD505-2E9C-101B-9397-08002B2CF9AE}" pid="3" name="LastSaved">
    <vt:filetime>2023-02-10T00:00:00Z</vt:filetime>
  </property>
</Properties>
</file>