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3" r:id="rId6"/>
    <p:sldMasterId id="2147483681" r:id="rId7"/>
    <p:sldMasterId id="2147483696" r:id="rId8"/>
    <p:sldMasterId id="2147483714" r:id="rId9"/>
    <p:sldMasterId id="2147483729" r:id="rId10"/>
    <p:sldMasterId id="2147483743"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Lst>
  <p:sldSz cy="13716000" cx="24384000"/>
  <p:notesSz cx="6858000" cy="9144000"/>
  <p:embeddedFontLst>
    <p:embeddedFont>
      <p:font typeface="Roboto Black"/>
      <p:bold r:id="rId35"/>
      <p:boldItalic r:id="rId36"/>
    </p:embeddedFont>
    <p:embeddedFont>
      <p:font typeface="Roboto Thin"/>
      <p:regular r:id="rId37"/>
      <p:bold r:id="rId38"/>
      <p:italic r:id="rId39"/>
      <p:boldItalic r:id="rId40"/>
    </p:embeddedFont>
    <p:embeddedFont>
      <p:font typeface="Roboto"/>
      <p:regular r:id="rId41"/>
      <p:bold r:id="rId42"/>
      <p:italic r:id="rId43"/>
      <p:boldItalic r:id="rId44"/>
    </p:embeddedFont>
    <p:embeddedFont>
      <p:font typeface="Roboto Medium"/>
      <p:regular r:id="rId45"/>
      <p:bold r:id="rId46"/>
      <p:italic r:id="rId47"/>
      <p:boldItalic r:id="rId48"/>
    </p:embeddedFont>
    <p:embeddedFont>
      <p:font typeface="Roboto Light"/>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320">
          <p15:clr>
            <a:srgbClr val="000000"/>
          </p15:clr>
        </p15:guide>
        <p15:guide id="2" pos="7680">
          <p15:clr>
            <a:srgbClr val="000000"/>
          </p15:clr>
        </p15:guide>
      </p15:sldGuideLst>
    </p:ext>
    <p:ext uri="http://customooxmlschemas.google.com/">
      <go:slidesCustomData xmlns:go="http://customooxmlschemas.google.com/" r:id="rId53" roundtripDataSignature="AMtx7mhEmxcOH/Wsv6PbqwLo9vaCwx0J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65608E4-7EB7-461B-A916-5EC7D75463FE}">
  <a:tblStyle styleId="{365608E4-7EB7-461B-A916-5EC7D75463FE}"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C7ADC393-008C-4CE5-8A40-A2D2BC9454ED}"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320" orient="horz"/>
        <p:guide pos="76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Thin-boldItalic.fntdata"/><Relationship Id="rId42" Type="http://schemas.openxmlformats.org/officeDocument/2006/relationships/font" Target="fonts/Roboto-bold.fntdata"/><Relationship Id="rId41" Type="http://schemas.openxmlformats.org/officeDocument/2006/relationships/font" Target="fonts/Roboto-regular.fntdata"/><Relationship Id="rId44" Type="http://schemas.openxmlformats.org/officeDocument/2006/relationships/font" Target="fonts/Roboto-boldItalic.fntdata"/><Relationship Id="rId43" Type="http://schemas.openxmlformats.org/officeDocument/2006/relationships/font" Target="fonts/Roboto-italic.fntdata"/><Relationship Id="rId46" Type="http://schemas.openxmlformats.org/officeDocument/2006/relationships/font" Target="fonts/RobotoMedium-bold.fntdata"/><Relationship Id="rId45" Type="http://schemas.openxmlformats.org/officeDocument/2006/relationships/font" Target="fonts/RobotoMedium-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font" Target="fonts/RobotoMedium-boldItalic.fntdata"/><Relationship Id="rId47" Type="http://schemas.openxmlformats.org/officeDocument/2006/relationships/font" Target="fonts/RobotoMedium-italic.fntdata"/><Relationship Id="rId49" Type="http://schemas.openxmlformats.org/officeDocument/2006/relationships/font" Target="fonts/RobotoLight-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19.xml"/><Relationship Id="rId30" Type="http://schemas.openxmlformats.org/officeDocument/2006/relationships/slide" Target="slides/slide18.xml"/><Relationship Id="rId33" Type="http://schemas.openxmlformats.org/officeDocument/2006/relationships/slide" Target="slides/slide21.xml"/><Relationship Id="rId32" Type="http://schemas.openxmlformats.org/officeDocument/2006/relationships/slide" Target="slides/slide20.xml"/><Relationship Id="rId35" Type="http://schemas.openxmlformats.org/officeDocument/2006/relationships/font" Target="fonts/RobotoBlack-bold.fntdata"/><Relationship Id="rId34" Type="http://schemas.openxmlformats.org/officeDocument/2006/relationships/slide" Target="slides/slide22.xml"/><Relationship Id="rId37" Type="http://schemas.openxmlformats.org/officeDocument/2006/relationships/font" Target="fonts/RobotoThin-regular.fntdata"/><Relationship Id="rId36" Type="http://schemas.openxmlformats.org/officeDocument/2006/relationships/font" Target="fonts/RobotoBlack-boldItalic.fntdata"/><Relationship Id="rId39" Type="http://schemas.openxmlformats.org/officeDocument/2006/relationships/font" Target="fonts/RobotoThin-italic.fntdata"/><Relationship Id="rId38" Type="http://schemas.openxmlformats.org/officeDocument/2006/relationships/font" Target="fonts/RobotoThin-bold.fntdata"/><Relationship Id="rId20" Type="http://schemas.openxmlformats.org/officeDocument/2006/relationships/slide" Target="slides/slide8.xml"/><Relationship Id="rId22" Type="http://schemas.openxmlformats.org/officeDocument/2006/relationships/slide" Target="slides/slide10.xml"/><Relationship Id="rId21" Type="http://schemas.openxmlformats.org/officeDocument/2006/relationships/slide" Target="slides/slide9.xml"/><Relationship Id="rId24" Type="http://schemas.openxmlformats.org/officeDocument/2006/relationships/slide" Target="slides/slide12.xml"/><Relationship Id="rId23" Type="http://schemas.openxmlformats.org/officeDocument/2006/relationships/slide" Target="slides/slide11.xml"/><Relationship Id="rId26" Type="http://schemas.openxmlformats.org/officeDocument/2006/relationships/slide" Target="slides/slide14.xml"/><Relationship Id="rId25" Type="http://schemas.openxmlformats.org/officeDocument/2006/relationships/slide" Target="slides/slide13.xml"/><Relationship Id="rId28" Type="http://schemas.openxmlformats.org/officeDocument/2006/relationships/slide" Target="slides/slide16.xml"/><Relationship Id="rId27" Type="http://schemas.openxmlformats.org/officeDocument/2006/relationships/slide" Target="slides/slide15.xml"/><Relationship Id="rId29" Type="http://schemas.openxmlformats.org/officeDocument/2006/relationships/slide" Target="slides/slide17.xml"/><Relationship Id="rId51" Type="http://schemas.openxmlformats.org/officeDocument/2006/relationships/font" Target="fonts/RobotoLight-italic.fntdata"/><Relationship Id="rId50" Type="http://schemas.openxmlformats.org/officeDocument/2006/relationships/font" Target="fonts/RobotoLight-bold.fntdata"/><Relationship Id="rId53" Type="http://customschemas.google.com/relationships/presentationmetadata" Target="metadata"/><Relationship Id="rId52" Type="http://schemas.openxmlformats.org/officeDocument/2006/relationships/font" Target="fonts/RobotoLight-boldItalic.fntdata"/><Relationship Id="rId11" Type="http://schemas.openxmlformats.org/officeDocument/2006/relationships/slideMaster" Target="slideMasters/slideMaster7.xml"/><Relationship Id="rId10" Type="http://schemas.openxmlformats.org/officeDocument/2006/relationships/slideMaster" Target="slideMasters/slideMaster6.xml"/><Relationship Id="rId13" Type="http://schemas.openxmlformats.org/officeDocument/2006/relationships/slide" Target="slides/slide1.xml"/><Relationship Id="rId12" Type="http://schemas.openxmlformats.org/officeDocument/2006/relationships/notesMaster" Target="notesMasters/notesMaster1.xml"/><Relationship Id="rId15" Type="http://schemas.openxmlformats.org/officeDocument/2006/relationships/slide" Target="slides/slide3.xml"/><Relationship Id="rId14" Type="http://schemas.openxmlformats.org/officeDocument/2006/relationships/slide" Target="slides/slide2.xml"/><Relationship Id="rId17" Type="http://schemas.openxmlformats.org/officeDocument/2006/relationships/slide" Target="slides/slide5.xml"/><Relationship Id="rId16" Type="http://schemas.openxmlformats.org/officeDocument/2006/relationships/slide" Target="slides/slide4.xml"/><Relationship Id="rId19" Type="http://schemas.openxmlformats.org/officeDocument/2006/relationships/slide" Target="slides/slide7.xml"/><Relationship Id="rId1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21e7270dd63_0_39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6" name="Google Shape;666;g21e7270dd63_0_398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g21e7270dd63_0_2778: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4" name="Google Shape;874;g21e7270dd63_0_27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21e7270dd63_0_2550: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4" name="Google Shape;884;g21e7270dd63_0_25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g21e7270dd63_0_2326: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0" name="Google Shape;890;g21e7270dd63_0_23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 name="Shape 894"/>
        <p:cNvGrpSpPr/>
        <p:nvPr/>
      </p:nvGrpSpPr>
      <p:grpSpPr>
        <a:xfrm>
          <a:off x="0" y="0"/>
          <a:ext cx="0" cy="0"/>
          <a:chOff x="0" y="0"/>
          <a:chExt cx="0" cy="0"/>
        </a:xfrm>
      </p:grpSpPr>
      <p:sp>
        <p:nvSpPr>
          <p:cNvPr id="895" name="Google Shape;895;g21e7270dd63_0_2050: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6" name="Google Shape;896;g21e7270dd63_0_20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g21e7270dd63_0_1787: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4" name="Google Shape;954;g21e7270dd63_0_178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solidFill>
                  <a:schemeClr val="dk1"/>
                </a:solidFill>
                <a:latin typeface="Roboto"/>
                <a:ea typeface="Roboto"/>
                <a:cs typeface="Roboto"/>
                <a:sym typeface="Roboto"/>
              </a:rPr>
              <a:t>During each phase of the construction period, only interest is paid on outstanding bank debt for that phase, after which payments begin on a declining balance.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 name="Shape 968"/>
        <p:cNvGrpSpPr/>
        <p:nvPr/>
      </p:nvGrpSpPr>
      <p:grpSpPr>
        <a:xfrm>
          <a:off x="0" y="0"/>
          <a:ext cx="0" cy="0"/>
          <a:chOff x="0" y="0"/>
          <a:chExt cx="0" cy="0"/>
        </a:xfrm>
      </p:grpSpPr>
      <p:sp>
        <p:nvSpPr>
          <p:cNvPr id="969" name="Google Shape;969;g21e7270dd63_0_1568: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0" name="Google Shape;970;g21e7270dd63_0_15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solidFill>
                  <a:schemeClr val="dk1"/>
                </a:solidFill>
                <a:latin typeface="Roboto"/>
                <a:ea typeface="Roboto"/>
                <a:cs typeface="Roboto"/>
                <a:sym typeface="Roboto"/>
              </a:rPr>
              <a:t>Total investments – including inflation and 25% contingency – are estimated to amount to USD 210 M; total phase 1 investments are estimated to amount to USD 163 M.</a:t>
            </a:r>
            <a:endParaRPr>
              <a:solidFill>
                <a:schemeClr val="dk1"/>
              </a:solidFill>
              <a:latin typeface="Roboto"/>
              <a:ea typeface="Roboto"/>
              <a:cs typeface="Roboto"/>
              <a:sym typeface="Roboto"/>
            </a:endParaRPr>
          </a:p>
          <a:p>
            <a:pPr indent="0" lvl="0" marL="0" rtl="0" algn="l">
              <a:lnSpc>
                <a:spcPct val="100000"/>
              </a:lnSpc>
              <a:spcBef>
                <a:spcPts val="0"/>
              </a:spcBef>
              <a:spcAft>
                <a:spcPts val="0"/>
              </a:spcAft>
              <a:buSzPts val="1400"/>
              <a:buNone/>
            </a:pPr>
            <a:r>
              <a:rPr lang="en-US">
                <a:solidFill>
                  <a:schemeClr val="dk1"/>
                </a:solidFill>
                <a:latin typeface="Roboto"/>
                <a:ea typeface="Roboto"/>
                <a:cs typeface="Roboto"/>
                <a:sym typeface="Roboto"/>
              </a:rPr>
              <a:t>Investments also include a small share of general port investments.</a:t>
            </a:r>
            <a:endParaRPr>
              <a:latin typeface="Roboto"/>
              <a:ea typeface="Roboto"/>
              <a:cs typeface="Roboto"/>
              <a:sym typeface="Robo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 name="Shape 983"/>
        <p:cNvGrpSpPr/>
        <p:nvPr/>
      </p:nvGrpSpPr>
      <p:grpSpPr>
        <a:xfrm>
          <a:off x="0" y="0"/>
          <a:ext cx="0" cy="0"/>
          <a:chOff x="0" y="0"/>
          <a:chExt cx="0" cy="0"/>
        </a:xfrm>
      </p:grpSpPr>
      <p:sp>
        <p:nvSpPr>
          <p:cNvPr id="984" name="Google Shape;984;g21e7270dd63_0_1335: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5" name="Google Shape;985;g21e7270dd63_0_13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9" name="Shape 989"/>
        <p:cNvGrpSpPr/>
        <p:nvPr/>
      </p:nvGrpSpPr>
      <p:grpSpPr>
        <a:xfrm>
          <a:off x="0" y="0"/>
          <a:ext cx="0" cy="0"/>
          <a:chOff x="0" y="0"/>
          <a:chExt cx="0" cy="0"/>
        </a:xfrm>
      </p:grpSpPr>
      <p:sp>
        <p:nvSpPr>
          <p:cNvPr id="990" name="Google Shape;990;g21e7270dd63_0_1111: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1" name="Google Shape;991;g21e7270dd63_0_11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5" name="Shape 995"/>
        <p:cNvGrpSpPr/>
        <p:nvPr/>
      </p:nvGrpSpPr>
      <p:grpSpPr>
        <a:xfrm>
          <a:off x="0" y="0"/>
          <a:ext cx="0" cy="0"/>
          <a:chOff x="0" y="0"/>
          <a:chExt cx="0" cy="0"/>
        </a:xfrm>
      </p:grpSpPr>
      <p:sp>
        <p:nvSpPr>
          <p:cNvPr id="996" name="Google Shape;996;g21e7270dd63_0_887: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7" name="Google Shape;997;g21e7270dd63_0_88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1" name="Shape 1001"/>
        <p:cNvGrpSpPr/>
        <p:nvPr/>
      </p:nvGrpSpPr>
      <p:grpSpPr>
        <a:xfrm>
          <a:off x="0" y="0"/>
          <a:ext cx="0" cy="0"/>
          <a:chOff x="0" y="0"/>
          <a:chExt cx="0" cy="0"/>
        </a:xfrm>
      </p:grpSpPr>
      <p:sp>
        <p:nvSpPr>
          <p:cNvPr id="1002" name="Google Shape;1002;g21e7270dd63_0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3" name="Google Shape;1003;g21e7270dd63_0_39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21e7270dd63_0_3997:notes"/>
          <p:cNvSpPr/>
          <p:nvPr>
            <p:ph idx="2" type="sldImg"/>
          </p:nvPr>
        </p:nvSpPr>
        <p:spPr>
          <a:xfrm>
            <a:off x="3810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4" name="Google Shape;674;g21e7270dd63_0_39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0" name="Shape 1010"/>
        <p:cNvGrpSpPr/>
        <p:nvPr/>
      </p:nvGrpSpPr>
      <p:grpSpPr>
        <a:xfrm>
          <a:off x="0" y="0"/>
          <a:ext cx="0" cy="0"/>
          <a:chOff x="0" y="0"/>
          <a:chExt cx="0" cy="0"/>
        </a:xfrm>
      </p:grpSpPr>
      <p:sp>
        <p:nvSpPr>
          <p:cNvPr id="1011" name="Google Shape;1011;g21e7270dd63_0_4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2" name="Google Shape;1012;g21e7270dd63_0_4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7" name="Shape 1027"/>
        <p:cNvGrpSpPr/>
        <p:nvPr/>
      </p:nvGrpSpPr>
      <p:grpSpPr>
        <a:xfrm>
          <a:off x="0" y="0"/>
          <a:ext cx="0" cy="0"/>
          <a:chOff x="0" y="0"/>
          <a:chExt cx="0" cy="0"/>
        </a:xfrm>
      </p:grpSpPr>
      <p:sp>
        <p:nvSpPr>
          <p:cNvPr id="1028" name="Google Shape;1028;g21e7270dd63_0_426: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9" name="Google Shape;1029;g21e7270dd63_0_4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3" name="Shape 1033"/>
        <p:cNvGrpSpPr/>
        <p:nvPr/>
      </p:nvGrpSpPr>
      <p:grpSpPr>
        <a:xfrm>
          <a:off x="0" y="0"/>
          <a:ext cx="0" cy="0"/>
          <a:chOff x="0" y="0"/>
          <a:chExt cx="0" cy="0"/>
        </a:xfrm>
      </p:grpSpPr>
      <p:sp>
        <p:nvSpPr>
          <p:cNvPr id="1034" name="Google Shape;1034;g21e7270dd63_0_431: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5" name="Google Shape;1035;g21e7270dd63_0_4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21e7270dd63_0_4013:notes"/>
          <p:cNvSpPr/>
          <p:nvPr>
            <p:ph idx="2" type="sldImg"/>
          </p:nvPr>
        </p:nvSpPr>
        <p:spPr>
          <a:xfrm>
            <a:off x="3810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1" name="Google Shape;691;g21e7270dd63_0_40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g21e7270dd63_0_4066:notes"/>
          <p:cNvSpPr/>
          <p:nvPr>
            <p:ph idx="2" type="sldImg"/>
          </p:nvPr>
        </p:nvSpPr>
        <p:spPr>
          <a:xfrm>
            <a:off x="3810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5" name="Google Shape;745;g21e7270dd63_0_40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g21e7270dd63_0_4115:notes"/>
          <p:cNvSpPr/>
          <p:nvPr>
            <p:ph idx="2" type="sldImg"/>
          </p:nvPr>
        </p:nvSpPr>
        <p:spPr>
          <a:xfrm>
            <a:off x="3810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5" name="Google Shape;795;g21e7270dd63_0_41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g21e7270dd63_0_4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9" name="Google Shape;819;g21e7270dd63_0_41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g21e7270dd63_0_4152:notes"/>
          <p:cNvSpPr/>
          <p:nvPr>
            <p:ph idx="2" type="sldImg"/>
          </p:nvPr>
        </p:nvSpPr>
        <p:spPr>
          <a:xfrm>
            <a:off x="3810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1" name="Google Shape;831;g21e7270dd63_0_4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g21e7270dd63_0_3247: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8" name="Google Shape;848;g21e7270dd63_0_32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g21e7270dd63_0_3006: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8" name="Google Shape;868;g21e7270dd63_0_300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pic>
        <p:nvPicPr>
          <p:cNvPr id="14" name="Google Shape;14;g21e7270dd63_0_4178"/>
          <p:cNvPicPr preferRelativeResize="0"/>
          <p:nvPr/>
        </p:nvPicPr>
        <p:blipFill rotWithShape="1">
          <a:blip r:embed="rId2">
            <a:alphaModFix/>
          </a:blip>
          <a:srcRect b="0" l="0" r="0" t="0"/>
          <a:stretch/>
        </p:blipFill>
        <p:spPr>
          <a:xfrm>
            <a:off x="-52667" y="-29752"/>
            <a:ext cx="24384005" cy="13775505"/>
          </a:xfrm>
          <a:prstGeom prst="rect">
            <a:avLst/>
          </a:prstGeom>
          <a:noFill/>
          <a:ln>
            <a:noFill/>
          </a:ln>
        </p:spPr>
      </p:pic>
      <p:sp>
        <p:nvSpPr>
          <p:cNvPr id="15" name="Google Shape;15;g21e7270dd63_0_4178"/>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16" name="Google Shape;16;g21e7270dd63_0_4178"/>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63" name="Shape 63"/>
        <p:cNvGrpSpPr/>
        <p:nvPr/>
      </p:nvGrpSpPr>
      <p:grpSpPr>
        <a:xfrm>
          <a:off x="0" y="0"/>
          <a:ext cx="0" cy="0"/>
          <a:chOff x="0" y="0"/>
          <a:chExt cx="0" cy="0"/>
        </a:xfrm>
      </p:grpSpPr>
      <p:pic>
        <p:nvPicPr>
          <p:cNvPr id="64" name="Google Shape;64;g21e7270dd63_0_4222"/>
          <p:cNvPicPr preferRelativeResize="0"/>
          <p:nvPr/>
        </p:nvPicPr>
        <p:blipFill rotWithShape="1">
          <a:blip r:embed="rId2">
            <a:alphaModFix/>
          </a:blip>
          <a:srcRect b="0" l="0" r="0" t="0"/>
          <a:stretch/>
        </p:blipFill>
        <p:spPr>
          <a:xfrm>
            <a:off x="-52667" y="-29752"/>
            <a:ext cx="24384005" cy="13775505"/>
          </a:xfrm>
          <a:prstGeom prst="rect">
            <a:avLst/>
          </a:prstGeom>
          <a:noFill/>
          <a:ln>
            <a:noFill/>
          </a:ln>
        </p:spPr>
      </p:pic>
      <p:sp>
        <p:nvSpPr>
          <p:cNvPr id="65" name="Google Shape;65;g21e7270dd63_0_4222"/>
          <p:cNvSpPr txBox="1"/>
          <p:nvPr>
            <p:ph idx="1" type="body"/>
          </p:nvPr>
        </p:nvSpPr>
        <p:spPr>
          <a:xfrm>
            <a:off x="13172000" y="1930867"/>
            <a:ext cx="10232100" cy="98535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3550" lvl="1" marL="914400" algn="l">
              <a:lnSpc>
                <a:spcPct val="115000"/>
              </a:lnSpc>
              <a:spcBef>
                <a:spcPts val="0"/>
              </a:spcBef>
              <a:spcAft>
                <a:spcPts val="0"/>
              </a:spcAft>
              <a:buSzPts val="3700"/>
              <a:buChar char="○"/>
              <a:defRPr/>
            </a:lvl2pPr>
            <a:lvl3pPr indent="-463550" lvl="2" marL="1371600" algn="l">
              <a:lnSpc>
                <a:spcPct val="115000"/>
              </a:lnSpc>
              <a:spcBef>
                <a:spcPts val="0"/>
              </a:spcBef>
              <a:spcAft>
                <a:spcPts val="0"/>
              </a:spcAft>
              <a:buSzPts val="3700"/>
              <a:buChar char="■"/>
              <a:defRPr/>
            </a:lvl3pPr>
            <a:lvl4pPr indent="-463550" lvl="3" marL="1828800" algn="l">
              <a:lnSpc>
                <a:spcPct val="115000"/>
              </a:lnSpc>
              <a:spcBef>
                <a:spcPts val="0"/>
              </a:spcBef>
              <a:spcAft>
                <a:spcPts val="0"/>
              </a:spcAft>
              <a:buSzPts val="3700"/>
              <a:buChar char="●"/>
              <a:defRPr/>
            </a:lvl4pPr>
            <a:lvl5pPr indent="-463550" lvl="4" marL="2286000" algn="l">
              <a:lnSpc>
                <a:spcPct val="115000"/>
              </a:lnSpc>
              <a:spcBef>
                <a:spcPts val="0"/>
              </a:spcBef>
              <a:spcAft>
                <a:spcPts val="0"/>
              </a:spcAft>
              <a:buSzPts val="3700"/>
              <a:buChar char="○"/>
              <a:defRPr/>
            </a:lvl5pPr>
            <a:lvl6pPr indent="-463550" lvl="5" marL="2743200" algn="l">
              <a:lnSpc>
                <a:spcPct val="115000"/>
              </a:lnSpc>
              <a:spcBef>
                <a:spcPts val="0"/>
              </a:spcBef>
              <a:spcAft>
                <a:spcPts val="0"/>
              </a:spcAft>
              <a:buSzPts val="3700"/>
              <a:buChar char="■"/>
              <a:defRPr/>
            </a:lvl6pPr>
            <a:lvl7pPr indent="-463550" lvl="6" marL="3200400" algn="l">
              <a:lnSpc>
                <a:spcPct val="115000"/>
              </a:lnSpc>
              <a:spcBef>
                <a:spcPts val="0"/>
              </a:spcBef>
              <a:spcAft>
                <a:spcPts val="0"/>
              </a:spcAft>
              <a:buSzPts val="3700"/>
              <a:buChar char="●"/>
              <a:defRPr/>
            </a:lvl7pPr>
            <a:lvl8pPr indent="-463550" lvl="7" marL="3657600" algn="l">
              <a:lnSpc>
                <a:spcPct val="115000"/>
              </a:lnSpc>
              <a:spcBef>
                <a:spcPts val="0"/>
              </a:spcBef>
              <a:spcAft>
                <a:spcPts val="0"/>
              </a:spcAft>
              <a:buSzPts val="3700"/>
              <a:buChar char="○"/>
              <a:defRPr/>
            </a:lvl8pPr>
            <a:lvl9pPr indent="-463550" lvl="8" marL="4114800" algn="l">
              <a:lnSpc>
                <a:spcPct val="115000"/>
              </a:lnSpc>
              <a:spcBef>
                <a:spcPts val="0"/>
              </a:spcBef>
              <a:spcAft>
                <a:spcPts val="0"/>
              </a:spcAft>
              <a:buSzPts val="3700"/>
              <a:buChar char="■"/>
              <a:defRPr/>
            </a:lvl9pPr>
          </a:lstStyle>
          <a:p/>
        </p:txBody>
      </p:sp>
      <p:sp>
        <p:nvSpPr>
          <p:cNvPr id="66" name="Google Shape;66;g21e7270dd63_0_4222"/>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7" name="Google Shape;67;g21e7270dd63_0_4222"/>
          <p:cNvSpPr txBox="1"/>
          <p:nvPr>
            <p:ph type="ctrTitle"/>
          </p:nvPr>
        </p:nvSpPr>
        <p:spPr>
          <a:xfrm>
            <a:off x="831214" y="3094400"/>
            <a:ext cx="8616000" cy="54735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300"/>
              <a:buFont typeface="Roboto Light"/>
              <a:buNone/>
              <a:defRPr sz="93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300"/>
              <a:buNone/>
              <a:defRPr sz="13300"/>
            </a:lvl2pPr>
            <a:lvl3pPr lvl="2" algn="l">
              <a:lnSpc>
                <a:spcPct val="100000"/>
              </a:lnSpc>
              <a:spcBef>
                <a:spcPts val="0"/>
              </a:spcBef>
              <a:spcAft>
                <a:spcPts val="0"/>
              </a:spcAft>
              <a:buSzPts val="13300"/>
              <a:buNone/>
              <a:defRPr sz="13300"/>
            </a:lvl3pPr>
            <a:lvl4pPr lvl="3" algn="l">
              <a:lnSpc>
                <a:spcPct val="100000"/>
              </a:lnSpc>
              <a:spcBef>
                <a:spcPts val="0"/>
              </a:spcBef>
              <a:spcAft>
                <a:spcPts val="0"/>
              </a:spcAft>
              <a:buSzPts val="13300"/>
              <a:buNone/>
              <a:defRPr sz="13300"/>
            </a:lvl4pPr>
            <a:lvl5pPr lvl="4" algn="l">
              <a:lnSpc>
                <a:spcPct val="100000"/>
              </a:lnSpc>
              <a:spcBef>
                <a:spcPts val="0"/>
              </a:spcBef>
              <a:spcAft>
                <a:spcPts val="0"/>
              </a:spcAft>
              <a:buSzPts val="13300"/>
              <a:buNone/>
              <a:defRPr sz="13300"/>
            </a:lvl5pPr>
            <a:lvl6pPr lvl="5" algn="l">
              <a:lnSpc>
                <a:spcPct val="100000"/>
              </a:lnSpc>
              <a:spcBef>
                <a:spcPts val="0"/>
              </a:spcBef>
              <a:spcAft>
                <a:spcPts val="0"/>
              </a:spcAft>
              <a:buSzPts val="13300"/>
              <a:buNone/>
              <a:defRPr sz="13300"/>
            </a:lvl6pPr>
            <a:lvl7pPr lvl="6" algn="l">
              <a:lnSpc>
                <a:spcPct val="100000"/>
              </a:lnSpc>
              <a:spcBef>
                <a:spcPts val="0"/>
              </a:spcBef>
              <a:spcAft>
                <a:spcPts val="0"/>
              </a:spcAft>
              <a:buSzPts val="13300"/>
              <a:buNone/>
              <a:defRPr sz="13300"/>
            </a:lvl7pPr>
            <a:lvl8pPr lvl="7" algn="l">
              <a:lnSpc>
                <a:spcPct val="100000"/>
              </a:lnSpc>
              <a:spcBef>
                <a:spcPts val="0"/>
              </a:spcBef>
              <a:spcAft>
                <a:spcPts val="0"/>
              </a:spcAft>
              <a:buSzPts val="13300"/>
              <a:buNone/>
              <a:defRPr sz="13300"/>
            </a:lvl8pPr>
            <a:lvl9pPr lvl="8" algn="l">
              <a:lnSpc>
                <a:spcPct val="100000"/>
              </a:lnSpc>
              <a:spcBef>
                <a:spcPts val="0"/>
              </a:spcBef>
              <a:spcAft>
                <a:spcPts val="0"/>
              </a:spcAft>
              <a:buSzPts val="13300"/>
              <a:buNone/>
              <a:defRPr sz="13300"/>
            </a:lvl9pPr>
          </a:lstStyle>
          <a:p/>
        </p:txBody>
      </p:sp>
      <p:sp>
        <p:nvSpPr>
          <p:cNvPr id="68" name="Google Shape;68;g21e7270dd63_0_4222"/>
          <p:cNvSpPr txBox="1"/>
          <p:nvPr>
            <p:ph idx="2" type="subTitle"/>
          </p:nvPr>
        </p:nvSpPr>
        <p:spPr>
          <a:xfrm>
            <a:off x="831200" y="8666533"/>
            <a:ext cx="8884800" cy="21135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900"/>
              <a:buNone/>
              <a:defRPr sz="5900"/>
            </a:lvl1pPr>
            <a:lvl2pPr lvl="1" algn="l">
              <a:lnSpc>
                <a:spcPct val="100000"/>
              </a:lnSpc>
              <a:spcBef>
                <a:spcPts val="0"/>
              </a:spcBef>
              <a:spcAft>
                <a:spcPts val="0"/>
              </a:spcAft>
              <a:buSzPts val="6900"/>
              <a:buNone/>
              <a:defRPr sz="6900"/>
            </a:lvl2pPr>
            <a:lvl3pPr lvl="2" algn="l">
              <a:lnSpc>
                <a:spcPct val="100000"/>
              </a:lnSpc>
              <a:spcBef>
                <a:spcPts val="0"/>
              </a:spcBef>
              <a:spcAft>
                <a:spcPts val="0"/>
              </a:spcAft>
              <a:buSzPts val="6900"/>
              <a:buNone/>
              <a:defRPr sz="6900"/>
            </a:lvl3pPr>
            <a:lvl4pPr lvl="3" algn="l">
              <a:lnSpc>
                <a:spcPct val="100000"/>
              </a:lnSpc>
              <a:spcBef>
                <a:spcPts val="0"/>
              </a:spcBef>
              <a:spcAft>
                <a:spcPts val="0"/>
              </a:spcAft>
              <a:buSzPts val="6900"/>
              <a:buNone/>
              <a:defRPr sz="6900"/>
            </a:lvl4pPr>
            <a:lvl5pPr lvl="4" algn="l">
              <a:lnSpc>
                <a:spcPct val="100000"/>
              </a:lnSpc>
              <a:spcBef>
                <a:spcPts val="0"/>
              </a:spcBef>
              <a:spcAft>
                <a:spcPts val="0"/>
              </a:spcAft>
              <a:buSzPts val="6900"/>
              <a:buNone/>
              <a:defRPr sz="6900"/>
            </a:lvl5pPr>
            <a:lvl6pPr lvl="5" algn="l">
              <a:lnSpc>
                <a:spcPct val="100000"/>
              </a:lnSpc>
              <a:spcBef>
                <a:spcPts val="0"/>
              </a:spcBef>
              <a:spcAft>
                <a:spcPts val="0"/>
              </a:spcAft>
              <a:buSzPts val="6900"/>
              <a:buNone/>
              <a:defRPr sz="6900"/>
            </a:lvl6pPr>
            <a:lvl7pPr lvl="6" algn="l">
              <a:lnSpc>
                <a:spcPct val="100000"/>
              </a:lnSpc>
              <a:spcBef>
                <a:spcPts val="0"/>
              </a:spcBef>
              <a:spcAft>
                <a:spcPts val="0"/>
              </a:spcAft>
              <a:buSzPts val="6900"/>
              <a:buNone/>
              <a:defRPr sz="6900"/>
            </a:lvl7pPr>
            <a:lvl8pPr lvl="7" algn="l">
              <a:lnSpc>
                <a:spcPct val="100000"/>
              </a:lnSpc>
              <a:spcBef>
                <a:spcPts val="0"/>
              </a:spcBef>
              <a:spcAft>
                <a:spcPts val="0"/>
              </a:spcAft>
              <a:buSzPts val="6900"/>
              <a:buNone/>
              <a:defRPr sz="6900"/>
            </a:lvl8pPr>
            <a:lvl9pPr lvl="8" algn="l">
              <a:lnSpc>
                <a:spcPct val="100000"/>
              </a:lnSpc>
              <a:spcBef>
                <a:spcPts val="0"/>
              </a:spcBef>
              <a:spcAft>
                <a:spcPts val="0"/>
              </a:spcAft>
              <a:buSzPts val="6900"/>
              <a:buNone/>
              <a:defRPr sz="6900"/>
            </a:lvl9pPr>
          </a:lstStyle>
          <a:p/>
        </p:txBody>
      </p:sp>
      <p:pic>
        <p:nvPicPr>
          <p:cNvPr id="69" name="Google Shape;69;g21e7270dd63_0_4222"/>
          <p:cNvPicPr preferRelativeResize="0"/>
          <p:nvPr/>
        </p:nvPicPr>
        <p:blipFill rotWithShape="1">
          <a:blip r:embed="rId3">
            <a:alphaModFix/>
          </a:blip>
          <a:srcRect b="0" l="0" r="0" t="0"/>
          <a:stretch/>
        </p:blipFill>
        <p:spPr>
          <a:xfrm>
            <a:off x="279198" y="12433076"/>
            <a:ext cx="2549909" cy="1053972"/>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41" name="Shape 641"/>
        <p:cNvGrpSpPr/>
        <p:nvPr/>
      </p:nvGrpSpPr>
      <p:grpSpPr>
        <a:xfrm>
          <a:off x="0" y="0"/>
          <a:ext cx="0" cy="0"/>
          <a:chOff x="0" y="0"/>
          <a:chExt cx="0" cy="0"/>
        </a:xfrm>
      </p:grpSpPr>
      <p:sp>
        <p:nvSpPr>
          <p:cNvPr id="642" name="Google Shape;642;g21e7270dd63_0_745"/>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43" name="Google Shape;643;g21e7270dd63_0_745"/>
          <p:cNvSpPr txBox="1"/>
          <p:nvPr>
            <p:ph idx="1" type="body"/>
          </p:nvPr>
        </p:nvSpPr>
        <p:spPr>
          <a:xfrm rot="5400000">
            <a:off x="7840800" y="-2513150"/>
            <a:ext cx="8702400" cy="21031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644" name="Google Shape;644;g21e7270dd63_0_745"/>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45" name="Google Shape;645;g21e7270dd63_0_745"/>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46" name="Google Shape;646;g21e7270dd63_0_745"/>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47" name="Shape 647"/>
        <p:cNvGrpSpPr/>
        <p:nvPr/>
      </p:nvGrpSpPr>
      <p:grpSpPr>
        <a:xfrm>
          <a:off x="0" y="0"/>
          <a:ext cx="0" cy="0"/>
          <a:chOff x="0" y="0"/>
          <a:chExt cx="0" cy="0"/>
        </a:xfrm>
      </p:grpSpPr>
      <p:sp>
        <p:nvSpPr>
          <p:cNvPr id="648" name="Google Shape;648;g21e7270dd63_0_751"/>
          <p:cNvSpPr txBox="1"/>
          <p:nvPr>
            <p:ph type="title"/>
          </p:nvPr>
        </p:nvSpPr>
        <p:spPr>
          <a:xfrm rot="5400000">
            <a:off x="14266800" y="3913250"/>
            <a:ext cx="11623800" cy="52578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49" name="Google Shape;649;g21e7270dd63_0_751"/>
          <p:cNvSpPr txBox="1"/>
          <p:nvPr>
            <p:ph idx="1" type="body"/>
          </p:nvPr>
        </p:nvSpPr>
        <p:spPr>
          <a:xfrm rot="5400000">
            <a:off x="3598800" y="-1192150"/>
            <a:ext cx="11623800" cy="154686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650" name="Google Shape;650;g21e7270dd63_0_75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51" name="Google Shape;651;g21e7270dd63_0_75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52" name="Google Shape;652;g21e7270dd63_0_75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653" name="Shape 653"/>
        <p:cNvGrpSpPr/>
        <p:nvPr/>
      </p:nvGrpSpPr>
      <p:grpSpPr>
        <a:xfrm>
          <a:off x="0" y="0"/>
          <a:ext cx="0" cy="0"/>
          <a:chOff x="0" y="0"/>
          <a:chExt cx="0" cy="0"/>
        </a:xfrm>
      </p:grpSpPr>
      <p:sp>
        <p:nvSpPr>
          <p:cNvPr id="654" name="Google Shape;654;g21e7270dd63_0_757"/>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algn="ctr">
              <a:lnSpc>
                <a:spcPct val="100000"/>
              </a:lnSpc>
              <a:spcBef>
                <a:spcPts val="0"/>
              </a:spcBef>
              <a:spcAft>
                <a:spcPts val="0"/>
              </a:spcAft>
              <a:buSzPts val="9600"/>
              <a:buFont typeface="Roboto"/>
              <a:buNone/>
              <a:defRPr sz="9600">
                <a:latin typeface="Roboto"/>
                <a:ea typeface="Roboto"/>
                <a:cs typeface="Roboto"/>
                <a:sym typeface="Roboto"/>
              </a:defRPr>
            </a:lvl2pPr>
            <a:lvl3pPr lvl="2" algn="ctr">
              <a:lnSpc>
                <a:spcPct val="100000"/>
              </a:lnSpc>
              <a:spcBef>
                <a:spcPts val="0"/>
              </a:spcBef>
              <a:spcAft>
                <a:spcPts val="0"/>
              </a:spcAft>
              <a:buSzPts val="9600"/>
              <a:buFont typeface="Roboto"/>
              <a:buNone/>
              <a:defRPr sz="9600">
                <a:latin typeface="Roboto"/>
                <a:ea typeface="Roboto"/>
                <a:cs typeface="Roboto"/>
                <a:sym typeface="Roboto"/>
              </a:defRPr>
            </a:lvl3pPr>
            <a:lvl4pPr lvl="3" algn="ctr">
              <a:lnSpc>
                <a:spcPct val="100000"/>
              </a:lnSpc>
              <a:spcBef>
                <a:spcPts val="0"/>
              </a:spcBef>
              <a:spcAft>
                <a:spcPts val="0"/>
              </a:spcAft>
              <a:buSzPts val="9600"/>
              <a:buFont typeface="Roboto"/>
              <a:buNone/>
              <a:defRPr sz="9600">
                <a:latin typeface="Roboto"/>
                <a:ea typeface="Roboto"/>
                <a:cs typeface="Roboto"/>
                <a:sym typeface="Roboto"/>
              </a:defRPr>
            </a:lvl4pPr>
            <a:lvl5pPr lvl="4" algn="ctr">
              <a:lnSpc>
                <a:spcPct val="100000"/>
              </a:lnSpc>
              <a:spcBef>
                <a:spcPts val="0"/>
              </a:spcBef>
              <a:spcAft>
                <a:spcPts val="0"/>
              </a:spcAft>
              <a:buSzPts val="9600"/>
              <a:buFont typeface="Roboto"/>
              <a:buNone/>
              <a:defRPr sz="9600">
                <a:latin typeface="Roboto"/>
                <a:ea typeface="Roboto"/>
                <a:cs typeface="Roboto"/>
                <a:sym typeface="Roboto"/>
              </a:defRPr>
            </a:lvl5pPr>
            <a:lvl6pPr lvl="5" algn="ctr">
              <a:lnSpc>
                <a:spcPct val="100000"/>
              </a:lnSpc>
              <a:spcBef>
                <a:spcPts val="0"/>
              </a:spcBef>
              <a:spcAft>
                <a:spcPts val="0"/>
              </a:spcAft>
              <a:buSzPts val="9600"/>
              <a:buFont typeface="Roboto"/>
              <a:buNone/>
              <a:defRPr sz="9600">
                <a:latin typeface="Roboto"/>
                <a:ea typeface="Roboto"/>
                <a:cs typeface="Roboto"/>
                <a:sym typeface="Roboto"/>
              </a:defRPr>
            </a:lvl6pPr>
            <a:lvl7pPr lvl="6" algn="ctr">
              <a:lnSpc>
                <a:spcPct val="100000"/>
              </a:lnSpc>
              <a:spcBef>
                <a:spcPts val="0"/>
              </a:spcBef>
              <a:spcAft>
                <a:spcPts val="0"/>
              </a:spcAft>
              <a:buSzPts val="9600"/>
              <a:buFont typeface="Roboto"/>
              <a:buNone/>
              <a:defRPr sz="9600">
                <a:latin typeface="Roboto"/>
                <a:ea typeface="Roboto"/>
                <a:cs typeface="Roboto"/>
                <a:sym typeface="Roboto"/>
              </a:defRPr>
            </a:lvl7pPr>
            <a:lvl8pPr lvl="7" algn="ctr">
              <a:lnSpc>
                <a:spcPct val="100000"/>
              </a:lnSpc>
              <a:spcBef>
                <a:spcPts val="0"/>
              </a:spcBef>
              <a:spcAft>
                <a:spcPts val="0"/>
              </a:spcAft>
              <a:buSzPts val="9600"/>
              <a:buFont typeface="Roboto"/>
              <a:buNone/>
              <a:defRPr sz="9600">
                <a:latin typeface="Roboto"/>
                <a:ea typeface="Roboto"/>
                <a:cs typeface="Roboto"/>
                <a:sym typeface="Roboto"/>
              </a:defRPr>
            </a:lvl8pPr>
            <a:lvl9pPr lvl="8" algn="ctr">
              <a:lnSpc>
                <a:spcPct val="100000"/>
              </a:lnSpc>
              <a:spcBef>
                <a:spcPts val="0"/>
              </a:spcBef>
              <a:spcAft>
                <a:spcPts val="0"/>
              </a:spcAft>
              <a:buSzPts val="9600"/>
              <a:buFont typeface="Roboto"/>
              <a:buNone/>
              <a:defRPr sz="9600">
                <a:latin typeface="Roboto"/>
                <a:ea typeface="Roboto"/>
                <a:cs typeface="Roboto"/>
                <a:sym typeface="Roboto"/>
              </a:defRPr>
            </a:lvl9pPr>
          </a:lstStyle>
          <a:p/>
        </p:txBody>
      </p:sp>
      <p:sp>
        <p:nvSpPr>
          <p:cNvPr id="655" name="Google Shape;655;g21e7270dd63_0_757"/>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56" name="Google Shape;656;g21e7270dd63_0_757"/>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pic>
        <p:nvPicPr>
          <p:cNvPr id="657" name="Google Shape;657;g21e7270dd63_0_757"/>
          <p:cNvPicPr preferRelativeResize="0"/>
          <p:nvPr/>
        </p:nvPicPr>
        <p:blipFill rotWithShape="1">
          <a:blip r:embed="rId3">
            <a:alphaModFix/>
          </a:blip>
          <a:srcRect b="0" l="0" r="0" t="0"/>
          <a:stretch/>
        </p:blipFill>
        <p:spPr>
          <a:xfrm>
            <a:off x="279197" y="12433077"/>
            <a:ext cx="2549907" cy="1053970"/>
          </a:xfrm>
          <a:prstGeom prst="rect">
            <a:avLst/>
          </a:prstGeom>
          <a:noFill/>
          <a:ln>
            <a:noFill/>
          </a:ln>
        </p:spPr>
      </p:pic>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58" name="Shape 658"/>
        <p:cNvGrpSpPr/>
        <p:nvPr/>
      </p:nvGrpSpPr>
      <p:grpSpPr>
        <a:xfrm>
          <a:off x="0" y="0"/>
          <a:ext cx="0" cy="0"/>
          <a:chOff x="0" y="0"/>
          <a:chExt cx="0" cy="0"/>
        </a:xfrm>
      </p:grpSpPr>
      <p:pic>
        <p:nvPicPr>
          <p:cNvPr id="659" name="Google Shape;659;g21e7270dd63_0_762"/>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660" name="Google Shape;660;g21e7270dd63_0_762"/>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661" name="Google Shape;661;g21e7270dd63_0_762"/>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662" name="Google Shape;662;g21e7270dd63_0_762"/>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63" name="Google Shape;663;g21e7270dd63_0_762"/>
          <p:cNvPicPr preferRelativeResize="0"/>
          <p:nvPr/>
        </p:nvPicPr>
        <p:blipFill rotWithShape="1">
          <a:blip r:embed="rId3">
            <a:alphaModFix/>
          </a:blip>
          <a:srcRect b="0" l="0" r="0" t="0"/>
          <a:stretch/>
        </p:blipFill>
        <p:spPr>
          <a:xfrm>
            <a:off x="21506464" y="12433077"/>
            <a:ext cx="2549907" cy="105397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pic>
        <p:nvPicPr>
          <p:cNvPr id="71" name="Google Shape;71;g21e7270dd63_0_4229"/>
          <p:cNvPicPr preferRelativeResize="0"/>
          <p:nvPr/>
        </p:nvPicPr>
        <p:blipFill rotWithShape="1">
          <a:blip r:embed="rId2">
            <a:alphaModFix/>
          </a:blip>
          <a:srcRect b="0" l="0" r="0" t="0"/>
          <a:stretch/>
        </p:blipFill>
        <p:spPr>
          <a:xfrm>
            <a:off x="19377800" y="-29752"/>
            <a:ext cx="5006199" cy="4731201"/>
          </a:xfrm>
          <a:prstGeom prst="rect">
            <a:avLst/>
          </a:prstGeom>
          <a:noFill/>
          <a:ln>
            <a:noFill/>
          </a:ln>
        </p:spPr>
      </p:pic>
      <p:sp>
        <p:nvSpPr>
          <p:cNvPr id="72" name="Google Shape;72;g21e7270dd63_0_4229"/>
          <p:cNvSpPr txBox="1"/>
          <p:nvPr>
            <p:ph idx="1" type="body"/>
          </p:nvPr>
        </p:nvSpPr>
        <p:spPr>
          <a:xfrm>
            <a:off x="831200" y="11281533"/>
            <a:ext cx="15996900" cy="1613700"/>
          </a:xfrm>
          <a:prstGeom prst="rect">
            <a:avLst/>
          </a:prstGeom>
          <a:noFill/>
          <a:ln>
            <a:noFill/>
          </a:ln>
        </p:spPr>
        <p:txBody>
          <a:bodyPr anchorCtr="0" anchor="ctr" bIns="243800" lIns="243800" spcFirstLastPara="1" rIns="243800" wrap="square" tIns="243800">
            <a:normAutofit/>
          </a:bodyPr>
          <a:lstStyle>
            <a:lvl1pPr indent="-228600" lvl="0" marL="457200" algn="l">
              <a:lnSpc>
                <a:spcPct val="100000"/>
              </a:lnSpc>
              <a:spcBef>
                <a:spcPts val="0"/>
              </a:spcBef>
              <a:spcAft>
                <a:spcPts val="0"/>
              </a:spcAft>
              <a:buSzPts val="4800"/>
              <a:buNone/>
              <a:defRPr/>
            </a:lvl1pPr>
          </a:lstStyle>
          <a:p/>
        </p:txBody>
      </p:sp>
      <p:sp>
        <p:nvSpPr>
          <p:cNvPr id="73" name="Google Shape;73;g21e7270dd63_0_4229"/>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74" name="Google Shape;74;g21e7270dd63_0_4229"/>
          <p:cNvPicPr preferRelativeResize="0"/>
          <p:nvPr/>
        </p:nvPicPr>
        <p:blipFill rotWithShape="1">
          <a:blip r:embed="rId3">
            <a:alphaModFix/>
          </a:blip>
          <a:srcRect b="0" l="0" r="0" t="0"/>
          <a:stretch/>
        </p:blipFill>
        <p:spPr>
          <a:xfrm>
            <a:off x="21506465" y="12433076"/>
            <a:ext cx="2549908" cy="105397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5" name="Shape 75"/>
        <p:cNvGrpSpPr/>
        <p:nvPr/>
      </p:nvGrpSpPr>
      <p:grpSpPr>
        <a:xfrm>
          <a:off x="0" y="0"/>
          <a:ext cx="0" cy="0"/>
          <a:chOff x="0" y="0"/>
          <a:chExt cx="0" cy="0"/>
        </a:xfrm>
      </p:grpSpPr>
      <p:pic>
        <p:nvPicPr>
          <p:cNvPr id="76" name="Google Shape;76;g21e7270dd63_0_4234"/>
          <p:cNvPicPr preferRelativeResize="0"/>
          <p:nvPr/>
        </p:nvPicPr>
        <p:blipFill rotWithShape="1">
          <a:blip r:embed="rId2">
            <a:alphaModFix/>
          </a:blip>
          <a:srcRect b="0" l="0" r="0" t="0"/>
          <a:stretch/>
        </p:blipFill>
        <p:spPr>
          <a:xfrm>
            <a:off x="19377800" y="-29752"/>
            <a:ext cx="5006199" cy="4731201"/>
          </a:xfrm>
          <a:prstGeom prst="rect">
            <a:avLst/>
          </a:prstGeom>
          <a:noFill/>
          <a:ln>
            <a:noFill/>
          </a:ln>
        </p:spPr>
      </p:pic>
      <p:sp>
        <p:nvSpPr>
          <p:cNvPr id="77" name="Google Shape;77;g21e7270dd63_0_4234"/>
          <p:cNvSpPr txBox="1"/>
          <p:nvPr>
            <p:ph hasCustomPrompt="1" type="title"/>
          </p:nvPr>
        </p:nvSpPr>
        <p:spPr>
          <a:xfrm>
            <a:off x="831200" y="2949667"/>
            <a:ext cx="22721700" cy="5235900"/>
          </a:xfrm>
          <a:prstGeom prst="rect">
            <a:avLst/>
          </a:prstGeom>
          <a:noFill/>
          <a:ln>
            <a:noFill/>
          </a:ln>
        </p:spPr>
        <p:txBody>
          <a:bodyPr anchorCtr="0" anchor="b" bIns="243800" lIns="243800" spcFirstLastPara="1" rIns="243800" wrap="square" tIns="243800">
            <a:normAutofit/>
          </a:bodyPr>
          <a:lstStyle>
            <a:lvl1pPr lvl="0" algn="ctr">
              <a:lnSpc>
                <a:spcPct val="100000"/>
              </a:lnSpc>
              <a:spcBef>
                <a:spcPts val="0"/>
              </a:spcBef>
              <a:spcAft>
                <a:spcPts val="0"/>
              </a:spcAft>
              <a:buClr>
                <a:srgbClr val="CF3339"/>
              </a:buClr>
              <a:buSzPts val="32000"/>
              <a:buFont typeface="Roboto Thin"/>
              <a:buNone/>
              <a:defRPr sz="32000">
                <a:solidFill>
                  <a:srgbClr val="CF3339"/>
                </a:solidFill>
                <a:latin typeface="Roboto Thin"/>
                <a:ea typeface="Roboto Thin"/>
                <a:cs typeface="Roboto Thin"/>
                <a:sym typeface="Roboto Thin"/>
              </a:defRPr>
            </a:lvl1pPr>
            <a:lvl2pPr lvl="1" algn="ctr">
              <a:lnSpc>
                <a:spcPct val="100000"/>
              </a:lnSpc>
              <a:spcBef>
                <a:spcPts val="0"/>
              </a:spcBef>
              <a:spcAft>
                <a:spcPts val="0"/>
              </a:spcAft>
              <a:buSzPts val="32000"/>
              <a:buNone/>
              <a:defRPr sz="32000"/>
            </a:lvl2pPr>
            <a:lvl3pPr lvl="2" algn="ctr">
              <a:lnSpc>
                <a:spcPct val="100000"/>
              </a:lnSpc>
              <a:spcBef>
                <a:spcPts val="0"/>
              </a:spcBef>
              <a:spcAft>
                <a:spcPts val="0"/>
              </a:spcAft>
              <a:buSzPts val="32000"/>
              <a:buNone/>
              <a:defRPr sz="32000"/>
            </a:lvl3pPr>
            <a:lvl4pPr lvl="3" algn="ctr">
              <a:lnSpc>
                <a:spcPct val="100000"/>
              </a:lnSpc>
              <a:spcBef>
                <a:spcPts val="0"/>
              </a:spcBef>
              <a:spcAft>
                <a:spcPts val="0"/>
              </a:spcAft>
              <a:buSzPts val="32000"/>
              <a:buNone/>
              <a:defRPr sz="32000"/>
            </a:lvl4pPr>
            <a:lvl5pPr lvl="4" algn="ctr">
              <a:lnSpc>
                <a:spcPct val="100000"/>
              </a:lnSpc>
              <a:spcBef>
                <a:spcPts val="0"/>
              </a:spcBef>
              <a:spcAft>
                <a:spcPts val="0"/>
              </a:spcAft>
              <a:buSzPts val="32000"/>
              <a:buNone/>
              <a:defRPr sz="32000"/>
            </a:lvl5pPr>
            <a:lvl6pPr lvl="5" algn="ctr">
              <a:lnSpc>
                <a:spcPct val="100000"/>
              </a:lnSpc>
              <a:spcBef>
                <a:spcPts val="0"/>
              </a:spcBef>
              <a:spcAft>
                <a:spcPts val="0"/>
              </a:spcAft>
              <a:buSzPts val="32000"/>
              <a:buNone/>
              <a:defRPr sz="32000"/>
            </a:lvl6pPr>
            <a:lvl7pPr lvl="6" algn="ctr">
              <a:lnSpc>
                <a:spcPct val="100000"/>
              </a:lnSpc>
              <a:spcBef>
                <a:spcPts val="0"/>
              </a:spcBef>
              <a:spcAft>
                <a:spcPts val="0"/>
              </a:spcAft>
              <a:buSzPts val="32000"/>
              <a:buNone/>
              <a:defRPr sz="32000"/>
            </a:lvl7pPr>
            <a:lvl8pPr lvl="7" algn="ctr">
              <a:lnSpc>
                <a:spcPct val="100000"/>
              </a:lnSpc>
              <a:spcBef>
                <a:spcPts val="0"/>
              </a:spcBef>
              <a:spcAft>
                <a:spcPts val="0"/>
              </a:spcAft>
              <a:buSzPts val="32000"/>
              <a:buNone/>
              <a:defRPr sz="32000"/>
            </a:lvl8pPr>
            <a:lvl9pPr lvl="8" algn="ctr">
              <a:lnSpc>
                <a:spcPct val="100000"/>
              </a:lnSpc>
              <a:spcBef>
                <a:spcPts val="0"/>
              </a:spcBef>
              <a:spcAft>
                <a:spcPts val="0"/>
              </a:spcAft>
              <a:buSzPts val="32000"/>
              <a:buNone/>
              <a:defRPr sz="32000"/>
            </a:lvl9pPr>
          </a:lstStyle>
          <a:p>
            <a:r>
              <a:t>xx%</a:t>
            </a:r>
          </a:p>
        </p:txBody>
      </p:sp>
      <p:sp>
        <p:nvSpPr>
          <p:cNvPr id="78" name="Google Shape;78;g21e7270dd63_0_4234"/>
          <p:cNvSpPr txBox="1"/>
          <p:nvPr>
            <p:ph idx="1" type="body"/>
          </p:nvPr>
        </p:nvSpPr>
        <p:spPr>
          <a:xfrm>
            <a:off x="831200" y="8405933"/>
            <a:ext cx="22721700" cy="3468900"/>
          </a:xfrm>
          <a:prstGeom prst="rect">
            <a:avLst/>
          </a:prstGeom>
          <a:noFill/>
          <a:ln>
            <a:noFill/>
          </a:ln>
        </p:spPr>
        <p:txBody>
          <a:bodyPr anchorCtr="0" anchor="t" bIns="243800" lIns="243800" spcFirstLastPara="1" rIns="243800" wrap="square" tIns="243800">
            <a:normAutofit/>
          </a:bodyPr>
          <a:lstStyle>
            <a:lvl1pPr indent="-533400" lvl="0" marL="457200" algn="ctr">
              <a:lnSpc>
                <a:spcPct val="115000"/>
              </a:lnSpc>
              <a:spcBef>
                <a:spcPts val="0"/>
              </a:spcBef>
              <a:spcAft>
                <a:spcPts val="0"/>
              </a:spcAft>
              <a:buSzPts val="4800"/>
              <a:buChar char="●"/>
              <a:defRPr/>
            </a:lvl1pPr>
            <a:lvl2pPr indent="-463550" lvl="1" marL="914400" algn="ctr">
              <a:lnSpc>
                <a:spcPct val="115000"/>
              </a:lnSpc>
              <a:spcBef>
                <a:spcPts val="0"/>
              </a:spcBef>
              <a:spcAft>
                <a:spcPts val="0"/>
              </a:spcAft>
              <a:buSzPts val="3700"/>
              <a:buChar char="○"/>
              <a:defRPr/>
            </a:lvl2pPr>
            <a:lvl3pPr indent="-463550" lvl="2" marL="1371600" algn="ctr">
              <a:lnSpc>
                <a:spcPct val="115000"/>
              </a:lnSpc>
              <a:spcBef>
                <a:spcPts val="0"/>
              </a:spcBef>
              <a:spcAft>
                <a:spcPts val="0"/>
              </a:spcAft>
              <a:buSzPts val="3700"/>
              <a:buChar char="■"/>
              <a:defRPr/>
            </a:lvl3pPr>
            <a:lvl4pPr indent="-463550" lvl="3" marL="1828800" algn="ctr">
              <a:lnSpc>
                <a:spcPct val="115000"/>
              </a:lnSpc>
              <a:spcBef>
                <a:spcPts val="0"/>
              </a:spcBef>
              <a:spcAft>
                <a:spcPts val="0"/>
              </a:spcAft>
              <a:buSzPts val="3700"/>
              <a:buChar char="●"/>
              <a:defRPr/>
            </a:lvl4pPr>
            <a:lvl5pPr indent="-463550" lvl="4" marL="2286000" algn="ctr">
              <a:lnSpc>
                <a:spcPct val="115000"/>
              </a:lnSpc>
              <a:spcBef>
                <a:spcPts val="0"/>
              </a:spcBef>
              <a:spcAft>
                <a:spcPts val="0"/>
              </a:spcAft>
              <a:buSzPts val="3700"/>
              <a:buChar char="○"/>
              <a:defRPr/>
            </a:lvl5pPr>
            <a:lvl6pPr indent="-463550" lvl="5" marL="2743200" algn="ctr">
              <a:lnSpc>
                <a:spcPct val="115000"/>
              </a:lnSpc>
              <a:spcBef>
                <a:spcPts val="0"/>
              </a:spcBef>
              <a:spcAft>
                <a:spcPts val="0"/>
              </a:spcAft>
              <a:buSzPts val="3700"/>
              <a:buChar char="■"/>
              <a:defRPr/>
            </a:lvl6pPr>
            <a:lvl7pPr indent="-463550" lvl="6" marL="3200400" algn="ctr">
              <a:lnSpc>
                <a:spcPct val="115000"/>
              </a:lnSpc>
              <a:spcBef>
                <a:spcPts val="0"/>
              </a:spcBef>
              <a:spcAft>
                <a:spcPts val="0"/>
              </a:spcAft>
              <a:buSzPts val="3700"/>
              <a:buChar char="●"/>
              <a:defRPr/>
            </a:lvl7pPr>
            <a:lvl8pPr indent="-463550" lvl="7" marL="3657600" algn="ctr">
              <a:lnSpc>
                <a:spcPct val="115000"/>
              </a:lnSpc>
              <a:spcBef>
                <a:spcPts val="0"/>
              </a:spcBef>
              <a:spcAft>
                <a:spcPts val="0"/>
              </a:spcAft>
              <a:buSzPts val="3700"/>
              <a:buChar char="○"/>
              <a:defRPr/>
            </a:lvl8pPr>
            <a:lvl9pPr indent="-463550" lvl="8" marL="4114800" algn="ctr">
              <a:lnSpc>
                <a:spcPct val="115000"/>
              </a:lnSpc>
              <a:spcBef>
                <a:spcPts val="0"/>
              </a:spcBef>
              <a:spcAft>
                <a:spcPts val="0"/>
              </a:spcAft>
              <a:buSzPts val="3700"/>
              <a:buChar char="■"/>
              <a:defRPr/>
            </a:lvl9pPr>
          </a:lstStyle>
          <a:p/>
        </p:txBody>
      </p:sp>
      <p:sp>
        <p:nvSpPr>
          <p:cNvPr id="79" name="Google Shape;79;g21e7270dd63_0_4234"/>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80" name="Google Shape;80;g21e7270dd63_0_4234"/>
          <p:cNvPicPr preferRelativeResize="0"/>
          <p:nvPr/>
        </p:nvPicPr>
        <p:blipFill rotWithShape="1">
          <a:blip r:embed="rId3">
            <a:alphaModFix/>
          </a:blip>
          <a:srcRect b="0" l="0" r="0" t="0"/>
          <a:stretch/>
        </p:blipFill>
        <p:spPr>
          <a:xfrm>
            <a:off x="21506465" y="12433076"/>
            <a:ext cx="2549908" cy="105397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
        <p:nvSpPr>
          <p:cNvPr id="82" name="Google Shape;82;g21e7270dd63_0_4240"/>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83" name="Google Shape;83;g21e7270dd63_0_4240"/>
          <p:cNvPicPr preferRelativeResize="0"/>
          <p:nvPr/>
        </p:nvPicPr>
        <p:blipFill rotWithShape="1">
          <a:blip r:embed="rId2">
            <a:alphaModFix/>
          </a:blip>
          <a:srcRect b="0" l="0" r="0" t="0"/>
          <a:stretch/>
        </p:blipFill>
        <p:spPr>
          <a:xfrm>
            <a:off x="21506465" y="12433076"/>
            <a:ext cx="2549908" cy="105397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4" name="Shape 84"/>
        <p:cNvGrpSpPr/>
        <p:nvPr/>
      </p:nvGrpSpPr>
      <p:grpSpPr>
        <a:xfrm>
          <a:off x="0" y="0"/>
          <a:ext cx="0" cy="0"/>
          <a:chOff x="0" y="0"/>
          <a:chExt cx="0" cy="0"/>
        </a:xfrm>
      </p:grpSpPr>
      <p:sp>
        <p:nvSpPr>
          <p:cNvPr id="85" name="Google Shape;85;g21e7270dd63_0_4243"/>
          <p:cNvSpPr txBox="1"/>
          <p:nvPr>
            <p:ph type="title"/>
          </p:nvPr>
        </p:nvSpPr>
        <p:spPr>
          <a:xfrm>
            <a:off x="1676400" y="730250"/>
            <a:ext cx="21031200" cy="2651100"/>
          </a:xfrm>
          <a:prstGeom prst="rect">
            <a:avLst/>
          </a:prstGeom>
          <a:noFill/>
          <a:ln>
            <a:noFill/>
          </a:ln>
        </p:spPr>
        <p:txBody>
          <a:bodyPr anchorCtr="0" anchor="ctr" bIns="91400" lIns="182875" spcFirstLastPara="1" rIns="182875" wrap="square" tIns="91400">
            <a:normAutofit/>
          </a:bodyPr>
          <a:lstStyle>
            <a:lvl1pPr lvl="0" algn="l">
              <a:lnSpc>
                <a:spcPct val="90000"/>
              </a:lnSpc>
              <a:spcBef>
                <a:spcPts val="0"/>
              </a:spcBef>
              <a:spcAft>
                <a:spcPts val="0"/>
              </a:spcAft>
              <a:buClr>
                <a:schemeClr val="dk1"/>
              </a:buClr>
              <a:buSzPts val="3700"/>
              <a:buNone/>
              <a:defRPr/>
            </a:lvl1pPr>
            <a:lvl2pPr lvl="1" algn="l">
              <a:lnSpc>
                <a:spcPct val="100000"/>
              </a:lnSpc>
              <a:spcBef>
                <a:spcPts val="0"/>
              </a:spcBef>
              <a:spcAft>
                <a:spcPts val="0"/>
              </a:spcAft>
              <a:buSzPts val="5900"/>
              <a:buNone/>
              <a:defRPr/>
            </a:lvl2pPr>
            <a:lvl3pPr lvl="2" algn="l">
              <a:lnSpc>
                <a:spcPct val="100000"/>
              </a:lnSpc>
              <a:spcBef>
                <a:spcPts val="0"/>
              </a:spcBef>
              <a:spcAft>
                <a:spcPts val="0"/>
              </a:spcAft>
              <a:buSzPts val="5900"/>
              <a:buNone/>
              <a:defRPr/>
            </a:lvl3pPr>
            <a:lvl4pPr lvl="3" algn="l">
              <a:lnSpc>
                <a:spcPct val="100000"/>
              </a:lnSpc>
              <a:spcBef>
                <a:spcPts val="0"/>
              </a:spcBef>
              <a:spcAft>
                <a:spcPts val="0"/>
              </a:spcAft>
              <a:buSzPts val="5900"/>
              <a:buNone/>
              <a:defRPr/>
            </a:lvl4pPr>
            <a:lvl5pPr lvl="4" algn="l">
              <a:lnSpc>
                <a:spcPct val="100000"/>
              </a:lnSpc>
              <a:spcBef>
                <a:spcPts val="0"/>
              </a:spcBef>
              <a:spcAft>
                <a:spcPts val="0"/>
              </a:spcAft>
              <a:buSzPts val="5900"/>
              <a:buNone/>
              <a:defRPr/>
            </a:lvl5pPr>
            <a:lvl6pPr lvl="5" algn="l">
              <a:lnSpc>
                <a:spcPct val="100000"/>
              </a:lnSpc>
              <a:spcBef>
                <a:spcPts val="0"/>
              </a:spcBef>
              <a:spcAft>
                <a:spcPts val="0"/>
              </a:spcAft>
              <a:buSzPts val="5900"/>
              <a:buNone/>
              <a:defRPr/>
            </a:lvl6pPr>
            <a:lvl7pPr lvl="6" algn="l">
              <a:lnSpc>
                <a:spcPct val="100000"/>
              </a:lnSpc>
              <a:spcBef>
                <a:spcPts val="0"/>
              </a:spcBef>
              <a:spcAft>
                <a:spcPts val="0"/>
              </a:spcAft>
              <a:buSzPts val="5900"/>
              <a:buNone/>
              <a:defRPr/>
            </a:lvl7pPr>
            <a:lvl8pPr lvl="7" algn="l">
              <a:lnSpc>
                <a:spcPct val="100000"/>
              </a:lnSpc>
              <a:spcBef>
                <a:spcPts val="0"/>
              </a:spcBef>
              <a:spcAft>
                <a:spcPts val="0"/>
              </a:spcAft>
              <a:buSzPts val="5900"/>
              <a:buNone/>
              <a:defRPr/>
            </a:lvl8pPr>
            <a:lvl9pPr lvl="8" algn="l">
              <a:lnSpc>
                <a:spcPct val="100000"/>
              </a:lnSpc>
              <a:spcBef>
                <a:spcPts val="0"/>
              </a:spcBef>
              <a:spcAft>
                <a:spcPts val="0"/>
              </a:spcAft>
              <a:buSzPts val="5900"/>
              <a:buNone/>
              <a:defRPr/>
            </a:lvl9pPr>
          </a:lstStyle>
          <a:p/>
        </p:txBody>
      </p:sp>
      <p:sp>
        <p:nvSpPr>
          <p:cNvPr id="86" name="Google Shape;86;g21e7270dd63_0_4243"/>
          <p:cNvSpPr txBox="1"/>
          <p:nvPr>
            <p:ph idx="1" type="body"/>
          </p:nvPr>
        </p:nvSpPr>
        <p:spPr>
          <a:xfrm>
            <a:off x="1676400" y="3651250"/>
            <a:ext cx="21031200" cy="8702400"/>
          </a:xfrm>
          <a:prstGeom prst="rect">
            <a:avLst/>
          </a:prstGeom>
          <a:noFill/>
          <a:ln>
            <a:noFill/>
          </a:ln>
        </p:spPr>
        <p:txBody>
          <a:bodyPr anchorCtr="0" anchor="t" bIns="91400" lIns="182875" spcFirstLastPara="1" rIns="182875" wrap="square" tIns="91400">
            <a:normAutofit/>
          </a:bodyPr>
          <a:lstStyle>
            <a:lvl1pPr indent="-463550" lvl="0" marL="457200" algn="l">
              <a:lnSpc>
                <a:spcPct val="90000"/>
              </a:lnSpc>
              <a:spcBef>
                <a:spcPts val="2100"/>
              </a:spcBef>
              <a:spcAft>
                <a:spcPts val="0"/>
              </a:spcAft>
              <a:buClr>
                <a:schemeClr val="dk1"/>
              </a:buClr>
              <a:buSzPts val="3700"/>
              <a:buChar char="●"/>
              <a:defRPr/>
            </a:lvl1pPr>
            <a:lvl2pPr indent="-463550" lvl="1" marL="914400" algn="l">
              <a:lnSpc>
                <a:spcPct val="90000"/>
              </a:lnSpc>
              <a:spcBef>
                <a:spcPts val="3200"/>
              </a:spcBef>
              <a:spcAft>
                <a:spcPts val="0"/>
              </a:spcAft>
              <a:buClr>
                <a:schemeClr val="dk1"/>
              </a:buClr>
              <a:buSzPts val="3700"/>
              <a:buChar char="○"/>
              <a:defRPr/>
            </a:lvl2pPr>
            <a:lvl3pPr indent="-463550" lvl="2" marL="1371600" algn="l">
              <a:lnSpc>
                <a:spcPct val="90000"/>
              </a:lnSpc>
              <a:spcBef>
                <a:spcPts val="3200"/>
              </a:spcBef>
              <a:spcAft>
                <a:spcPts val="0"/>
              </a:spcAft>
              <a:buClr>
                <a:schemeClr val="dk1"/>
              </a:buClr>
              <a:buSzPts val="3700"/>
              <a:buChar char="■"/>
              <a:defRPr/>
            </a:lvl3pPr>
            <a:lvl4pPr indent="-463550" lvl="3" marL="1828800" algn="l">
              <a:lnSpc>
                <a:spcPct val="90000"/>
              </a:lnSpc>
              <a:spcBef>
                <a:spcPts val="3200"/>
              </a:spcBef>
              <a:spcAft>
                <a:spcPts val="0"/>
              </a:spcAft>
              <a:buClr>
                <a:schemeClr val="dk1"/>
              </a:buClr>
              <a:buSzPts val="3700"/>
              <a:buChar char="●"/>
              <a:defRPr/>
            </a:lvl4pPr>
            <a:lvl5pPr indent="-463550" lvl="4" marL="2286000" algn="l">
              <a:lnSpc>
                <a:spcPct val="90000"/>
              </a:lnSpc>
              <a:spcBef>
                <a:spcPts val="3200"/>
              </a:spcBef>
              <a:spcAft>
                <a:spcPts val="0"/>
              </a:spcAft>
              <a:buClr>
                <a:schemeClr val="dk1"/>
              </a:buClr>
              <a:buSzPts val="3700"/>
              <a:buChar char="○"/>
              <a:defRPr/>
            </a:lvl5pPr>
            <a:lvl6pPr indent="-463550" lvl="5" marL="2743200" algn="l">
              <a:lnSpc>
                <a:spcPct val="90000"/>
              </a:lnSpc>
              <a:spcBef>
                <a:spcPts val="3200"/>
              </a:spcBef>
              <a:spcAft>
                <a:spcPts val="0"/>
              </a:spcAft>
              <a:buClr>
                <a:schemeClr val="dk1"/>
              </a:buClr>
              <a:buSzPts val="3700"/>
              <a:buChar char="■"/>
              <a:defRPr/>
            </a:lvl6pPr>
            <a:lvl7pPr indent="-463550" lvl="6" marL="3200400" algn="l">
              <a:lnSpc>
                <a:spcPct val="90000"/>
              </a:lnSpc>
              <a:spcBef>
                <a:spcPts val="3200"/>
              </a:spcBef>
              <a:spcAft>
                <a:spcPts val="0"/>
              </a:spcAft>
              <a:buClr>
                <a:schemeClr val="dk1"/>
              </a:buClr>
              <a:buSzPts val="3700"/>
              <a:buChar char="●"/>
              <a:defRPr/>
            </a:lvl7pPr>
            <a:lvl8pPr indent="-463550" lvl="7" marL="3657600" algn="l">
              <a:lnSpc>
                <a:spcPct val="90000"/>
              </a:lnSpc>
              <a:spcBef>
                <a:spcPts val="3200"/>
              </a:spcBef>
              <a:spcAft>
                <a:spcPts val="0"/>
              </a:spcAft>
              <a:buClr>
                <a:schemeClr val="dk1"/>
              </a:buClr>
              <a:buSzPts val="3700"/>
              <a:buChar char="○"/>
              <a:defRPr/>
            </a:lvl8pPr>
            <a:lvl9pPr indent="-463550" lvl="8" marL="4114800" algn="l">
              <a:lnSpc>
                <a:spcPct val="90000"/>
              </a:lnSpc>
              <a:spcBef>
                <a:spcPts val="3200"/>
              </a:spcBef>
              <a:spcAft>
                <a:spcPts val="3200"/>
              </a:spcAft>
              <a:buClr>
                <a:schemeClr val="dk1"/>
              </a:buClr>
              <a:buSzPts val="3700"/>
              <a:buChar char="■"/>
              <a:defRPr/>
            </a:lvl9pPr>
          </a:lstStyle>
          <a:p/>
        </p:txBody>
      </p:sp>
      <p:sp>
        <p:nvSpPr>
          <p:cNvPr id="87" name="Google Shape;87;g21e7270dd63_0_4243"/>
          <p:cNvSpPr txBox="1"/>
          <p:nvPr>
            <p:ph idx="10" type="dt"/>
          </p:nvPr>
        </p:nvSpPr>
        <p:spPr>
          <a:xfrm>
            <a:off x="1676400" y="12712700"/>
            <a:ext cx="5486400" cy="730500"/>
          </a:xfrm>
          <a:prstGeom prst="rect">
            <a:avLst/>
          </a:prstGeom>
          <a:noFill/>
          <a:ln>
            <a:noFill/>
          </a:ln>
        </p:spPr>
        <p:txBody>
          <a:bodyPr anchorCtr="0" anchor="ctr" bIns="91400" lIns="182875" spcFirstLastPara="1" rIns="182875" wrap="square" tIns="91400">
            <a:noAutofit/>
          </a:bodyPr>
          <a:lstStyle>
            <a:lvl1pPr lvl="0"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9pPr>
          </a:lstStyle>
          <a:p/>
        </p:txBody>
      </p:sp>
      <p:sp>
        <p:nvSpPr>
          <p:cNvPr id="88" name="Google Shape;88;g21e7270dd63_0_4243"/>
          <p:cNvSpPr txBox="1"/>
          <p:nvPr>
            <p:ph idx="11" type="ftr"/>
          </p:nvPr>
        </p:nvSpPr>
        <p:spPr>
          <a:xfrm>
            <a:off x="8077200" y="12712700"/>
            <a:ext cx="8229600" cy="730500"/>
          </a:xfrm>
          <a:prstGeom prst="rect">
            <a:avLst/>
          </a:prstGeom>
          <a:noFill/>
          <a:ln>
            <a:noFill/>
          </a:ln>
        </p:spPr>
        <p:txBody>
          <a:bodyPr anchorCtr="0" anchor="ctr" bIns="91400" lIns="182875" spcFirstLastPara="1" rIns="182875" wrap="square" tIns="91400">
            <a:noAutofit/>
          </a:bodyPr>
          <a:lstStyle>
            <a:lvl1pPr lvl="0" marR="0" rtl="0" algn="ctr">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9pPr>
          </a:lstStyle>
          <a:p/>
        </p:txBody>
      </p:sp>
      <p:sp>
        <p:nvSpPr>
          <p:cNvPr id="89" name="Google Shape;89;g21e7270dd63_0_4243"/>
          <p:cNvSpPr txBox="1"/>
          <p:nvPr>
            <p:ph idx="12" type="sldNum"/>
          </p:nvPr>
        </p:nvSpPr>
        <p:spPr>
          <a:xfrm>
            <a:off x="17221200" y="12712700"/>
            <a:ext cx="5486400" cy="730500"/>
          </a:xfrm>
          <a:prstGeom prst="rect">
            <a:avLst/>
          </a:prstGeom>
          <a:noFill/>
          <a:ln>
            <a:noFill/>
          </a:ln>
        </p:spPr>
        <p:txBody>
          <a:bodyPr anchorCtr="0" anchor="ctr" bIns="91400" lIns="182875" spcFirstLastPara="1" rIns="182875" wrap="square" tIns="914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96" name="Shape 96"/>
        <p:cNvGrpSpPr/>
        <p:nvPr/>
      </p:nvGrpSpPr>
      <p:grpSpPr>
        <a:xfrm>
          <a:off x="0" y="0"/>
          <a:ext cx="0" cy="0"/>
          <a:chOff x="0" y="0"/>
          <a:chExt cx="0" cy="0"/>
        </a:xfrm>
      </p:grpSpPr>
      <p:sp>
        <p:nvSpPr>
          <p:cNvPr id="97" name="Google Shape;97;g21e7270dd63_0_4335"/>
          <p:cNvSpPr txBox="1"/>
          <p:nvPr>
            <p:ph type="title"/>
          </p:nvPr>
        </p:nvSpPr>
        <p:spPr>
          <a:xfrm>
            <a:off x="831200" y="4656134"/>
            <a:ext cx="8508000" cy="4656000"/>
          </a:xfrm>
          <a:prstGeom prst="rect">
            <a:avLst/>
          </a:prstGeom>
          <a:noFill/>
          <a:ln>
            <a:noFill/>
          </a:ln>
        </p:spPr>
        <p:txBody>
          <a:bodyPr anchorCtr="0" anchor="ctr" bIns="243825" lIns="243825" spcFirstLastPara="1" rIns="243825" wrap="square" tIns="243825">
            <a:normAutofit/>
          </a:bodyPr>
          <a:lstStyle>
            <a:lvl1pPr lvl="0" algn="l">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algn="ctr">
              <a:lnSpc>
                <a:spcPct val="100000"/>
              </a:lnSpc>
              <a:spcBef>
                <a:spcPts val="0"/>
              </a:spcBef>
              <a:spcAft>
                <a:spcPts val="0"/>
              </a:spcAft>
              <a:buSzPts val="9600"/>
              <a:buFont typeface="Roboto"/>
              <a:buNone/>
              <a:defRPr sz="9600">
                <a:latin typeface="Roboto"/>
                <a:ea typeface="Roboto"/>
                <a:cs typeface="Roboto"/>
                <a:sym typeface="Roboto"/>
              </a:defRPr>
            </a:lvl2pPr>
            <a:lvl3pPr lvl="2" algn="ctr">
              <a:lnSpc>
                <a:spcPct val="100000"/>
              </a:lnSpc>
              <a:spcBef>
                <a:spcPts val="0"/>
              </a:spcBef>
              <a:spcAft>
                <a:spcPts val="0"/>
              </a:spcAft>
              <a:buSzPts val="9600"/>
              <a:buFont typeface="Roboto"/>
              <a:buNone/>
              <a:defRPr sz="9600">
                <a:latin typeface="Roboto"/>
                <a:ea typeface="Roboto"/>
                <a:cs typeface="Roboto"/>
                <a:sym typeface="Roboto"/>
              </a:defRPr>
            </a:lvl3pPr>
            <a:lvl4pPr lvl="3" algn="ctr">
              <a:lnSpc>
                <a:spcPct val="100000"/>
              </a:lnSpc>
              <a:spcBef>
                <a:spcPts val="0"/>
              </a:spcBef>
              <a:spcAft>
                <a:spcPts val="0"/>
              </a:spcAft>
              <a:buSzPts val="9600"/>
              <a:buFont typeface="Roboto"/>
              <a:buNone/>
              <a:defRPr sz="9600">
                <a:latin typeface="Roboto"/>
                <a:ea typeface="Roboto"/>
                <a:cs typeface="Roboto"/>
                <a:sym typeface="Roboto"/>
              </a:defRPr>
            </a:lvl4pPr>
            <a:lvl5pPr lvl="4" algn="ctr">
              <a:lnSpc>
                <a:spcPct val="100000"/>
              </a:lnSpc>
              <a:spcBef>
                <a:spcPts val="0"/>
              </a:spcBef>
              <a:spcAft>
                <a:spcPts val="0"/>
              </a:spcAft>
              <a:buSzPts val="9600"/>
              <a:buFont typeface="Roboto"/>
              <a:buNone/>
              <a:defRPr sz="9600">
                <a:latin typeface="Roboto"/>
                <a:ea typeface="Roboto"/>
                <a:cs typeface="Roboto"/>
                <a:sym typeface="Roboto"/>
              </a:defRPr>
            </a:lvl5pPr>
            <a:lvl6pPr lvl="5" algn="ctr">
              <a:lnSpc>
                <a:spcPct val="100000"/>
              </a:lnSpc>
              <a:spcBef>
                <a:spcPts val="0"/>
              </a:spcBef>
              <a:spcAft>
                <a:spcPts val="0"/>
              </a:spcAft>
              <a:buSzPts val="9600"/>
              <a:buFont typeface="Roboto"/>
              <a:buNone/>
              <a:defRPr sz="9600">
                <a:latin typeface="Roboto"/>
                <a:ea typeface="Roboto"/>
                <a:cs typeface="Roboto"/>
                <a:sym typeface="Roboto"/>
              </a:defRPr>
            </a:lvl6pPr>
            <a:lvl7pPr lvl="6" algn="ctr">
              <a:lnSpc>
                <a:spcPct val="100000"/>
              </a:lnSpc>
              <a:spcBef>
                <a:spcPts val="0"/>
              </a:spcBef>
              <a:spcAft>
                <a:spcPts val="0"/>
              </a:spcAft>
              <a:buSzPts val="9600"/>
              <a:buFont typeface="Roboto"/>
              <a:buNone/>
              <a:defRPr sz="9600">
                <a:latin typeface="Roboto"/>
                <a:ea typeface="Roboto"/>
                <a:cs typeface="Roboto"/>
                <a:sym typeface="Roboto"/>
              </a:defRPr>
            </a:lvl7pPr>
            <a:lvl8pPr lvl="7" algn="ctr">
              <a:lnSpc>
                <a:spcPct val="100000"/>
              </a:lnSpc>
              <a:spcBef>
                <a:spcPts val="0"/>
              </a:spcBef>
              <a:spcAft>
                <a:spcPts val="0"/>
              </a:spcAft>
              <a:buSzPts val="9600"/>
              <a:buFont typeface="Roboto"/>
              <a:buNone/>
              <a:defRPr sz="9600">
                <a:latin typeface="Roboto"/>
                <a:ea typeface="Roboto"/>
                <a:cs typeface="Roboto"/>
                <a:sym typeface="Roboto"/>
              </a:defRPr>
            </a:lvl8pPr>
            <a:lvl9pPr lvl="8" algn="ctr">
              <a:lnSpc>
                <a:spcPct val="100000"/>
              </a:lnSpc>
              <a:spcBef>
                <a:spcPts val="0"/>
              </a:spcBef>
              <a:spcAft>
                <a:spcPts val="0"/>
              </a:spcAft>
              <a:buSzPts val="9600"/>
              <a:buFont typeface="Roboto"/>
              <a:buNone/>
              <a:defRPr sz="9600">
                <a:latin typeface="Roboto"/>
                <a:ea typeface="Roboto"/>
                <a:cs typeface="Roboto"/>
                <a:sym typeface="Roboto"/>
              </a:defRPr>
            </a:lvl9pPr>
          </a:lstStyle>
          <a:p/>
        </p:txBody>
      </p:sp>
      <p:sp>
        <p:nvSpPr>
          <p:cNvPr id="98" name="Google Shape;98;g21e7270dd63_0_4335"/>
          <p:cNvSpPr txBox="1"/>
          <p:nvPr>
            <p:ph idx="12" type="sldNum"/>
          </p:nvPr>
        </p:nvSpPr>
        <p:spPr>
          <a:xfrm>
            <a:off x="22593222" y="12435246"/>
            <a:ext cx="1463400" cy="1049400"/>
          </a:xfrm>
          <a:prstGeom prst="rect">
            <a:avLst/>
          </a:prstGeom>
          <a:noFill/>
          <a:ln>
            <a:noFill/>
          </a:ln>
        </p:spPr>
        <p:txBody>
          <a:bodyPr anchorCtr="0" anchor="ctr" bIns="243825" lIns="243825" spcFirstLastPara="1" rIns="243825" wrap="square" tIns="243825">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99" name="Google Shape;99;g21e7270dd63_0_4335"/>
          <p:cNvPicPr preferRelativeResize="0"/>
          <p:nvPr/>
        </p:nvPicPr>
        <p:blipFill rotWithShape="1">
          <a:blip r:embed="rId2">
            <a:alphaModFix amt="50000"/>
          </a:blip>
          <a:srcRect b="61684" l="0" r="76053" t="0"/>
          <a:stretch/>
        </p:blipFill>
        <p:spPr>
          <a:xfrm>
            <a:off x="-52666" y="-29734"/>
            <a:ext cx="5839135" cy="527793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0" name="Shape 100"/>
        <p:cNvGrpSpPr/>
        <p:nvPr/>
      </p:nvGrpSpPr>
      <p:grpSpPr>
        <a:xfrm>
          <a:off x="0" y="0"/>
          <a:ext cx="0" cy="0"/>
          <a:chOff x="0" y="0"/>
          <a:chExt cx="0" cy="0"/>
        </a:xfrm>
      </p:grpSpPr>
      <p:sp>
        <p:nvSpPr>
          <p:cNvPr id="101" name="Google Shape;101;g21e7270dd63_0_4255"/>
          <p:cNvSpPr txBox="1"/>
          <p:nvPr>
            <p:ph type="title"/>
          </p:nvPr>
        </p:nvSpPr>
        <p:spPr>
          <a:xfrm>
            <a:off x="1219200" y="1066800"/>
            <a:ext cx="21945600" cy="1981200"/>
          </a:xfrm>
          <a:prstGeom prst="rect">
            <a:avLst/>
          </a:prstGeom>
          <a:noFill/>
          <a:ln>
            <a:noFill/>
          </a:ln>
        </p:spPr>
        <p:txBody>
          <a:bodyPr anchorCtr="0" anchor="ctr" bIns="91400" lIns="182875" spcFirstLastPara="1" rIns="182875" wrap="square" tIns="91400">
            <a:normAutofit/>
          </a:bodyPr>
          <a:lstStyle>
            <a:lvl1pPr lvl="0" algn="l">
              <a:lnSpc>
                <a:spcPct val="100000"/>
              </a:lnSpc>
              <a:spcBef>
                <a:spcPts val="0"/>
              </a:spcBef>
              <a:spcAft>
                <a:spcPts val="0"/>
              </a:spcAft>
              <a:buClr>
                <a:schemeClr val="dk2"/>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2" name="Google Shape;102;g21e7270dd63_0_4255"/>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3" name="Google Shape;103;g21e7270dd63_0_4255"/>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4" name="Google Shape;104;g21e7270dd63_0_4255"/>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5" name="Shape 105"/>
        <p:cNvGrpSpPr/>
        <p:nvPr/>
      </p:nvGrpSpPr>
      <p:grpSpPr>
        <a:xfrm>
          <a:off x="0" y="0"/>
          <a:ext cx="0" cy="0"/>
          <a:chOff x="0" y="0"/>
          <a:chExt cx="0" cy="0"/>
        </a:xfrm>
      </p:grpSpPr>
      <p:sp>
        <p:nvSpPr>
          <p:cNvPr id="106" name="Google Shape;106;g21e7270dd63_0_4260"/>
          <p:cNvSpPr txBox="1"/>
          <p:nvPr>
            <p:ph type="title"/>
          </p:nvPr>
        </p:nvSpPr>
        <p:spPr>
          <a:xfrm>
            <a:off x="1219200" y="1066800"/>
            <a:ext cx="21945600" cy="1981200"/>
          </a:xfrm>
          <a:prstGeom prst="rect">
            <a:avLst/>
          </a:prstGeom>
          <a:noFill/>
          <a:ln>
            <a:noFill/>
          </a:ln>
        </p:spPr>
        <p:txBody>
          <a:bodyPr anchorCtr="0" anchor="ctr" bIns="91400" lIns="182875" spcFirstLastPara="1" rIns="182875" wrap="square" tIns="91400">
            <a:normAutofit/>
          </a:bodyPr>
          <a:lstStyle>
            <a:lvl1pPr lvl="0" algn="l">
              <a:lnSpc>
                <a:spcPct val="100000"/>
              </a:lnSpc>
              <a:spcBef>
                <a:spcPts val="0"/>
              </a:spcBef>
              <a:spcAft>
                <a:spcPts val="0"/>
              </a:spcAft>
              <a:buClr>
                <a:schemeClr val="dk2"/>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7" name="Google Shape;107;g21e7270dd63_0_4260"/>
          <p:cNvSpPr txBox="1"/>
          <p:nvPr>
            <p:ph idx="1" type="body"/>
          </p:nvPr>
        </p:nvSpPr>
        <p:spPr>
          <a:xfrm>
            <a:off x="1219200" y="3200400"/>
            <a:ext cx="21945600" cy="9753600"/>
          </a:xfrm>
          <a:prstGeom prst="rect">
            <a:avLst/>
          </a:prstGeom>
          <a:noFill/>
          <a:ln>
            <a:noFill/>
          </a:ln>
        </p:spPr>
        <p:txBody>
          <a:bodyPr anchorCtr="0" anchor="t" bIns="91400" lIns="182875" spcFirstLastPara="1" rIns="182875" wrap="square" tIns="91400">
            <a:normAutofit/>
          </a:bodyPr>
          <a:lstStyle>
            <a:lvl1pPr indent="-425450" lvl="0" marL="457200" algn="l">
              <a:lnSpc>
                <a:spcPct val="100000"/>
              </a:lnSpc>
              <a:spcBef>
                <a:spcPts val="700"/>
              </a:spcBef>
              <a:spcAft>
                <a:spcPts val="0"/>
              </a:spcAft>
              <a:buSzPts val="3100"/>
              <a:buChar char="•"/>
              <a:defRPr/>
            </a:lvl1pPr>
            <a:lvl2pPr indent="-425450" lvl="1" marL="914400" algn="l">
              <a:lnSpc>
                <a:spcPct val="100000"/>
              </a:lnSpc>
              <a:spcBef>
                <a:spcPts val="700"/>
              </a:spcBef>
              <a:spcAft>
                <a:spcPts val="0"/>
              </a:spcAft>
              <a:buSzPts val="3100"/>
              <a:buChar char="•"/>
              <a:defRPr/>
            </a:lvl2pPr>
            <a:lvl3pPr indent="-431800" lvl="2" marL="1371600" algn="l">
              <a:lnSpc>
                <a:spcPct val="100000"/>
              </a:lnSpc>
              <a:spcBef>
                <a:spcPts val="700"/>
              </a:spcBef>
              <a:spcAft>
                <a:spcPts val="0"/>
              </a:spcAft>
              <a:buSzPts val="3200"/>
              <a:buChar char="•"/>
              <a:defRPr/>
            </a:lvl3pPr>
            <a:lvl4pPr indent="-457200" lvl="3" marL="1828800" algn="l">
              <a:lnSpc>
                <a:spcPct val="100000"/>
              </a:lnSpc>
              <a:spcBef>
                <a:spcPts val="700"/>
              </a:spcBef>
              <a:spcAft>
                <a:spcPts val="0"/>
              </a:spcAft>
              <a:buSzPts val="3600"/>
              <a:buChar char="•"/>
              <a:defRPr/>
            </a:lvl4pPr>
            <a:lvl5pPr indent="-457200" lvl="4" marL="2286000" algn="l">
              <a:lnSpc>
                <a:spcPct val="100000"/>
              </a:lnSpc>
              <a:spcBef>
                <a:spcPts val="700"/>
              </a:spcBef>
              <a:spcAft>
                <a:spcPts val="0"/>
              </a:spcAft>
              <a:buSzPts val="3600"/>
              <a:buChar char="•"/>
              <a:defRPr/>
            </a:lvl5pPr>
            <a:lvl6pPr indent="-457200" lvl="5" marL="2743200" algn="l">
              <a:lnSpc>
                <a:spcPct val="100000"/>
              </a:lnSpc>
              <a:spcBef>
                <a:spcPts val="700"/>
              </a:spcBef>
              <a:spcAft>
                <a:spcPts val="0"/>
              </a:spcAft>
              <a:buSzPts val="3600"/>
              <a:buChar char="•"/>
              <a:defRPr/>
            </a:lvl6pPr>
            <a:lvl7pPr indent="-457200" lvl="6" marL="3200400" algn="l">
              <a:lnSpc>
                <a:spcPct val="100000"/>
              </a:lnSpc>
              <a:spcBef>
                <a:spcPts val="700"/>
              </a:spcBef>
              <a:spcAft>
                <a:spcPts val="0"/>
              </a:spcAft>
              <a:buSzPts val="3600"/>
              <a:buChar char="•"/>
              <a:defRPr/>
            </a:lvl7pPr>
            <a:lvl8pPr indent="-457200" lvl="7" marL="3657600" algn="l">
              <a:lnSpc>
                <a:spcPct val="100000"/>
              </a:lnSpc>
              <a:spcBef>
                <a:spcPts val="700"/>
              </a:spcBef>
              <a:spcAft>
                <a:spcPts val="0"/>
              </a:spcAft>
              <a:buSzPts val="3600"/>
              <a:buChar char="•"/>
              <a:defRPr/>
            </a:lvl8pPr>
            <a:lvl9pPr indent="-457200" lvl="8" marL="4114800" algn="l">
              <a:lnSpc>
                <a:spcPct val="100000"/>
              </a:lnSpc>
              <a:spcBef>
                <a:spcPts val="700"/>
              </a:spcBef>
              <a:spcAft>
                <a:spcPts val="0"/>
              </a:spcAft>
              <a:buSzPts val="3600"/>
              <a:buChar char="•"/>
              <a:defRPr/>
            </a:lvl9pPr>
          </a:lstStyle>
          <a:p/>
        </p:txBody>
      </p:sp>
      <p:sp>
        <p:nvSpPr>
          <p:cNvPr id="108" name="Google Shape;108;g21e7270dd63_0_4260"/>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9" name="Google Shape;109;g21e7270dd63_0_4260"/>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0" name="Google Shape;110;g21e7270dd63_0_4260"/>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111" name="Shape 111"/>
        <p:cNvGrpSpPr/>
        <p:nvPr/>
      </p:nvGrpSpPr>
      <p:grpSpPr>
        <a:xfrm>
          <a:off x="0" y="0"/>
          <a:ext cx="0" cy="0"/>
          <a:chOff x="0" y="0"/>
          <a:chExt cx="0" cy="0"/>
        </a:xfrm>
      </p:grpSpPr>
      <p:sp>
        <p:nvSpPr>
          <p:cNvPr id="112" name="Google Shape;112;g21e7270dd63_0_4266"/>
          <p:cNvSpPr txBox="1"/>
          <p:nvPr>
            <p:ph type="title"/>
          </p:nvPr>
        </p:nvSpPr>
        <p:spPr>
          <a:xfrm>
            <a:off x="1219200" y="1066800"/>
            <a:ext cx="21945600" cy="198120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Clr>
                <a:srgbClr val="CE3338"/>
              </a:buClr>
              <a:buSzPts val="9600"/>
              <a:buFont typeface="Roboto"/>
              <a:buNone/>
              <a:defRPr b="0" i="0" sz="9600">
                <a:solidFill>
                  <a:srgbClr val="CE3338"/>
                </a:solidFill>
                <a:latin typeface="Roboto"/>
                <a:ea typeface="Roboto"/>
                <a:cs typeface="Roboto"/>
                <a:sym typeface="Roboto"/>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3" name="Google Shape;113;g21e7270dd63_0_4266"/>
          <p:cNvSpPr txBox="1"/>
          <p:nvPr>
            <p:ph idx="1" type="body"/>
          </p:nvPr>
        </p:nvSpPr>
        <p:spPr>
          <a:xfrm>
            <a:off x="1219200" y="3154680"/>
            <a:ext cx="10607100" cy="775500"/>
          </a:xfrm>
          <a:prstGeom prst="rect">
            <a:avLst/>
          </a:prstGeom>
          <a:noFill/>
          <a:ln>
            <a:noFill/>
          </a:ln>
        </p:spPr>
        <p:txBody>
          <a:bodyPr anchorCtr="0" anchor="t" bIns="0" lIns="0" spcFirstLastPara="1" rIns="0" wrap="square" tIns="0">
            <a:spAutoFit/>
          </a:bodyPr>
          <a:lstStyle>
            <a:lvl1pPr indent="-488950" lvl="0" marL="457200" algn="l">
              <a:lnSpc>
                <a:spcPct val="100000"/>
              </a:lnSpc>
              <a:spcBef>
                <a:spcPts val="1000"/>
              </a:spcBef>
              <a:spcAft>
                <a:spcPts val="0"/>
              </a:spcAft>
              <a:buSzPts val="4100"/>
              <a:buChar char="•"/>
              <a:defRPr/>
            </a:lvl1pPr>
            <a:lvl2pPr indent="-425450" lvl="1" marL="914400" algn="l">
              <a:lnSpc>
                <a:spcPct val="100000"/>
              </a:lnSpc>
              <a:spcBef>
                <a:spcPts val="700"/>
              </a:spcBef>
              <a:spcAft>
                <a:spcPts val="0"/>
              </a:spcAft>
              <a:buSzPts val="3100"/>
              <a:buChar char="•"/>
              <a:defRPr/>
            </a:lvl2pPr>
            <a:lvl3pPr indent="-431800" lvl="2" marL="1371600" algn="l">
              <a:lnSpc>
                <a:spcPct val="100000"/>
              </a:lnSpc>
              <a:spcBef>
                <a:spcPts val="700"/>
              </a:spcBef>
              <a:spcAft>
                <a:spcPts val="0"/>
              </a:spcAft>
              <a:buSzPts val="3200"/>
              <a:buChar char="•"/>
              <a:defRPr/>
            </a:lvl3pPr>
            <a:lvl4pPr indent="-457200" lvl="3" marL="1828800" algn="l">
              <a:lnSpc>
                <a:spcPct val="100000"/>
              </a:lnSpc>
              <a:spcBef>
                <a:spcPts val="700"/>
              </a:spcBef>
              <a:spcAft>
                <a:spcPts val="0"/>
              </a:spcAft>
              <a:buSzPts val="3600"/>
              <a:buChar char="•"/>
              <a:defRPr/>
            </a:lvl4pPr>
            <a:lvl5pPr indent="-457200" lvl="4" marL="2286000" algn="l">
              <a:lnSpc>
                <a:spcPct val="100000"/>
              </a:lnSpc>
              <a:spcBef>
                <a:spcPts val="700"/>
              </a:spcBef>
              <a:spcAft>
                <a:spcPts val="0"/>
              </a:spcAft>
              <a:buSzPts val="3600"/>
              <a:buChar char="•"/>
              <a:defRPr/>
            </a:lvl5pPr>
            <a:lvl6pPr indent="-457200" lvl="5" marL="2743200" algn="l">
              <a:lnSpc>
                <a:spcPct val="100000"/>
              </a:lnSpc>
              <a:spcBef>
                <a:spcPts val="700"/>
              </a:spcBef>
              <a:spcAft>
                <a:spcPts val="0"/>
              </a:spcAft>
              <a:buSzPts val="3600"/>
              <a:buChar char="•"/>
              <a:defRPr/>
            </a:lvl6pPr>
            <a:lvl7pPr indent="-457200" lvl="6" marL="3200400" algn="l">
              <a:lnSpc>
                <a:spcPct val="100000"/>
              </a:lnSpc>
              <a:spcBef>
                <a:spcPts val="700"/>
              </a:spcBef>
              <a:spcAft>
                <a:spcPts val="0"/>
              </a:spcAft>
              <a:buSzPts val="3600"/>
              <a:buChar char="•"/>
              <a:defRPr/>
            </a:lvl7pPr>
            <a:lvl8pPr indent="-457200" lvl="7" marL="3657600" algn="l">
              <a:lnSpc>
                <a:spcPct val="100000"/>
              </a:lnSpc>
              <a:spcBef>
                <a:spcPts val="700"/>
              </a:spcBef>
              <a:spcAft>
                <a:spcPts val="0"/>
              </a:spcAft>
              <a:buSzPts val="3600"/>
              <a:buChar char="•"/>
              <a:defRPr/>
            </a:lvl8pPr>
            <a:lvl9pPr indent="-457200" lvl="8" marL="4114800" algn="l">
              <a:lnSpc>
                <a:spcPct val="100000"/>
              </a:lnSpc>
              <a:spcBef>
                <a:spcPts val="700"/>
              </a:spcBef>
              <a:spcAft>
                <a:spcPts val="0"/>
              </a:spcAft>
              <a:buSzPts val="3600"/>
              <a:buChar char="•"/>
              <a:defRPr/>
            </a:lvl9pPr>
          </a:lstStyle>
          <a:p/>
        </p:txBody>
      </p:sp>
      <p:sp>
        <p:nvSpPr>
          <p:cNvPr id="114" name="Google Shape;114;g21e7270dd63_0_4266"/>
          <p:cNvSpPr txBox="1"/>
          <p:nvPr>
            <p:ph idx="2" type="body"/>
          </p:nvPr>
        </p:nvSpPr>
        <p:spPr>
          <a:xfrm>
            <a:off x="12557760" y="3154680"/>
            <a:ext cx="10607100" cy="775500"/>
          </a:xfrm>
          <a:prstGeom prst="rect">
            <a:avLst/>
          </a:prstGeom>
          <a:noFill/>
          <a:ln>
            <a:noFill/>
          </a:ln>
        </p:spPr>
        <p:txBody>
          <a:bodyPr anchorCtr="0" anchor="t" bIns="0" lIns="0" spcFirstLastPara="1" rIns="0" wrap="square" tIns="0">
            <a:spAutoFit/>
          </a:bodyPr>
          <a:lstStyle>
            <a:lvl1pPr indent="-488950" lvl="0" marL="457200" algn="l">
              <a:lnSpc>
                <a:spcPct val="100000"/>
              </a:lnSpc>
              <a:spcBef>
                <a:spcPts val="1000"/>
              </a:spcBef>
              <a:spcAft>
                <a:spcPts val="0"/>
              </a:spcAft>
              <a:buSzPts val="4100"/>
              <a:buChar char="•"/>
              <a:defRPr/>
            </a:lvl1pPr>
            <a:lvl2pPr indent="-425450" lvl="1" marL="914400" algn="l">
              <a:lnSpc>
                <a:spcPct val="100000"/>
              </a:lnSpc>
              <a:spcBef>
                <a:spcPts val="700"/>
              </a:spcBef>
              <a:spcAft>
                <a:spcPts val="0"/>
              </a:spcAft>
              <a:buSzPts val="3100"/>
              <a:buChar char="•"/>
              <a:defRPr/>
            </a:lvl2pPr>
            <a:lvl3pPr indent="-431800" lvl="2" marL="1371600" algn="l">
              <a:lnSpc>
                <a:spcPct val="100000"/>
              </a:lnSpc>
              <a:spcBef>
                <a:spcPts val="700"/>
              </a:spcBef>
              <a:spcAft>
                <a:spcPts val="0"/>
              </a:spcAft>
              <a:buSzPts val="3200"/>
              <a:buChar char="•"/>
              <a:defRPr/>
            </a:lvl3pPr>
            <a:lvl4pPr indent="-457200" lvl="3" marL="1828800" algn="l">
              <a:lnSpc>
                <a:spcPct val="100000"/>
              </a:lnSpc>
              <a:spcBef>
                <a:spcPts val="700"/>
              </a:spcBef>
              <a:spcAft>
                <a:spcPts val="0"/>
              </a:spcAft>
              <a:buSzPts val="3600"/>
              <a:buChar char="•"/>
              <a:defRPr/>
            </a:lvl4pPr>
            <a:lvl5pPr indent="-457200" lvl="4" marL="2286000" algn="l">
              <a:lnSpc>
                <a:spcPct val="100000"/>
              </a:lnSpc>
              <a:spcBef>
                <a:spcPts val="700"/>
              </a:spcBef>
              <a:spcAft>
                <a:spcPts val="0"/>
              </a:spcAft>
              <a:buSzPts val="3600"/>
              <a:buChar char="•"/>
              <a:defRPr/>
            </a:lvl5pPr>
            <a:lvl6pPr indent="-457200" lvl="5" marL="2743200" algn="l">
              <a:lnSpc>
                <a:spcPct val="100000"/>
              </a:lnSpc>
              <a:spcBef>
                <a:spcPts val="700"/>
              </a:spcBef>
              <a:spcAft>
                <a:spcPts val="0"/>
              </a:spcAft>
              <a:buSzPts val="3600"/>
              <a:buChar char="•"/>
              <a:defRPr/>
            </a:lvl6pPr>
            <a:lvl7pPr indent="-457200" lvl="6" marL="3200400" algn="l">
              <a:lnSpc>
                <a:spcPct val="100000"/>
              </a:lnSpc>
              <a:spcBef>
                <a:spcPts val="700"/>
              </a:spcBef>
              <a:spcAft>
                <a:spcPts val="0"/>
              </a:spcAft>
              <a:buSzPts val="3600"/>
              <a:buChar char="•"/>
              <a:defRPr/>
            </a:lvl7pPr>
            <a:lvl8pPr indent="-457200" lvl="7" marL="3657600" algn="l">
              <a:lnSpc>
                <a:spcPct val="100000"/>
              </a:lnSpc>
              <a:spcBef>
                <a:spcPts val="700"/>
              </a:spcBef>
              <a:spcAft>
                <a:spcPts val="0"/>
              </a:spcAft>
              <a:buSzPts val="3600"/>
              <a:buChar char="•"/>
              <a:defRPr/>
            </a:lvl8pPr>
            <a:lvl9pPr indent="-457200" lvl="8" marL="4114800" algn="l">
              <a:lnSpc>
                <a:spcPct val="100000"/>
              </a:lnSpc>
              <a:spcBef>
                <a:spcPts val="700"/>
              </a:spcBef>
              <a:spcAft>
                <a:spcPts val="0"/>
              </a:spcAft>
              <a:buSzPts val="3600"/>
              <a:buChar char="•"/>
              <a:defRPr/>
            </a:lvl9pPr>
          </a:lstStyle>
          <a:p/>
        </p:txBody>
      </p:sp>
      <p:sp>
        <p:nvSpPr>
          <p:cNvPr id="115" name="Google Shape;115;g21e7270dd63_0_4266"/>
          <p:cNvSpPr txBox="1"/>
          <p:nvPr>
            <p:ph idx="11" type="ftr"/>
          </p:nvPr>
        </p:nvSpPr>
        <p:spPr>
          <a:xfrm>
            <a:off x="9144000" y="36576"/>
            <a:ext cx="10972800" cy="6585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2800"/>
              <a:buNone/>
              <a:defRPr>
                <a:solidFill>
                  <a:srgbClr val="8B8B8D"/>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6" name="Google Shape;116;g21e7270dd63_0_4266"/>
          <p:cNvSpPr txBox="1"/>
          <p:nvPr>
            <p:ph idx="10" type="dt"/>
          </p:nvPr>
        </p:nvSpPr>
        <p:spPr>
          <a:xfrm>
            <a:off x="1219200" y="36576"/>
            <a:ext cx="7721700" cy="6585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2800"/>
              <a:buNone/>
              <a:defRPr>
                <a:solidFill>
                  <a:srgbClr val="8B8B8D"/>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7" name="Google Shape;117;g21e7270dd63_0_4266"/>
          <p:cNvSpPr txBox="1"/>
          <p:nvPr>
            <p:ph idx="12" type="sldNum"/>
          </p:nvPr>
        </p:nvSpPr>
        <p:spPr>
          <a:xfrm>
            <a:off x="20320000" y="36576"/>
            <a:ext cx="2844900" cy="6585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2800"/>
              <a:buFont typeface="Arial"/>
              <a:buNone/>
              <a:defRPr b="1" i="0" sz="2800" u="none" cap="none" strike="noStrike">
                <a:solidFill>
                  <a:srgbClr val="8B8B8D"/>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800"/>
              <a:buFont typeface="Arial"/>
              <a:buNone/>
              <a:defRPr b="1" i="0" sz="2800" u="none" cap="none" strike="noStrike">
                <a:solidFill>
                  <a:srgbClr val="8B8B8D"/>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800"/>
              <a:buFont typeface="Arial"/>
              <a:buNone/>
              <a:defRPr b="1" i="0" sz="2800" u="none" cap="none" strike="noStrike">
                <a:solidFill>
                  <a:srgbClr val="8B8B8D"/>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800"/>
              <a:buFont typeface="Arial"/>
              <a:buNone/>
              <a:defRPr b="1" i="0" sz="2800" u="none" cap="none" strike="noStrike">
                <a:solidFill>
                  <a:srgbClr val="8B8B8D"/>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800"/>
              <a:buFont typeface="Arial"/>
              <a:buNone/>
              <a:defRPr b="1" i="0" sz="2800" u="none" cap="none" strike="noStrike">
                <a:solidFill>
                  <a:srgbClr val="8B8B8D"/>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800"/>
              <a:buFont typeface="Arial"/>
              <a:buNone/>
              <a:defRPr b="1" i="0" sz="2800" u="none" cap="none" strike="noStrike">
                <a:solidFill>
                  <a:srgbClr val="8B8B8D"/>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800"/>
              <a:buFont typeface="Arial"/>
              <a:buNone/>
              <a:defRPr b="1" i="0" sz="2800" u="none" cap="none" strike="noStrike">
                <a:solidFill>
                  <a:srgbClr val="8B8B8D"/>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800"/>
              <a:buFont typeface="Arial"/>
              <a:buNone/>
              <a:defRPr b="1" i="0" sz="2800" u="none" cap="none" strike="noStrike">
                <a:solidFill>
                  <a:srgbClr val="8B8B8D"/>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800"/>
              <a:buFont typeface="Arial"/>
              <a:buNone/>
              <a:defRPr b="1" i="0" sz="2800" u="none" cap="none" strike="noStrike">
                <a:solidFill>
                  <a:srgbClr val="8B8B8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8" name="Shape 118"/>
        <p:cNvGrpSpPr/>
        <p:nvPr/>
      </p:nvGrpSpPr>
      <p:grpSpPr>
        <a:xfrm>
          <a:off x="0" y="0"/>
          <a:ext cx="0" cy="0"/>
          <a:chOff x="0" y="0"/>
          <a:chExt cx="0" cy="0"/>
        </a:xfrm>
      </p:grpSpPr>
      <p:sp>
        <p:nvSpPr>
          <p:cNvPr id="119" name="Google Shape;119;g21e7270dd63_0_4273"/>
          <p:cNvSpPr txBox="1"/>
          <p:nvPr>
            <p:ph type="ctrTitle"/>
          </p:nvPr>
        </p:nvSpPr>
        <p:spPr>
          <a:xfrm>
            <a:off x="1828800" y="2743202"/>
            <a:ext cx="20929500" cy="3854400"/>
          </a:xfrm>
          <a:prstGeom prst="rect">
            <a:avLst/>
          </a:prstGeom>
          <a:noFill/>
          <a:ln>
            <a:noFill/>
          </a:ln>
        </p:spPr>
        <p:txBody>
          <a:bodyPr anchorCtr="0" anchor="b" bIns="91400" lIns="182875" spcFirstLastPara="1" rIns="182875" wrap="square" tIns="91400">
            <a:noAutofit/>
          </a:bodyPr>
          <a:lstStyle>
            <a:lvl1pPr lvl="0" algn="l">
              <a:lnSpc>
                <a:spcPct val="100000"/>
              </a:lnSpc>
              <a:spcBef>
                <a:spcPts val="0"/>
              </a:spcBef>
              <a:spcAft>
                <a:spcPts val="0"/>
              </a:spcAft>
              <a:buClr>
                <a:schemeClr val="dk2"/>
              </a:buClr>
              <a:buSzPts val="10800"/>
              <a:buFont typeface="Arial"/>
              <a:buNone/>
              <a:defRPr sz="10800" cap="none"/>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0" name="Google Shape;120;g21e7270dd63_0_4273"/>
          <p:cNvSpPr txBox="1"/>
          <p:nvPr>
            <p:ph idx="1" type="subTitle"/>
          </p:nvPr>
        </p:nvSpPr>
        <p:spPr>
          <a:xfrm>
            <a:off x="1828800" y="7010400"/>
            <a:ext cx="17068800" cy="3505200"/>
          </a:xfrm>
          <a:prstGeom prst="rect">
            <a:avLst/>
          </a:prstGeom>
          <a:noFill/>
          <a:ln>
            <a:noFill/>
          </a:ln>
        </p:spPr>
        <p:txBody>
          <a:bodyPr anchorCtr="0" anchor="t" bIns="91400" lIns="182875" spcFirstLastPara="1" rIns="182875" wrap="square" tIns="91400">
            <a:normAutofit/>
          </a:bodyPr>
          <a:lstStyle>
            <a:lvl1pPr lvl="0" algn="l">
              <a:lnSpc>
                <a:spcPct val="100000"/>
              </a:lnSpc>
              <a:spcBef>
                <a:spcPts val="1000"/>
              </a:spcBef>
              <a:spcAft>
                <a:spcPts val="0"/>
              </a:spcAft>
              <a:buSzPts val="4100"/>
              <a:buNone/>
              <a:defRPr>
                <a:solidFill>
                  <a:srgbClr val="55556F"/>
                </a:solidFill>
              </a:defRPr>
            </a:lvl1pPr>
            <a:lvl2pPr lvl="1" algn="ctr">
              <a:lnSpc>
                <a:spcPct val="100000"/>
              </a:lnSpc>
              <a:spcBef>
                <a:spcPts val="800"/>
              </a:spcBef>
              <a:spcAft>
                <a:spcPts val="0"/>
              </a:spcAft>
              <a:buSzPts val="3400"/>
              <a:buNone/>
              <a:defRPr>
                <a:solidFill>
                  <a:srgbClr val="8B8B8D"/>
                </a:solidFill>
              </a:defRPr>
            </a:lvl2pPr>
            <a:lvl3pPr lvl="2" algn="ctr">
              <a:lnSpc>
                <a:spcPct val="100000"/>
              </a:lnSpc>
              <a:spcBef>
                <a:spcPts val="700"/>
              </a:spcBef>
              <a:spcAft>
                <a:spcPts val="0"/>
              </a:spcAft>
              <a:buSzPts val="3200"/>
              <a:buNone/>
              <a:defRPr>
                <a:solidFill>
                  <a:srgbClr val="8B8B8D"/>
                </a:solidFill>
              </a:defRPr>
            </a:lvl3pPr>
            <a:lvl4pPr lvl="3" algn="ctr">
              <a:lnSpc>
                <a:spcPct val="100000"/>
              </a:lnSpc>
              <a:spcBef>
                <a:spcPts val="600"/>
              </a:spcBef>
              <a:spcAft>
                <a:spcPts val="0"/>
              </a:spcAft>
              <a:buSzPts val="3200"/>
              <a:buNone/>
              <a:defRPr>
                <a:solidFill>
                  <a:srgbClr val="8B8B8D"/>
                </a:solidFill>
              </a:defRPr>
            </a:lvl4pPr>
            <a:lvl5pPr lvl="4" algn="ctr">
              <a:lnSpc>
                <a:spcPct val="100000"/>
              </a:lnSpc>
              <a:spcBef>
                <a:spcPts val="600"/>
              </a:spcBef>
              <a:spcAft>
                <a:spcPts val="0"/>
              </a:spcAft>
              <a:buSzPts val="2800"/>
              <a:buNone/>
              <a:defRPr>
                <a:solidFill>
                  <a:srgbClr val="8B8B8D"/>
                </a:solidFill>
              </a:defRPr>
            </a:lvl5pPr>
            <a:lvl6pPr lvl="5" algn="ctr">
              <a:lnSpc>
                <a:spcPct val="100000"/>
              </a:lnSpc>
              <a:spcBef>
                <a:spcPts val="500"/>
              </a:spcBef>
              <a:spcAft>
                <a:spcPts val="0"/>
              </a:spcAft>
              <a:buSzPts val="2600"/>
              <a:buNone/>
              <a:defRPr>
                <a:solidFill>
                  <a:srgbClr val="8B8B8D"/>
                </a:solidFill>
              </a:defRPr>
            </a:lvl6pPr>
            <a:lvl7pPr lvl="6" algn="ctr">
              <a:lnSpc>
                <a:spcPct val="100000"/>
              </a:lnSpc>
              <a:spcBef>
                <a:spcPts val="500"/>
              </a:spcBef>
              <a:spcAft>
                <a:spcPts val="0"/>
              </a:spcAft>
              <a:buSzPts val="2600"/>
              <a:buNone/>
              <a:defRPr>
                <a:solidFill>
                  <a:srgbClr val="8B8B8D"/>
                </a:solidFill>
              </a:defRPr>
            </a:lvl7pPr>
            <a:lvl8pPr lvl="7" algn="ctr">
              <a:lnSpc>
                <a:spcPct val="100000"/>
              </a:lnSpc>
              <a:spcBef>
                <a:spcPts val="500"/>
              </a:spcBef>
              <a:spcAft>
                <a:spcPts val="0"/>
              </a:spcAft>
              <a:buSzPts val="2600"/>
              <a:buNone/>
              <a:defRPr>
                <a:solidFill>
                  <a:srgbClr val="8B8B8D"/>
                </a:solidFill>
              </a:defRPr>
            </a:lvl8pPr>
            <a:lvl9pPr lvl="8" algn="ctr">
              <a:lnSpc>
                <a:spcPct val="100000"/>
              </a:lnSpc>
              <a:spcBef>
                <a:spcPts val="500"/>
              </a:spcBef>
              <a:spcAft>
                <a:spcPts val="0"/>
              </a:spcAft>
              <a:buSzPts val="2600"/>
              <a:buNone/>
              <a:defRPr>
                <a:solidFill>
                  <a:srgbClr val="8B8B8D"/>
                </a:solidFill>
              </a:defRPr>
            </a:lvl9pPr>
          </a:lstStyle>
          <a:p/>
        </p:txBody>
      </p:sp>
      <p:sp>
        <p:nvSpPr>
          <p:cNvPr id="121" name="Google Shape;121;g21e7270dd63_0_4273"/>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2" name="Google Shape;122;g21e7270dd63_0_4273"/>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3" name="Google Shape;123;g21e7270dd63_0_4273"/>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124" name="Google Shape;124;g21e7270dd63_0_4273"/>
          <p:cNvCxnSpPr/>
          <p:nvPr/>
        </p:nvCxnSpPr>
        <p:spPr>
          <a:xfrm>
            <a:off x="1828800" y="6797040"/>
            <a:ext cx="20929500" cy="330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 name="Shape 17"/>
        <p:cNvGrpSpPr/>
        <p:nvPr/>
      </p:nvGrpSpPr>
      <p:grpSpPr>
        <a:xfrm>
          <a:off x="0" y="0"/>
          <a:ext cx="0" cy="0"/>
          <a:chOff x="0" y="0"/>
          <a:chExt cx="0" cy="0"/>
        </a:xfrm>
      </p:grpSpPr>
      <p:pic>
        <p:nvPicPr>
          <p:cNvPr id="18" name="Google Shape;18;g21e7270dd63_0_4193"/>
          <p:cNvPicPr preferRelativeResize="0"/>
          <p:nvPr/>
        </p:nvPicPr>
        <p:blipFill rotWithShape="1">
          <a:blip r:embed="rId2">
            <a:alphaModFix/>
          </a:blip>
          <a:srcRect b="0" l="0" r="0" t="0"/>
          <a:stretch/>
        </p:blipFill>
        <p:spPr>
          <a:xfrm>
            <a:off x="19377800" y="-29752"/>
            <a:ext cx="5006199" cy="4731201"/>
          </a:xfrm>
          <a:prstGeom prst="rect">
            <a:avLst/>
          </a:prstGeom>
          <a:noFill/>
          <a:ln>
            <a:noFill/>
          </a:ln>
        </p:spPr>
      </p:pic>
      <p:sp>
        <p:nvSpPr>
          <p:cNvPr id="19" name="Google Shape;19;g21e7270dd63_0_4193"/>
          <p:cNvSpPr txBox="1"/>
          <p:nvPr>
            <p:ph type="title"/>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900"/>
              <a:buNone/>
              <a:defRPr/>
            </a:lvl1pPr>
            <a:lvl2pPr lvl="1" algn="l">
              <a:lnSpc>
                <a:spcPct val="100000"/>
              </a:lnSpc>
              <a:spcBef>
                <a:spcPts val="0"/>
              </a:spcBef>
              <a:spcAft>
                <a:spcPts val="0"/>
              </a:spcAft>
              <a:buSzPts val="5900"/>
              <a:buNone/>
              <a:defRPr/>
            </a:lvl2pPr>
            <a:lvl3pPr lvl="2" algn="l">
              <a:lnSpc>
                <a:spcPct val="100000"/>
              </a:lnSpc>
              <a:spcBef>
                <a:spcPts val="0"/>
              </a:spcBef>
              <a:spcAft>
                <a:spcPts val="0"/>
              </a:spcAft>
              <a:buSzPts val="5900"/>
              <a:buNone/>
              <a:defRPr/>
            </a:lvl3pPr>
            <a:lvl4pPr lvl="3" algn="l">
              <a:lnSpc>
                <a:spcPct val="100000"/>
              </a:lnSpc>
              <a:spcBef>
                <a:spcPts val="0"/>
              </a:spcBef>
              <a:spcAft>
                <a:spcPts val="0"/>
              </a:spcAft>
              <a:buSzPts val="5900"/>
              <a:buNone/>
              <a:defRPr/>
            </a:lvl4pPr>
            <a:lvl5pPr lvl="4" algn="l">
              <a:lnSpc>
                <a:spcPct val="100000"/>
              </a:lnSpc>
              <a:spcBef>
                <a:spcPts val="0"/>
              </a:spcBef>
              <a:spcAft>
                <a:spcPts val="0"/>
              </a:spcAft>
              <a:buSzPts val="5900"/>
              <a:buNone/>
              <a:defRPr/>
            </a:lvl5pPr>
            <a:lvl6pPr lvl="5" algn="l">
              <a:lnSpc>
                <a:spcPct val="100000"/>
              </a:lnSpc>
              <a:spcBef>
                <a:spcPts val="0"/>
              </a:spcBef>
              <a:spcAft>
                <a:spcPts val="0"/>
              </a:spcAft>
              <a:buSzPts val="5900"/>
              <a:buNone/>
              <a:defRPr/>
            </a:lvl6pPr>
            <a:lvl7pPr lvl="6" algn="l">
              <a:lnSpc>
                <a:spcPct val="100000"/>
              </a:lnSpc>
              <a:spcBef>
                <a:spcPts val="0"/>
              </a:spcBef>
              <a:spcAft>
                <a:spcPts val="0"/>
              </a:spcAft>
              <a:buSzPts val="5900"/>
              <a:buNone/>
              <a:defRPr/>
            </a:lvl7pPr>
            <a:lvl8pPr lvl="7" algn="l">
              <a:lnSpc>
                <a:spcPct val="100000"/>
              </a:lnSpc>
              <a:spcBef>
                <a:spcPts val="0"/>
              </a:spcBef>
              <a:spcAft>
                <a:spcPts val="0"/>
              </a:spcAft>
              <a:buSzPts val="5900"/>
              <a:buNone/>
              <a:defRPr/>
            </a:lvl8pPr>
            <a:lvl9pPr lvl="8" algn="l">
              <a:lnSpc>
                <a:spcPct val="100000"/>
              </a:lnSpc>
              <a:spcBef>
                <a:spcPts val="0"/>
              </a:spcBef>
              <a:spcAft>
                <a:spcPts val="0"/>
              </a:spcAft>
              <a:buSzPts val="5900"/>
              <a:buNone/>
              <a:defRPr/>
            </a:lvl9pPr>
          </a:lstStyle>
          <a:p/>
        </p:txBody>
      </p:sp>
      <p:sp>
        <p:nvSpPr>
          <p:cNvPr id="20" name="Google Shape;20;g21e7270dd63_0_4193"/>
          <p:cNvSpPr txBox="1"/>
          <p:nvPr>
            <p:ph idx="1" type="body"/>
          </p:nvPr>
        </p:nvSpPr>
        <p:spPr>
          <a:xfrm>
            <a:off x="831200" y="3073267"/>
            <a:ext cx="10666500" cy="9110400"/>
          </a:xfrm>
          <a:prstGeom prst="rect">
            <a:avLst/>
          </a:prstGeom>
          <a:noFill/>
          <a:ln>
            <a:noFill/>
          </a:ln>
        </p:spPr>
        <p:txBody>
          <a:bodyPr anchorCtr="0" anchor="t" bIns="243800" lIns="243800" spcFirstLastPara="1" rIns="243800" wrap="square" tIns="243800">
            <a:normAutofit/>
          </a:bodyPr>
          <a:lstStyle>
            <a:lvl1pPr indent="-463550" lvl="0" marL="457200" algn="l">
              <a:lnSpc>
                <a:spcPct val="115000"/>
              </a:lnSpc>
              <a:spcBef>
                <a:spcPts val="0"/>
              </a:spcBef>
              <a:spcAft>
                <a:spcPts val="0"/>
              </a:spcAft>
              <a:buSzPts val="3700"/>
              <a:buChar char="●"/>
              <a:defRPr sz="37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21" name="Google Shape;21;g21e7270dd63_0_4193"/>
          <p:cNvSpPr txBox="1"/>
          <p:nvPr>
            <p:ph idx="2" type="body"/>
          </p:nvPr>
        </p:nvSpPr>
        <p:spPr>
          <a:xfrm>
            <a:off x="12886400" y="3073267"/>
            <a:ext cx="10666500" cy="9110400"/>
          </a:xfrm>
          <a:prstGeom prst="rect">
            <a:avLst/>
          </a:prstGeom>
          <a:noFill/>
          <a:ln>
            <a:noFill/>
          </a:ln>
        </p:spPr>
        <p:txBody>
          <a:bodyPr anchorCtr="0" anchor="t" bIns="243800" lIns="243800" spcFirstLastPara="1" rIns="243800" wrap="square" tIns="243800">
            <a:normAutofit/>
          </a:bodyPr>
          <a:lstStyle>
            <a:lvl1pPr indent="-463550" lvl="0" marL="457200" algn="l">
              <a:lnSpc>
                <a:spcPct val="115000"/>
              </a:lnSpc>
              <a:spcBef>
                <a:spcPts val="0"/>
              </a:spcBef>
              <a:spcAft>
                <a:spcPts val="0"/>
              </a:spcAft>
              <a:buSzPts val="3700"/>
              <a:buChar char="●"/>
              <a:defRPr sz="37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5" name="Shape 125"/>
        <p:cNvGrpSpPr/>
        <p:nvPr/>
      </p:nvGrpSpPr>
      <p:grpSpPr>
        <a:xfrm>
          <a:off x="0" y="0"/>
          <a:ext cx="0" cy="0"/>
          <a:chOff x="0" y="0"/>
          <a:chExt cx="0" cy="0"/>
        </a:xfrm>
      </p:grpSpPr>
      <p:sp>
        <p:nvSpPr>
          <p:cNvPr id="126" name="Google Shape;126;g21e7270dd63_0_4280"/>
          <p:cNvSpPr txBox="1"/>
          <p:nvPr>
            <p:ph type="title"/>
          </p:nvPr>
        </p:nvSpPr>
        <p:spPr>
          <a:xfrm>
            <a:off x="1926168" y="4724402"/>
            <a:ext cx="20726400" cy="4400700"/>
          </a:xfrm>
          <a:prstGeom prst="rect">
            <a:avLst/>
          </a:prstGeom>
          <a:noFill/>
          <a:ln>
            <a:noFill/>
          </a:ln>
        </p:spPr>
        <p:txBody>
          <a:bodyPr anchorCtr="0" anchor="b" bIns="91400" lIns="182875" spcFirstLastPara="1" rIns="182875" wrap="square" tIns="91400">
            <a:normAutofit/>
          </a:bodyPr>
          <a:lstStyle>
            <a:lvl1pPr lvl="0" algn="l">
              <a:lnSpc>
                <a:spcPct val="100000"/>
              </a:lnSpc>
              <a:spcBef>
                <a:spcPts val="0"/>
              </a:spcBef>
              <a:spcAft>
                <a:spcPts val="0"/>
              </a:spcAft>
              <a:buClr>
                <a:schemeClr val="lt2"/>
              </a:buClr>
              <a:buSzPts val="9600"/>
              <a:buFont typeface="Arial"/>
              <a:buNone/>
              <a:defRPr b="0" sz="9600" cap="none"/>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7" name="Google Shape;127;g21e7270dd63_0_4280"/>
          <p:cNvSpPr txBox="1"/>
          <p:nvPr>
            <p:ph idx="1" type="body"/>
          </p:nvPr>
        </p:nvSpPr>
        <p:spPr>
          <a:xfrm>
            <a:off x="1926168" y="9253730"/>
            <a:ext cx="20726400" cy="3000300"/>
          </a:xfrm>
          <a:prstGeom prst="rect">
            <a:avLst/>
          </a:prstGeom>
          <a:noFill/>
          <a:ln>
            <a:noFill/>
          </a:ln>
        </p:spPr>
        <p:txBody>
          <a:bodyPr anchorCtr="0" anchor="t" bIns="91400" lIns="182875" spcFirstLastPara="1" rIns="182875" wrap="square" tIns="91400">
            <a:normAutofit/>
          </a:bodyPr>
          <a:lstStyle>
            <a:lvl1pPr indent="-228600" lvl="0" marL="457200" algn="l">
              <a:lnSpc>
                <a:spcPct val="100000"/>
              </a:lnSpc>
              <a:spcBef>
                <a:spcPts val="1000"/>
              </a:spcBef>
              <a:spcAft>
                <a:spcPts val="0"/>
              </a:spcAft>
              <a:buSzPts val="4100"/>
              <a:buNone/>
              <a:defRPr sz="4800">
                <a:solidFill>
                  <a:schemeClr val="lt2"/>
                </a:solidFill>
              </a:defRPr>
            </a:lvl1pPr>
            <a:lvl2pPr indent="-228600" lvl="1" marL="914400" algn="l">
              <a:lnSpc>
                <a:spcPct val="100000"/>
              </a:lnSpc>
              <a:spcBef>
                <a:spcPts val="700"/>
              </a:spcBef>
              <a:spcAft>
                <a:spcPts val="0"/>
              </a:spcAft>
              <a:buSzPts val="3100"/>
              <a:buNone/>
              <a:defRPr sz="3600">
                <a:solidFill>
                  <a:schemeClr val="lt1"/>
                </a:solidFill>
              </a:defRPr>
            </a:lvl2pPr>
            <a:lvl3pPr indent="-228600" lvl="2" marL="1371600" algn="l">
              <a:lnSpc>
                <a:spcPct val="100000"/>
              </a:lnSpc>
              <a:spcBef>
                <a:spcPts val="600"/>
              </a:spcBef>
              <a:spcAft>
                <a:spcPts val="0"/>
              </a:spcAft>
              <a:buSzPts val="2900"/>
              <a:buNone/>
              <a:defRPr sz="3200">
                <a:solidFill>
                  <a:schemeClr val="lt1"/>
                </a:solidFill>
              </a:defRPr>
            </a:lvl3pPr>
            <a:lvl4pPr indent="-228600" lvl="3" marL="1828800" algn="l">
              <a:lnSpc>
                <a:spcPct val="100000"/>
              </a:lnSpc>
              <a:spcBef>
                <a:spcPts val="600"/>
              </a:spcBef>
              <a:spcAft>
                <a:spcPts val="0"/>
              </a:spcAft>
              <a:buSzPts val="2800"/>
              <a:buNone/>
              <a:defRPr sz="2800">
                <a:solidFill>
                  <a:schemeClr val="lt1"/>
                </a:solidFill>
              </a:defRPr>
            </a:lvl4pPr>
            <a:lvl5pPr indent="-228600" lvl="4" marL="2286000" algn="l">
              <a:lnSpc>
                <a:spcPct val="100000"/>
              </a:lnSpc>
              <a:spcBef>
                <a:spcPts val="600"/>
              </a:spcBef>
              <a:spcAft>
                <a:spcPts val="0"/>
              </a:spcAft>
              <a:buSzPts val="2800"/>
              <a:buNone/>
              <a:defRPr sz="2800">
                <a:solidFill>
                  <a:schemeClr val="lt1"/>
                </a:solidFill>
              </a:defRPr>
            </a:lvl5pPr>
            <a:lvl6pPr indent="-228600" lvl="5" marL="2743200" algn="l">
              <a:lnSpc>
                <a:spcPct val="100000"/>
              </a:lnSpc>
              <a:spcBef>
                <a:spcPts val="600"/>
              </a:spcBef>
              <a:spcAft>
                <a:spcPts val="0"/>
              </a:spcAft>
              <a:buSzPts val="2800"/>
              <a:buNone/>
              <a:defRPr sz="2800">
                <a:solidFill>
                  <a:schemeClr val="lt1"/>
                </a:solidFill>
              </a:defRPr>
            </a:lvl6pPr>
            <a:lvl7pPr indent="-228600" lvl="6" marL="3200400" algn="l">
              <a:lnSpc>
                <a:spcPct val="100000"/>
              </a:lnSpc>
              <a:spcBef>
                <a:spcPts val="600"/>
              </a:spcBef>
              <a:spcAft>
                <a:spcPts val="0"/>
              </a:spcAft>
              <a:buSzPts val="2800"/>
              <a:buNone/>
              <a:defRPr sz="2800">
                <a:solidFill>
                  <a:schemeClr val="lt1"/>
                </a:solidFill>
              </a:defRPr>
            </a:lvl7pPr>
            <a:lvl8pPr indent="-228600" lvl="7" marL="3657600" algn="l">
              <a:lnSpc>
                <a:spcPct val="100000"/>
              </a:lnSpc>
              <a:spcBef>
                <a:spcPts val="600"/>
              </a:spcBef>
              <a:spcAft>
                <a:spcPts val="0"/>
              </a:spcAft>
              <a:buSzPts val="2800"/>
              <a:buNone/>
              <a:defRPr sz="2800">
                <a:solidFill>
                  <a:schemeClr val="lt1"/>
                </a:solidFill>
              </a:defRPr>
            </a:lvl8pPr>
            <a:lvl9pPr indent="-228600" lvl="8" marL="4114800" algn="l">
              <a:lnSpc>
                <a:spcPct val="100000"/>
              </a:lnSpc>
              <a:spcBef>
                <a:spcPts val="600"/>
              </a:spcBef>
              <a:spcAft>
                <a:spcPts val="0"/>
              </a:spcAft>
              <a:buSzPts val="2800"/>
              <a:buNone/>
              <a:defRPr sz="2800">
                <a:solidFill>
                  <a:schemeClr val="lt1"/>
                </a:solidFill>
              </a:defRPr>
            </a:lvl9pPr>
          </a:lstStyle>
          <a:p/>
        </p:txBody>
      </p:sp>
      <p:sp>
        <p:nvSpPr>
          <p:cNvPr id="128" name="Google Shape;128;g21e7270dd63_0_4280"/>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9" name="Google Shape;129;g21e7270dd63_0_4280"/>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0" name="Google Shape;130;g21e7270dd63_0_4280"/>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131" name="Google Shape;131;g21e7270dd63_0_4280"/>
          <p:cNvCxnSpPr/>
          <p:nvPr/>
        </p:nvCxnSpPr>
        <p:spPr>
          <a:xfrm>
            <a:off x="1950720" y="9198864"/>
            <a:ext cx="20929500" cy="3300"/>
          </a:xfrm>
          <a:prstGeom prst="straightConnector1">
            <a:avLst/>
          </a:prstGeom>
          <a:noFill/>
          <a:ln cap="flat" cmpd="sng" w="19050">
            <a:solidFill>
              <a:schemeClr val="lt2"/>
            </a:solidFill>
            <a:prstDash val="solid"/>
            <a:round/>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2" name="Shape 132"/>
        <p:cNvGrpSpPr/>
        <p:nvPr/>
      </p:nvGrpSpPr>
      <p:grpSpPr>
        <a:xfrm>
          <a:off x="0" y="0"/>
          <a:ext cx="0" cy="0"/>
          <a:chOff x="0" y="0"/>
          <a:chExt cx="0" cy="0"/>
        </a:xfrm>
      </p:grpSpPr>
      <p:sp>
        <p:nvSpPr>
          <p:cNvPr id="133" name="Google Shape;133;g21e7270dd63_0_4287"/>
          <p:cNvSpPr txBox="1"/>
          <p:nvPr>
            <p:ph type="title"/>
          </p:nvPr>
        </p:nvSpPr>
        <p:spPr>
          <a:xfrm>
            <a:off x="1219200" y="1066800"/>
            <a:ext cx="21945600" cy="1981200"/>
          </a:xfrm>
          <a:prstGeom prst="rect">
            <a:avLst/>
          </a:prstGeom>
          <a:noFill/>
          <a:ln>
            <a:noFill/>
          </a:ln>
        </p:spPr>
        <p:txBody>
          <a:bodyPr anchorCtr="0" anchor="ctr" bIns="91400" lIns="182875" spcFirstLastPara="1" rIns="182875" wrap="square" tIns="91400">
            <a:normAutofit/>
          </a:bodyPr>
          <a:lstStyle>
            <a:lvl1pPr lvl="0" algn="l">
              <a:lnSpc>
                <a:spcPct val="100000"/>
              </a:lnSpc>
              <a:spcBef>
                <a:spcPts val="0"/>
              </a:spcBef>
              <a:spcAft>
                <a:spcPts val="0"/>
              </a:spcAft>
              <a:buClr>
                <a:schemeClr val="dk2"/>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4" name="Google Shape;134;g21e7270dd63_0_4287"/>
          <p:cNvSpPr txBox="1"/>
          <p:nvPr>
            <p:ph idx="1" type="body"/>
          </p:nvPr>
        </p:nvSpPr>
        <p:spPr>
          <a:xfrm>
            <a:off x="1219200" y="3346704"/>
            <a:ext cx="10769700" cy="9436500"/>
          </a:xfrm>
          <a:prstGeom prst="rect">
            <a:avLst/>
          </a:prstGeom>
          <a:noFill/>
          <a:ln>
            <a:noFill/>
          </a:ln>
        </p:spPr>
        <p:txBody>
          <a:bodyPr anchorCtr="0" anchor="t" bIns="91400" lIns="182875" spcFirstLastPara="1" rIns="182875" wrap="square" tIns="91400">
            <a:normAutofit/>
          </a:bodyPr>
          <a:lstStyle>
            <a:lvl1pPr indent="-533400" lvl="0" marL="457200" algn="l">
              <a:lnSpc>
                <a:spcPct val="100000"/>
              </a:lnSpc>
              <a:spcBef>
                <a:spcPts val="1100"/>
              </a:spcBef>
              <a:spcAft>
                <a:spcPts val="0"/>
              </a:spcAft>
              <a:buSzPts val="4800"/>
              <a:buChar char="•"/>
              <a:defRPr sz="5600"/>
            </a:lvl1pPr>
            <a:lvl2pPr indent="-488950" lvl="1" marL="914400" algn="l">
              <a:lnSpc>
                <a:spcPct val="100000"/>
              </a:lnSpc>
              <a:spcBef>
                <a:spcPts val="1000"/>
              </a:spcBef>
              <a:spcAft>
                <a:spcPts val="0"/>
              </a:spcAft>
              <a:buSzPts val="4100"/>
              <a:buChar char="•"/>
              <a:defRPr sz="4800"/>
            </a:lvl2pPr>
            <a:lvl3pPr indent="-457200" lvl="2" marL="1371600" algn="l">
              <a:lnSpc>
                <a:spcPct val="100000"/>
              </a:lnSpc>
              <a:spcBef>
                <a:spcPts val="800"/>
              </a:spcBef>
              <a:spcAft>
                <a:spcPts val="0"/>
              </a:spcAft>
              <a:buSzPts val="3600"/>
              <a:buChar char="•"/>
              <a:defRPr sz="4000"/>
            </a:lvl3pPr>
            <a:lvl4pPr indent="-457200" lvl="3" marL="1828800" algn="l">
              <a:lnSpc>
                <a:spcPct val="100000"/>
              </a:lnSpc>
              <a:spcBef>
                <a:spcPts val="700"/>
              </a:spcBef>
              <a:spcAft>
                <a:spcPts val="0"/>
              </a:spcAft>
              <a:buSzPts val="3600"/>
              <a:buChar char="•"/>
              <a:defRPr sz="3600"/>
            </a:lvl4pPr>
            <a:lvl5pPr indent="-457200" lvl="4" marL="2286000" algn="l">
              <a:lnSpc>
                <a:spcPct val="100000"/>
              </a:lnSpc>
              <a:spcBef>
                <a:spcPts val="700"/>
              </a:spcBef>
              <a:spcAft>
                <a:spcPts val="0"/>
              </a:spcAft>
              <a:buSzPts val="3600"/>
              <a:buChar char="•"/>
              <a:defRPr sz="3600"/>
            </a:lvl5pPr>
            <a:lvl6pPr indent="-457200" lvl="5" marL="2743200" algn="l">
              <a:lnSpc>
                <a:spcPct val="100000"/>
              </a:lnSpc>
              <a:spcBef>
                <a:spcPts val="700"/>
              </a:spcBef>
              <a:spcAft>
                <a:spcPts val="0"/>
              </a:spcAft>
              <a:buSzPts val="3600"/>
              <a:buChar char="•"/>
              <a:defRPr sz="3600"/>
            </a:lvl6pPr>
            <a:lvl7pPr indent="-457200" lvl="6" marL="3200400" algn="l">
              <a:lnSpc>
                <a:spcPct val="100000"/>
              </a:lnSpc>
              <a:spcBef>
                <a:spcPts val="700"/>
              </a:spcBef>
              <a:spcAft>
                <a:spcPts val="0"/>
              </a:spcAft>
              <a:buSzPts val="3600"/>
              <a:buChar char="•"/>
              <a:defRPr sz="3600"/>
            </a:lvl7pPr>
            <a:lvl8pPr indent="-457200" lvl="7" marL="3657600" algn="l">
              <a:lnSpc>
                <a:spcPct val="100000"/>
              </a:lnSpc>
              <a:spcBef>
                <a:spcPts val="700"/>
              </a:spcBef>
              <a:spcAft>
                <a:spcPts val="0"/>
              </a:spcAft>
              <a:buSzPts val="3600"/>
              <a:buChar char="•"/>
              <a:defRPr sz="3600"/>
            </a:lvl8pPr>
            <a:lvl9pPr indent="-457200" lvl="8" marL="4114800" algn="l">
              <a:lnSpc>
                <a:spcPct val="100000"/>
              </a:lnSpc>
              <a:spcBef>
                <a:spcPts val="700"/>
              </a:spcBef>
              <a:spcAft>
                <a:spcPts val="0"/>
              </a:spcAft>
              <a:buSzPts val="3600"/>
              <a:buChar char="•"/>
              <a:defRPr sz="3600"/>
            </a:lvl9pPr>
          </a:lstStyle>
          <a:p/>
        </p:txBody>
      </p:sp>
      <p:sp>
        <p:nvSpPr>
          <p:cNvPr id="135" name="Google Shape;135;g21e7270dd63_0_4287"/>
          <p:cNvSpPr txBox="1"/>
          <p:nvPr>
            <p:ph idx="2" type="body"/>
          </p:nvPr>
        </p:nvSpPr>
        <p:spPr>
          <a:xfrm>
            <a:off x="12395200" y="3346704"/>
            <a:ext cx="10769700" cy="9436500"/>
          </a:xfrm>
          <a:prstGeom prst="rect">
            <a:avLst/>
          </a:prstGeom>
          <a:noFill/>
          <a:ln>
            <a:noFill/>
          </a:ln>
        </p:spPr>
        <p:txBody>
          <a:bodyPr anchorCtr="0" anchor="t" bIns="91400" lIns="182875" spcFirstLastPara="1" rIns="182875" wrap="square" tIns="91400">
            <a:normAutofit/>
          </a:bodyPr>
          <a:lstStyle>
            <a:lvl1pPr indent="-533400" lvl="0" marL="457200" algn="l">
              <a:lnSpc>
                <a:spcPct val="100000"/>
              </a:lnSpc>
              <a:spcBef>
                <a:spcPts val="1100"/>
              </a:spcBef>
              <a:spcAft>
                <a:spcPts val="0"/>
              </a:spcAft>
              <a:buSzPts val="4800"/>
              <a:buChar char="•"/>
              <a:defRPr sz="5600"/>
            </a:lvl1pPr>
            <a:lvl2pPr indent="-488950" lvl="1" marL="914400" algn="l">
              <a:lnSpc>
                <a:spcPct val="100000"/>
              </a:lnSpc>
              <a:spcBef>
                <a:spcPts val="1000"/>
              </a:spcBef>
              <a:spcAft>
                <a:spcPts val="0"/>
              </a:spcAft>
              <a:buSzPts val="4100"/>
              <a:buChar char="•"/>
              <a:defRPr sz="4800"/>
            </a:lvl2pPr>
            <a:lvl3pPr indent="-457200" lvl="2" marL="1371600" algn="l">
              <a:lnSpc>
                <a:spcPct val="100000"/>
              </a:lnSpc>
              <a:spcBef>
                <a:spcPts val="800"/>
              </a:spcBef>
              <a:spcAft>
                <a:spcPts val="0"/>
              </a:spcAft>
              <a:buSzPts val="3600"/>
              <a:buChar char="•"/>
              <a:defRPr sz="4000"/>
            </a:lvl3pPr>
            <a:lvl4pPr indent="-457200" lvl="3" marL="1828800" algn="l">
              <a:lnSpc>
                <a:spcPct val="100000"/>
              </a:lnSpc>
              <a:spcBef>
                <a:spcPts val="700"/>
              </a:spcBef>
              <a:spcAft>
                <a:spcPts val="0"/>
              </a:spcAft>
              <a:buSzPts val="3600"/>
              <a:buChar char="•"/>
              <a:defRPr sz="3600"/>
            </a:lvl4pPr>
            <a:lvl5pPr indent="-457200" lvl="4" marL="2286000" algn="l">
              <a:lnSpc>
                <a:spcPct val="100000"/>
              </a:lnSpc>
              <a:spcBef>
                <a:spcPts val="700"/>
              </a:spcBef>
              <a:spcAft>
                <a:spcPts val="0"/>
              </a:spcAft>
              <a:buSzPts val="3600"/>
              <a:buChar char="•"/>
              <a:defRPr sz="3600"/>
            </a:lvl5pPr>
            <a:lvl6pPr indent="-457200" lvl="5" marL="2743200" algn="l">
              <a:lnSpc>
                <a:spcPct val="100000"/>
              </a:lnSpc>
              <a:spcBef>
                <a:spcPts val="700"/>
              </a:spcBef>
              <a:spcAft>
                <a:spcPts val="0"/>
              </a:spcAft>
              <a:buSzPts val="3600"/>
              <a:buChar char="•"/>
              <a:defRPr sz="3600"/>
            </a:lvl6pPr>
            <a:lvl7pPr indent="-457200" lvl="6" marL="3200400" algn="l">
              <a:lnSpc>
                <a:spcPct val="100000"/>
              </a:lnSpc>
              <a:spcBef>
                <a:spcPts val="700"/>
              </a:spcBef>
              <a:spcAft>
                <a:spcPts val="0"/>
              </a:spcAft>
              <a:buSzPts val="3600"/>
              <a:buChar char="•"/>
              <a:defRPr sz="3600"/>
            </a:lvl7pPr>
            <a:lvl8pPr indent="-457200" lvl="7" marL="3657600" algn="l">
              <a:lnSpc>
                <a:spcPct val="100000"/>
              </a:lnSpc>
              <a:spcBef>
                <a:spcPts val="700"/>
              </a:spcBef>
              <a:spcAft>
                <a:spcPts val="0"/>
              </a:spcAft>
              <a:buSzPts val="3600"/>
              <a:buChar char="•"/>
              <a:defRPr sz="3600"/>
            </a:lvl8pPr>
            <a:lvl9pPr indent="-457200" lvl="8" marL="4114800" algn="l">
              <a:lnSpc>
                <a:spcPct val="100000"/>
              </a:lnSpc>
              <a:spcBef>
                <a:spcPts val="700"/>
              </a:spcBef>
              <a:spcAft>
                <a:spcPts val="0"/>
              </a:spcAft>
              <a:buSzPts val="3600"/>
              <a:buChar char="•"/>
              <a:defRPr sz="3600"/>
            </a:lvl9pPr>
          </a:lstStyle>
          <a:p/>
        </p:txBody>
      </p:sp>
      <p:sp>
        <p:nvSpPr>
          <p:cNvPr id="136" name="Google Shape;136;g21e7270dd63_0_4287"/>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7" name="Google Shape;137;g21e7270dd63_0_4287"/>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8" name="Google Shape;138;g21e7270dd63_0_4287"/>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9" name="Shape 139"/>
        <p:cNvGrpSpPr/>
        <p:nvPr/>
      </p:nvGrpSpPr>
      <p:grpSpPr>
        <a:xfrm>
          <a:off x="0" y="0"/>
          <a:ext cx="0" cy="0"/>
          <a:chOff x="0" y="0"/>
          <a:chExt cx="0" cy="0"/>
        </a:xfrm>
      </p:grpSpPr>
      <p:sp>
        <p:nvSpPr>
          <p:cNvPr id="140" name="Google Shape;140;g21e7270dd63_0_4294"/>
          <p:cNvSpPr txBox="1"/>
          <p:nvPr>
            <p:ph type="title"/>
          </p:nvPr>
        </p:nvSpPr>
        <p:spPr>
          <a:xfrm>
            <a:off x="1219200" y="1066800"/>
            <a:ext cx="21945600" cy="1981200"/>
          </a:xfrm>
          <a:prstGeom prst="rect">
            <a:avLst/>
          </a:prstGeom>
          <a:noFill/>
          <a:ln>
            <a:noFill/>
          </a:ln>
        </p:spPr>
        <p:txBody>
          <a:bodyPr anchorCtr="0" anchor="ctr" bIns="91400" lIns="182875" spcFirstLastPara="1" rIns="182875" wrap="square" tIns="91400">
            <a:normAutofit/>
          </a:bodyPr>
          <a:lstStyle>
            <a:lvl1pPr lvl="0" algn="l">
              <a:lnSpc>
                <a:spcPct val="100000"/>
              </a:lnSpc>
              <a:spcBef>
                <a:spcPts val="0"/>
              </a:spcBef>
              <a:spcAft>
                <a:spcPts val="0"/>
              </a:spcAft>
              <a:buClr>
                <a:schemeClr val="dk2"/>
              </a:buClr>
              <a:buSzPts val="8000"/>
              <a:buFont typeface="Arial"/>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1" name="Google Shape;141;g21e7270dd63_0_4294"/>
          <p:cNvSpPr txBox="1"/>
          <p:nvPr>
            <p:ph idx="1" type="body"/>
          </p:nvPr>
        </p:nvSpPr>
        <p:spPr>
          <a:xfrm>
            <a:off x="1219200" y="3352800"/>
            <a:ext cx="10485300" cy="1279500"/>
          </a:xfrm>
          <a:prstGeom prst="rect">
            <a:avLst/>
          </a:prstGeom>
          <a:noFill/>
          <a:ln>
            <a:noFill/>
          </a:ln>
        </p:spPr>
        <p:txBody>
          <a:bodyPr anchorCtr="0" anchor="ctr" bIns="91400" lIns="182875" spcFirstLastPara="1" rIns="182875" wrap="square" tIns="91400">
            <a:normAutofit/>
          </a:bodyPr>
          <a:lstStyle>
            <a:lvl1pPr indent="-228600" lvl="0" marL="457200" algn="ctr">
              <a:lnSpc>
                <a:spcPct val="100000"/>
              </a:lnSpc>
              <a:spcBef>
                <a:spcPts val="800"/>
              </a:spcBef>
              <a:spcAft>
                <a:spcPts val="0"/>
              </a:spcAft>
              <a:buSzPts val="3400"/>
              <a:buNone/>
              <a:defRPr b="0" sz="4000">
                <a:solidFill>
                  <a:schemeClr val="dk2"/>
                </a:solidFill>
              </a:defRPr>
            </a:lvl1pPr>
            <a:lvl2pPr indent="-228600" lvl="1" marL="914400" algn="l">
              <a:lnSpc>
                <a:spcPct val="100000"/>
              </a:lnSpc>
              <a:spcBef>
                <a:spcPts val="800"/>
              </a:spcBef>
              <a:spcAft>
                <a:spcPts val="0"/>
              </a:spcAft>
              <a:buSzPts val="3400"/>
              <a:buNone/>
              <a:defRPr b="1" sz="4000"/>
            </a:lvl2pPr>
            <a:lvl3pPr indent="-228600" lvl="2" marL="1371600" algn="l">
              <a:lnSpc>
                <a:spcPct val="100000"/>
              </a:lnSpc>
              <a:spcBef>
                <a:spcPts val="700"/>
              </a:spcBef>
              <a:spcAft>
                <a:spcPts val="0"/>
              </a:spcAft>
              <a:buSzPts val="3200"/>
              <a:buNone/>
              <a:defRPr b="1" sz="3600"/>
            </a:lvl3pPr>
            <a:lvl4pPr indent="-228600" lvl="3" marL="1828800" algn="l">
              <a:lnSpc>
                <a:spcPct val="100000"/>
              </a:lnSpc>
              <a:spcBef>
                <a:spcPts val="600"/>
              </a:spcBef>
              <a:spcAft>
                <a:spcPts val="0"/>
              </a:spcAft>
              <a:buSzPts val="3200"/>
              <a:buNone/>
              <a:defRPr b="1" sz="3200"/>
            </a:lvl4pPr>
            <a:lvl5pPr indent="-228600" lvl="4" marL="2286000" algn="l">
              <a:lnSpc>
                <a:spcPct val="100000"/>
              </a:lnSpc>
              <a:spcBef>
                <a:spcPts val="600"/>
              </a:spcBef>
              <a:spcAft>
                <a:spcPts val="0"/>
              </a:spcAft>
              <a:buSzPts val="3200"/>
              <a:buNone/>
              <a:defRPr b="1" sz="3200"/>
            </a:lvl5pPr>
            <a:lvl6pPr indent="-228600" lvl="5" marL="2743200" algn="l">
              <a:lnSpc>
                <a:spcPct val="100000"/>
              </a:lnSpc>
              <a:spcBef>
                <a:spcPts val="600"/>
              </a:spcBef>
              <a:spcAft>
                <a:spcPts val="0"/>
              </a:spcAft>
              <a:buSzPts val="3200"/>
              <a:buNone/>
              <a:defRPr b="1" sz="3200"/>
            </a:lvl6pPr>
            <a:lvl7pPr indent="-228600" lvl="6" marL="3200400" algn="l">
              <a:lnSpc>
                <a:spcPct val="100000"/>
              </a:lnSpc>
              <a:spcBef>
                <a:spcPts val="600"/>
              </a:spcBef>
              <a:spcAft>
                <a:spcPts val="0"/>
              </a:spcAft>
              <a:buSzPts val="3200"/>
              <a:buNone/>
              <a:defRPr b="1" sz="3200"/>
            </a:lvl7pPr>
            <a:lvl8pPr indent="-228600" lvl="7" marL="3657600" algn="l">
              <a:lnSpc>
                <a:spcPct val="100000"/>
              </a:lnSpc>
              <a:spcBef>
                <a:spcPts val="600"/>
              </a:spcBef>
              <a:spcAft>
                <a:spcPts val="0"/>
              </a:spcAft>
              <a:buSzPts val="3200"/>
              <a:buNone/>
              <a:defRPr b="1" sz="3200"/>
            </a:lvl8pPr>
            <a:lvl9pPr indent="-228600" lvl="8" marL="4114800" algn="l">
              <a:lnSpc>
                <a:spcPct val="100000"/>
              </a:lnSpc>
              <a:spcBef>
                <a:spcPts val="600"/>
              </a:spcBef>
              <a:spcAft>
                <a:spcPts val="0"/>
              </a:spcAft>
              <a:buSzPts val="3200"/>
              <a:buNone/>
              <a:defRPr b="1" sz="3200"/>
            </a:lvl9pPr>
          </a:lstStyle>
          <a:p/>
        </p:txBody>
      </p:sp>
      <p:sp>
        <p:nvSpPr>
          <p:cNvPr id="142" name="Google Shape;142;g21e7270dd63_0_4294"/>
          <p:cNvSpPr txBox="1"/>
          <p:nvPr>
            <p:ph idx="2" type="body"/>
          </p:nvPr>
        </p:nvSpPr>
        <p:spPr>
          <a:xfrm>
            <a:off x="1219200" y="4876800"/>
            <a:ext cx="10485300" cy="7902600"/>
          </a:xfrm>
          <a:prstGeom prst="rect">
            <a:avLst/>
          </a:prstGeom>
          <a:noFill/>
          <a:ln>
            <a:noFill/>
          </a:ln>
        </p:spPr>
        <p:txBody>
          <a:bodyPr anchorCtr="0" anchor="t" bIns="91400" lIns="182875" spcFirstLastPara="1" rIns="182875" wrap="square" tIns="91400">
            <a:normAutofit/>
          </a:bodyPr>
          <a:lstStyle>
            <a:lvl1pPr indent="-488950" lvl="0" marL="457200" algn="l">
              <a:lnSpc>
                <a:spcPct val="100000"/>
              </a:lnSpc>
              <a:spcBef>
                <a:spcPts val="1000"/>
              </a:spcBef>
              <a:spcAft>
                <a:spcPts val="0"/>
              </a:spcAft>
              <a:buSzPts val="4100"/>
              <a:buChar char="•"/>
              <a:defRPr sz="4800"/>
            </a:lvl1pPr>
            <a:lvl2pPr indent="-444500" lvl="1" marL="914400" algn="l">
              <a:lnSpc>
                <a:spcPct val="100000"/>
              </a:lnSpc>
              <a:spcBef>
                <a:spcPts val="800"/>
              </a:spcBef>
              <a:spcAft>
                <a:spcPts val="0"/>
              </a:spcAft>
              <a:buSzPts val="3400"/>
              <a:buChar char="•"/>
              <a:defRPr sz="4000"/>
            </a:lvl2pPr>
            <a:lvl3pPr indent="-431800" lvl="2" marL="1371600" algn="l">
              <a:lnSpc>
                <a:spcPct val="100000"/>
              </a:lnSpc>
              <a:spcBef>
                <a:spcPts val="700"/>
              </a:spcBef>
              <a:spcAft>
                <a:spcPts val="0"/>
              </a:spcAft>
              <a:buSzPts val="3200"/>
              <a:buChar char="•"/>
              <a:defRPr sz="3600"/>
            </a:lvl3pPr>
            <a:lvl4pPr indent="-431800" lvl="3" marL="1828800" algn="l">
              <a:lnSpc>
                <a:spcPct val="100000"/>
              </a:lnSpc>
              <a:spcBef>
                <a:spcPts val="600"/>
              </a:spcBef>
              <a:spcAft>
                <a:spcPts val="0"/>
              </a:spcAft>
              <a:buSzPts val="3200"/>
              <a:buChar char="•"/>
              <a:defRPr sz="3200"/>
            </a:lvl4pPr>
            <a:lvl5pPr indent="-431800" lvl="4" marL="2286000" algn="l">
              <a:lnSpc>
                <a:spcPct val="100000"/>
              </a:lnSpc>
              <a:spcBef>
                <a:spcPts val="600"/>
              </a:spcBef>
              <a:spcAft>
                <a:spcPts val="0"/>
              </a:spcAft>
              <a:buSzPts val="3200"/>
              <a:buChar char="•"/>
              <a:defRPr sz="3200"/>
            </a:lvl5pPr>
            <a:lvl6pPr indent="-431800" lvl="5" marL="2743200" algn="l">
              <a:lnSpc>
                <a:spcPct val="100000"/>
              </a:lnSpc>
              <a:spcBef>
                <a:spcPts val="600"/>
              </a:spcBef>
              <a:spcAft>
                <a:spcPts val="0"/>
              </a:spcAft>
              <a:buSzPts val="3200"/>
              <a:buChar char="•"/>
              <a:defRPr sz="3200"/>
            </a:lvl6pPr>
            <a:lvl7pPr indent="-431800" lvl="6" marL="3200400" algn="l">
              <a:lnSpc>
                <a:spcPct val="100000"/>
              </a:lnSpc>
              <a:spcBef>
                <a:spcPts val="600"/>
              </a:spcBef>
              <a:spcAft>
                <a:spcPts val="0"/>
              </a:spcAft>
              <a:buSzPts val="3200"/>
              <a:buChar char="•"/>
              <a:defRPr sz="3200"/>
            </a:lvl7pPr>
            <a:lvl8pPr indent="-431800" lvl="7" marL="3657600" algn="l">
              <a:lnSpc>
                <a:spcPct val="100000"/>
              </a:lnSpc>
              <a:spcBef>
                <a:spcPts val="600"/>
              </a:spcBef>
              <a:spcAft>
                <a:spcPts val="0"/>
              </a:spcAft>
              <a:buSzPts val="3200"/>
              <a:buChar char="•"/>
              <a:defRPr sz="3200"/>
            </a:lvl8pPr>
            <a:lvl9pPr indent="-431800" lvl="8" marL="4114800" algn="l">
              <a:lnSpc>
                <a:spcPct val="100000"/>
              </a:lnSpc>
              <a:spcBef>
                <a:spcPts val="600"/>
              </a:spcBef>
              <a:spcAft>
                <a:spcPts val="0"/>
              </a:spcAft>
              <a:buSzPts val="3200"/>
              <a:buChar char="•"/>
              <a:defRPr sz="3200"/>
            </a:lvl9pPr>
          </a:lstStyle>
          <a:p/>
        </p:txBody>
      </p:sp>
      <p:sp>
        <p:nvSpPr>
          <p:cNvPr id="143" name="Google Shape;143;g21e7270dd63_0_4294"/>
          <p:cNvSpPr txBox="1"/>
          <p:nvPr>
            <p:ph idx="3" type="body"/>
          </p:nvPr>
        </p:nvSpPr>
        <p:spPr>
          <a:xfrm>
            <a:off x="12679680" y="3352800"/>
            <a:ext cx="10485300" cy="1279500"/>
          </a:xfrm>
          <a:prstGeom prst="rect">
            <a:avLst/>
          </a:prstGeom>
          <a:noFill/>
          <a:ln>
            <a:noFill/>
          </a:ln>
        </p:spPr>
        <p:txBody>
          <a:bodyPr anchorCtr="0" anchor="ctr" bIns="91400" lIns="182875" spcFirstLastPara="1" rIns="182875" wrap="square" tIns="91400">
            <a:normAutofit/>
          </a:bodyPr>
          <a:lstStyle>
            <a:lvl1pPr indent="-228600" lvl="0" marL="457200" algn="ctr">
              <a:lnSpc>
                <a:spcPct val="100000"/>
              </a:lnSpc>
              <a:spcBef>
                <a:spcPts val="800"/>
              </a:spcBef>
              <a:spcAft>
                <a:spcPts val="0"/>
              </a:spcAft>
              <a:buSzPts val="3400"/>
              <a:buNone/>
              <a:defRPr b="0" sz="4000">
                <a:solidFill>
                  <a:schemeClr val="dk2"/>
                </a:solidFill>
                <a:latin typeface="Arial"/>
                <a:ea typeface="Arial"/>
                <a:cs typeface="Arial"/>
                <a:sym typeface="Arial"/>
              </a:defRPr>
            </a:lvl1pPr>
            <a:lvl2pPr indent="-228600" lvl="1" marL="914400" algn="l">
              <a:lnSpc>
                <a:spcPct val="100000"/>
              </a:lnSpc>
              <a:spcBef>
                <a:spcPts val="800"/>
              </a:spcBef>
              <a:spcAft>
                <a:spcPts val="0"/>
              </a:spcAft>
              <a:buSzPts val="3400"/>
              <a:buNone/>
              <a:defRPr b="1" sz="4000"/>
            </a:lvl2pPr>
            <a:lvl3pPr indent="-228600" lvl="2" marL="1371600" algn="l">
              <a:lnSpc>
                <a:spcPct val="100000"/>
              </a:lnSpc>
              <a:spcBef>
                <a:spcPts val="700"/>
              </a:spcBef>
              <a:spcAft>
                <a:spcPts val="0"/>
              </a:spcAft>
              <a:buSzPts val="3200"/>
              <a:buNone/>
              <a:defRPr b="1" sz="3600"/>
            </a:lvl3pPr>
            <a:lvl4pPr indent="-228600" lvl="3" marL="1828800" algn="l">
              <a:lnSpc>
                <a:spcPct val="100000"/>
              </a:lnSpc>
              <a:spcBef>
                <a:spcPts val="600"/>
              </a:spcBef>
              <a:spcAft>
                <a:spcPts val="0"/>
              </a:spcAft>
              <a:buSzPts val="3200"/>
              <a:buNone/>
              <a:defRPr b="1" sz="3200"/>
            </a:lvl4pPr>
            <a:lvl5pPr indent="-228600" lvl="4" marL="2286000" algn="l">
              <a:lnSpc>
                <a:spcPct val="100000"/>
              </a:lnSpc>
              <a:spcBef>
                <a:spcPts val="600"/>
              </a:spcBef>
              <a:spcAft>
                <a:spcPts val="0"/>
              </a:spcAft>
              <a:buSzPts val="3200"/>
              <a:buNone/>
              <a:defRPr b="1" sz="3200"/>
            </a:lvl5pPr>
            <a:lvl6pPr indent="-228600" lvl="5" marL="2743200" algn="l">
              <a:lnSpc>
                <a:spcPct val="100000"/>
              </a:lnSpc>
              <a:spcBef>
                <a:spcPts val="600"/>
              </a:spcBef>
              <a:spcAft>
                <a:spcPts val="0"/>
              </a:spcAft>
              <a:buSzPts val="3200"/>
              <a:buNone/>
              <a:defRPr b="1" sz="3200"/>
            </a:lvl6pPr>
            <a:lvl7pPr indent="-228600" lvl="6" marL="3200400" algn="l">
              <a:lnSpc>
                <a:spcPct val="100000"/>
              </a:lnSpc>
              <a:spcBef>
                <a:spcPts val="600"/>
              </a:spcBef>
              <a:spcAft>
                <a:spcPts val="0"/>
              </a:spcAft>
              <a:buSzPts val="3200"/>
              <a:buNone/>
              <a:defRPr b="1" sz="3200"/>
            </a:lvl7pPr>
            <a:lvl8pPr indent="-228600" lvl="7" marL="3657600" algn="l">
              <a:lnSpc>
                <a:spcPct val="100000"/>
              </a:lnSpc>
              <a:spcBef>
                <a:spcPts val="600"/>
              </a:spcBef>
              <a:spcAft>
                <a:spcPts val="0"/>
              </a:spcAft>
              <a:buSzPts val="3200"/>
              <a:buNone/>
              <a:defRPr b="1" sz="3200"/>
            </a:lvl8pPr>
            <a:lvl9pPr indent="-228600" lvl="8" marL="4114800" algn="l">
              <a:lnSpc>
                <a:spcPct val="100000"/>
              </a:lnSpc>
              <a:spcBef>
                <a:spcPts val="600"/>
              </a:spcBef>
              <a:spcAft>
                <a:spcPts val="0"/>
              </a:spcAft>
              <a:buSzPts val="3200"/>
              <a:buNone/>
              <a:defRPr b="1" sz="3200"/>
            </a:lvl9pPr>
          </a:lstStyle>
          <a:p/>
        </p:txBody>
      </p:sp>
      <p:sp>
        <p:nvSpPr>
          <p:cNvPr id="144" name="Google Shape;144;g21e7270dd63_0_4294"/>
          <p:cNvSpPr txBox="1"/>
          <p:nvPr>
            <p:ph idx="4" type="body"/>
          </p:nvPr>
        </p:nvSpPr>
        <p:spPr>
          <a:xfrm>
            <a:off x="12679680" y="4876800"/>
            <a:ext cx="10485300" cy="7902600"/>
          </a:xfrm>
          <a:prstGeom prst="rect">
            <a:avLst/>
          </a:prstGeom>
          <a:noFill/>
          <a:ln>
            <a:noFill/>
          </a:ln>
        </p:spPr>
        <p:txBody>
          <a:bodyPr anchorCtr="0" anchor="t" bIns="91400" lIns="182875" spcFirstLastPara="1" rIns="182875" wrap="square" tIns="91400">
            <a:normAutofit/>
          </a:bodyPr>
          <a:lstStyle>
            <a:lvl1pPr indent="-488950" lvl="0" marL="457200" algn="l">
              <a:lnSpc>
                <a:spcPct val="100000"/>
              </a:lnSpc>
              <a:spcBef>
                <a:spcPts val="1000"/>
              </a:spcBef>
              <a:spcAft>
                <a:spcPts val="0"/>
              </a:spcAft>
              <a:buSzPts val="4100"/>
              <a:buChar char="•"/>
              <a:defRPr sz="4800"/>
            </a:lvl1pPr>
            <a:lvl2pPr indent="-444500" lvl="1" marL="914400" algn="l">
              <a:lnSpc>
                <a:spcPct val="100000"/>
              </a:lnSpc>
              <a:spcBef>
                <a:spcPts val="800"/>
              </a:spcBef>
              <a:spcAft>
                <a:spcPts val="0"/>
              </a:spcAft>
              <a:buSzPts val="3400"/>
              <a:buChar char="•"/>
              <a:defRPr sz="4000"/>
            </a:lvl2pPr>
            <a:lvl3pPr indent="-431800" lvl="2" marL="1371600" algn="l">
              <a:lnSpc>
                <a:spcPct val="100000"/>
              </a:lnSpc>
              <a:spcBef>
                <a:spcPts val="700"/>
              </a:spcBef>
              <a:spcAft>
                <a:spcPts val="0"/>
              </a:spcAft>
              <a:buSzPts val="3200"/>
              <a:buChar char="•"/>
              <a:defRPr sz="3600"/>
            </a:lvl3pPr>
            <a:lvl4pPr indent="-431800" lvl="3" marL="1828800" algn="l">
              <a:lnSpc>
                <a:spcPct val="100000"/>
              </a:lnSpc>
              <a:spcBef>
                <a:spcPts val="600"/>
              </a:spcBef>
              <a:spcAft>
                <a:spcPts val="0"/>
              </a:spcAft>
              <a:buSzPts val="3200"/>
              <a:buChar char="•"/>
              <a:defRPr sz="3200"/>
            </a:lvl4pPr>
            <a:lvl5pPr indent="-431800" lvl="4" marL="2286000" algn="l">
              <a:lnSpc>
                <a:spcPct val="100000"/>
              </a:lnSpc>
              <a:spcBef>
                <a:spcPts val="600"/>
              </a:spcBef>
              <a:spcAft>
                <a:spcPts val="0"/>
              </a:spcAft>
              <a:buSzPts val="3200"/>
              <a:buChar char="•"/>
              <a:defRPr sz="3200"/>
            </a:lvl5pPr>
            <a:lvl6pPr indent="-431800" lvl="5" marL="2743200" algn="l">
              <a:lnSpc>
                <a:spcPct val="100000"/>
              </a:lnSpc>
              <a:spcBef>
                <a:spcPts val="600"/>
              </a:spcBef>
              <a:spcAft>
                <a:spcPts val="0"/>
              </a:spcAft>
              <a:buSzPts val="3200"/>
              <a:buChar char="•"/>
              <a:defRPr sz="3200"/>
            </a:lvl6pPr>
            <a:lvl7pPr indent="-431800" lvl="6" marL="3200400" algn="l">
              <a:lnSpc>
                <a:spcPct val="100000"/>
              </a:lnSpc>
              <a:spcBef>
                <a:spcPts val="600"/>
              </a:spcBef>
              <a:spcAft>
                <a:spcPts val="0"/>
              </a:spcAft>
              <a:buSzPts val="3200"/>
              <a:buChar char="•"/>
              <a:defRPr sz="3200"/>
            </a:lvl7pPr>
            <a:lvl8pPr indent="-431800" lvl="7" marL="3657600" algn="l">
              <a:lnSpc>
                <a:spcPct val="100000"/>
              </a:lnSpc>
              <a:spcBef>
                <a:spcPts val="600"/>
              </a:spcBef>
              <a:spcAft>
                <a:spcPts val="0"/>
              </a:spcAft>
              <a:buSzPts val="3200"/>
              <a:buChar char="•"/>
              <a:defRPr sz="3200"/>
            </a:lvl8pPr>
            <a:lvl9pPr indent="-431800" lvl="8" marL="4114800" algn="l">
              <a:lnSpc>
                <a:spcPct val="100000"/>
              </a:lnSpc>
              <a:spcBef>
                <a:spcPts val="600"/>
              </a:spcBef>
              <a:spcAft>
                <a:spcPts val="0"/>
              </a:spcAft>
              <a:buSzPts val="3200"/>
              <a:buChar char="•"/>
              <a:defRPr sz="3200"/>
            </a:lvl9pPr>
          </a:lstStyle>
          <a:p/>
        </p:txBody>
      </p:sp>
      <p:sp>
        <p:nvSpPr>
          <p:cNvPr id="145" name="Google Shape;145;g21e7270dd63_0_4294"/>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6" name="Google Shape;146;g21e7270dd63_0_4294"/>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7" name="Google Shape;147;g21e7270dd63_0_4294"/>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148" name="Google Shape;148;g21e7270dd63_0_4294"/>
          <p:cNvCxnSpPr/>
          <p:nvPr/>
        </p:nvCxnSpPr>
        <p:spPr>
          <a:xfrm rot="5400000">
            <a:off x="7483967" y="8091331"/>
            <a:ext cx="9418200" cy="210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9" name="Shape 149"/>
        <p:cNvGrpSpPr/>
        <p:nvPr/>
      </p:nvGrpSpPr>
      <p:grpSpPr>
        <a:xfrm>
          <a:off x="0" y="0"/>
          <a:ext cx="0" cy="0"/>
          <a:chOff x="0" y="0"/>
          <a:chExt cx="0" cy="0"/>
        </a:xfrm>
      </p:grpSpPr>
      <p:sp>
        <p:nvSpPr>
          <p:cNvPr id="150" name="Google Shape;150;g21e7270dd63_0_4304"/>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1" name="Google Shape;151;g21e7270dd63_0_4304"/>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2" name="Google Shape;152;g21e7270dd63_0_4304"/>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3" name="Shape 153"/>
        <p:cNvGrpSpPr/>
        <p:nvPr/>
      </p:nvGrpSpPr>
      <p:grpSpPr>
        <a:xfrm>
          <a:off x="0" y="0"/>
          <a:ext cx="0" cy="0"/>
          <a:chOff x="0" y="0"/>
          <a:chExt cx="0" cy="0"/>
        </a:xfrm>
      </p:grpSpPr>
      <p:sp>
        <p:nvSpPr>
          <p:cNvPr id="154" name="Google Shape;154;g21e7270dd63_0_4308"/>
          <p:cNvSpPr txBox="1"/>
          <p:nvPr>
            <p:ph type="title"/>
          </p:nvPr>
        </p:nvSpPr>
        <p:spPr>
          <a:xfrm>
            <a:off x="1219200" y="1584160"/>
            <a:ext cx="5706000" cy="2523600"/>
          </a:xfrm>
          <a:prstGeom prst="rect">
            <a:avLst/>
          </a:prstGeom>
          <a:noFill/>
          <a:ln>
            <a:noFill/>
          </a:ln>
        </p:spPr>
        <p:txBody>
          <a:bodyPr anchorCtr="0" anchor="b" bIns="91400" lIns="182875" spcFirstLastPara="1" rIns="182875" wrap="square" tIns="91400">
            <a:noAutofit/>
          </a:bodyPr>
          <a:lstStyle>
            <a:lvl1pPr lvl="0" algn="l">
              <a:lnSpc>
                <a:spcPct val="100000"/>
              </a:lnSpc>
              <a:spcBef>
                <a:spcPts val="0"/>
              </a:spcBef>
              <a:spcAft>
                <a:spcPts val="0"/>
              </a:spcAft>
              <a:buClr>
                <a:schemeClr val="dk2"/>
              </a:buClr>
              <a:buSzPts val="4800"/>
              <a:buFont typeface="Arial"/>
              <a:buNone/>
              <a:defRPr b="0"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5" name="Google Shape;155;g21e7270dd63_0_4308"/>
          <p:cNvSpPr txBox="1"/>
          <p:nvPr>
            <p:ph idx="1" type="body"/>
          </p:nvPr>
        </p:nvSpPr>
        <p:spPr>
          <a:xfrm>
            <a:off x="7924800" y="1584160"/>
            <a:ext cx="15240000" cy="11155800"/>
          </a:xfrm>
          <a:prstGeom prst="rect">
            <a:avLst/>
          </a:prstGeom>
          <a:noFill/>
          <a:ln>
            <a:noFill/>
          </a:ln>
        </p:spPr>
        <p:txBody>
          <a:bodyPr anchorCtr="0" anchor="t" bIns="91400" lIns="182875" spcFirstLastPara="1" rIns="182875" wrap="square" tIns="91400">
            <a:normAutofit/>
          </a:bodyPr>
          <a:lstStyle>
            <a:lvl1pPr indent="-571500" lvl="0" marL="457200" algn="l">
              <a:lnSpc>
                <a:spcPct val="100000"/>
              </a:lnSpc>
              <a:spcBef>
                <a:spcPts val="1300"/>
              </a:spcBef>
              <a:spcAft>
                <a:spcPts val="0"/>
              </a:spcAft>
              <a:buSzPts val="5400"/>
              <a:buChar char="•"/>
              <a:defRPr sz="6400"/>
            </a:lvl1pPr>
            <a:lvl2pPr indent="-533400" lvl="1" marL="914400" algn="l">
              <a:lnSpc>
                <a:spcPct val="100000"/>
              </a:lnSpc>
              <a:spcBef>
                <a:spcPts val="1100"/>
              </a:spcBef>
              <a:spcAft>
                <a:spcPts val="0"/>
              </a:spcAft>
              <a:buSzPts val="4800"/>
              <a:buChar char="•"/>
              <a:defRPr sz="5600"/>
            </a:lvl2pPr>
            <a:lvl3pPr indent="-501650" lvl="2" marL="1371600" algn="l">
              <a:lnSpc>
                <a:spcPct val="100000"/>
              </a:lnSpc>
              <a:spcBef>
                <a:spcPts val="1000"/>
              </a:spcBef>
              <a:spcAft>
                <a:spcPts val="0"/>
              </a:spcAft>
              <a:buSzPts val="4300"/>
              <a:buChar char="•"/>
              <a:defRPr sz="4800"/>
            </a:lvl3pPr>
            <a:lvl4pPr indent="-482600" lvl="3" marL="1828800" algn="l">
              <a:lnSpc>
                <a:spcPct val="100000"/>
              </a:lnSpc>
              <a:spcBef>
                <a:spcPts val="800"/>
              </a:spcBef>
              <a:spcAft>
                <a:spcPts val="0"/>
              </a:spcAft>
              <a:buSzPts val="4000"/>
              <a:buChar char="•"/>
              <a:defRPr sz="4000"/>
            </a:lvl4pPr>
            <a:lvl5pPr indent="-482600" lvl="4" marL="2286000" algn="l">
              <a:lnSpc>
                <a:spcPct val="100000"/>
              </a:lnSpc>
              <a:spcBef>
                <a:spcPts val="800"/>
              </a:spcBef>
              <a:spcAft>
                <a:spcPts val="0"/>
              </a:spcAft>
              <a:buSzPts val="4000"/>
              <a:buChar char="•"/>
              <a:defRPr sz="4000"/>
            </a:lvl5pPr>
            <a:lvl6pPr indent="-482600" lvl="5" marL="2743200" algn="l">
              <a:lnSpc>
                <a:spcPct val="100000"/>
              </a:lnSpc>
              <a:spcBef>
                <a:spcPts val="800"/>
              </a:spcBef>
              <a:spcAft>
                <a:spcPts val="0"/>
              </a:spcAft>
              <a:buSzPts val="4000"/>
              <a:buChar char="•"/>
              <a:defRPr sz="4000"/>
            </a:lvl6pPr>
            <a:lvl7pPr indent="-482600" lvl="6" marL="3200400" algn="l">
              <a:lnSpc>
                <a:spcPct val="100000"/>
              </a:lnSpc>
              <a:spcBef>
                <a:spcPts val="800"/>
              </a:spcBef>
              <a:spcAft>
                <a:spcPts val="0"/>
              </a:spcAft>
              <a:buSzPts val="4000"/>
              <a:buChar char="•"/>
              <a:defRPr sz="4000"/>
            </a:lvl7pPr>
            <a:lvl8pPr indent="-482600" lvl="7" marL="3657600" algn="l">
              <a:lnSpc>
                <a:spcPct val="100000"/>
              </a:lnSpc>
              <a:spcBef>
                <a:spcPts val="800"/>
              </a:spcBef>
              <a:spcAft>
                <a:spcPts val="0"/>
              </a:spcAft>
              <a:buSzPts val="4000"/>
              <a:buChar char="•"/>
              <a:defRPr sz="4000"/>
            </a:lvl8pPr>
            <a:lvl9pPr indent="-482600" lvl="8" marL="4114800" algn="l">
              <a:lnSpc>
                <a:spcPct val="100000"/>
              </a:lnSpc>
              <a:spcBef>
                <a:spcPts val="800"/>
              </a:spcBef>
              <a:spcAft>
                <a:spcPts val="0"/>
              </a:spcAft>
              <a:buSzPts val="4000"/>
              <a:buChar char="•"/>
              <a:defRPr sz="4000"/>
            </a:lvl9pPr>
          </a:lstStyle>
          <a:p/>
        </p:txBody>
      </p:sp>
      <p:sp>
        <p:nvSpPr>
          <p:cNvPr id="156" name="Google Shape;156;g21e7270dd63_0_4308"/>
          <p:cNvSpPr txBox="1"/>
          <p:nvPr>
            <p:ph idx="2" type="body"/>
          </p:nvPr>
        </p:nvSpPr>
        <p:spPr>
          <a:xfrm>
            <a:off x="1219202" y="4261106"/>
            <a:ext cx="5706000" cy="8487300"/>
          </a:xfrm>
          <a:prstGeom prst="rect">
            <a:avLst/>
          </a:prstGeom>
          <a:noFill/>
          <a:ln>
            <a:noFill/>
          </a:ln>
        </p:spPr>
        <p:txBody>
          <a:bodyPr anchorCtr="0" anchor="t" bIns="91400" lIns="182875" spcFirstLastPara="1" rIns="182875" wrap="square" tIns="91400">
            <a:normAutofit/>
          </a:bodyPr>
          <a:lstStyle>
            <a:lvl1pPr indent="-228600" lvl="0" marL="457200" algn="l">
              <a:lnSpc>
                <a:spcPct val="100000"/>
              </a:lnSpc>
              <a:spcBef>
                <a:spcPts val="600"/>
              </a:spcBef>
              <a:spcAft>
                <a:spcPts val="0"/>
              </a:spcAft>
              <a:buSzPts val="2400"/>
              <a:buNone/>
              <a:defRPr sz="2800"/>
            </a:lvl1pPr>
            <a:lvl2pPr indent="-228600" lvl="1" marL="914400" algn="l">
              <a:lnSpc>
                <a:spcPct val="100000"/>
              </a:lnSpc>
              <a:spcBef>
                <a:spcPts val="500"/>
              </a:spcBef>
              <a:spcAft>
                <a:spcPts val="0"/>
              </a:spcAft>
              <a:buSzPts val="2000"/>
              <a:buNone/>
              <a:defRPr sz="2400"/>
            </a:lvl2pPr>
            <a:lvl3pPr indent="-228600" lvl="2" marL="1371600" algn="l">
              <a:lnSpc>
                <a:spcPct val="100000"/>
              </a:lnSpc>
              <a:spcBef>
                <a:spcPts val="400"/>
              </a:spcBef>
              <a:spcAft>
                <a:spcPts val="0"/>
              </a:spcAft>
              <a:buSzPts val="1800"/>
              <a:buNone/>
              <a:defRPr sz="2000"/>
            </a:lvl3pPr>
            <a:lvl4pPr indent="-228600" lvl="3" marL="1828800" algn="l">
              <a:lnSpc>
                <a:spcPct val="100000"/>
              </a:lnSpc>
              <a:spcBef>
                <a:spcPts val="400"/>
              </a:spcBef>
              <a:spcAft>
                <a:spcPts val="0"/>
              </a:spcAft>
              <a:buSzPts val="1800"/>
              <a:buNone/>
              <a:defRPr sz="1800"/>
            </a:lvl4pPr>
            <a:lvl5pPr indent="-228600" lvl="4" marL="2286000" algn="l">
              <a:lnSpc>
                <a:spcPct val="100000"/>
              </a:lnSpc>
              <a:spcBef>
                <a:spcPts val="400"/>
              </a:spcBef>
              <a:spcAft>
                <a:spcPts val="0"/>
              </a:spcAft>
              <a:buSzPts val="1800"/>
              <a:buNone/>
              <a:defRPr sz="1800"/>
            </a:lvl5pPr>
            <a:lvl6pPr indent="-228600" lvl="5" marL="2743200" algn="l">
              <a:lnSpc>
                <a:spcPct val="100000"/>
              </a:lnSpc>
              <a:spcBef>
                <a:spcPts val="400"/>
              </a:spcBef>
              <a:spcAft>
                <a:spcPts val="0"/>
              </a:spcAft>
              <a:buSzPts val="1800"/>
              <a:buNone/>
              <a:defRPr sz="1800"/>
            </a:lvl6pPr>
            <a:lvl7pPr indent="-228600" lvl="6" marL="3200400" algn="l">
              <a:lnSpc>
                <a:spcPct val="100000"/>
              </a:lnSpc>
              <a:spcBef>
                <a:spcPts val="400"/>
              </a:spcBef>
              <a:spcAft>
                <a:spcPts val="0"/>
              </a:spcAft>
              <a:buSzPts val="1800"/>
              <a:buNone/>
              <a:defRPr sz="1800"/>
            </a:lvl7pPr>
            <a:lvl8pPr indent="-228600" lvl="7" marL="3657600" algn="l">
              <a:lnSpc>
                <a:spcPct val="100000"/>
              </a:lnSpc>
              <a:spcBef>
                <a:spcPts val="400"/>
              </a:spcBef>
              <a:spcAft>
                <a:spcPts val="0"/>
              </a:spcAft>
              <a:buSzPts val="1800"/>
              <a:buNone/>
              <a:defRPr sz="1800"/>
            </a:lvl8pPr>
            <a:lvl9pPr indent="-228600" lvl="8" marL="4114800" algn="l">
              <a:lnSpc>
                <a:spcPct val="100000"/>
              </a:lnSpc>
              <a:spcBef>
                <a:spcPts val="400"/>
              </a:spcBef>
              <a:spcAft>
                <a:spcPts val="0"/>
              </a:spcAft>
              <a:buSzPts val="1800"/>
              <a:buNone/>
              <a:defRPr sz="1800"/>
            </a:lvl9pPr>
          </a:lstStyle>
          <a:p/>
        </p:txBody>
      </p:sp>
      <p:sp>
        <p:nvSpPr>
          <p:cNvPr id="157" name="Google Shape;157;g21e7270dd63_0_4308"/>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8" name="Google Shape;158;g21e7270dd63_0_4308"/>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9" name="Google Shape;159;g21e7270dd63_0_4308"/>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160" name="Google Shape;160;g21e7270dd63_0_4308"/>
          <p:cNvCxnSpPr/>
          <p:nvPr/>
        </p:nvCxnSpPr>
        <p:spPr>
          <a:xfrm rot="5400000">
            <a:off x="1824261" y="7159961"/>
            <a:ext cx="11155800" cy="420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1" name="Shape 161"/>
        <p:cNvGrpSpPr/>
        <p:nvPr/>
      </p:nvGrpSpPr>
      <p:grpSpPr>
        <a:xfrm>
          <a:off x="0" y="0"/>
          <a:ext cx="0" cy="0"/>
          <a:chOff x="0" y="0"/>
          <a:chExt cx="0" cy="0"/>
        </a:xfrm>
      </p:grpSpPr>
      <p:sp>
        <p:nvSpPr>
          <p:cNvPr id="162" name="Google Shape;162;g21e7270dd63_0_4316"/>
          <p:cNvSpPr txBox="1"/>
          <p:nvPr>
            <p:ph type="title"/>
          </p:nvPr>
        </p:nvSpPr>
        <p:spPr>
          <a:xfrm>
            <a:off x="1219200" y="1584960"/>
            <a:ext cx="5713800" cy="2529900"/>
          </a:xfrm>
          <a:prstGeom prst="rect">
            <a:avLst/>
          </a:prstGeom>
          <a:noFill/>
          <a:ln>
            <a:noFill/>
          </a:ln>
        </p:spPr>
        <p:txBody>
          <a:bodyPr anchorCtr="0" anchor="b" bIns="91400" lIns="182875" spcFirstLastPara="1" rIns="182875" wrap="square" tIns="91400">
            <a:normAutofit/>
          </a:bodyPr>
          <a:lstStyle>
            <a:lvl1pPr lvl="0" algn="l">
              <a:lnSpc>
                <a:spcPct val="100000"/>
              </a:lnSpc>
              <a:spcBef>
                <a:spcPts val="0"/>
              </a:spcBef>
              <a:spcAft>
                <a:spcPts val="0"/>
              </a:spcAft>
              <a:buClr>
                <a:schemeClr val="dk2"/>
              </a:buClr>
              <a:buSzPts val="4800"/>
              <a:buFont typeface="Arial"/>
              <a:buNone/>
              <a:defRPr b="0"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3" name="Google Shape;163;g21e7270dd63_0_4316"/>
          <p:cNvSpPr/>
          <p:nvPr>
            <p:ph idx="2" type="pic"/>
          </p:nvPr>
        </p:nvSpPr>
        <p:spPr>
          <a:xfrm>
            <a:off x="7622960" y="1676402"/>
            <a:ext cx="15744900" cy="11001000"/>
          </a:xfrm>
          <a:prstGeom prst="rect">
            <a:avLst/>
          </a:prstGeom>
          <a:solidFill>
            <a:schemeClr val="lt2"/>
          </a:solidFill>
          <a:ln cap="flat" cmpd="sng" w="76200">
            <a:solidFill>
              <a:srgbClr val="FFFFFF"/>
            </a:solidFill>
            <a:prstDash val="solid"/>
            <a:miter lim="800000"/>
            <a:headEnd len="sm" w="sm" type="none"/>
            <a:tailEnd len="sm" w="sm" type="none"/>
          </a:ln>
          <a:effectLst>
            <a:outerShdw blurRad="50800" rotWithShape="0" algn="t" dir="5400000" dist="12700">
              <a:srgbClr val="000000">
                <a:alpha val="58431"/>
              </a:srgbClr>
            </a:outerShdw>
          </a:effectLst>
        </p:spPr>
      </p:sp>
      <p:sp>
        <p:nvSpPr>
          <p:cNvPr id="164" name="Google Shape;164;g21e7270dd63_0_4316"/>
          <p:cNvSpPr txBox="1"/>
          <p:nvPr>
            <p:ph idx="1" type="body"/>
          </p:nvPr>
        </p:nvSpPr>
        <p:spPr>
          <a:xfrm>
            <a:off x="1219200" y="4267200"/>
            <a:ext cx="5706000" cy="8485500"/>
          </a:xfrm>
          <a:prstGeom prst="rect">
            <a:avLst/>
          </a:prstGeom>
          <a:noFill/>
          <a:ln>
            <a:noFill/>
          </a:ln>
        </p:spPr>
        <p:txBody>
          <a:bodyPr anchorCtr="0" anchor="t" bIns="91400" lIns="182875" spcFirstLastPara="1" rIns="182875" wrap="square" tIns="91400">
            <a:normAutofit/>
          </a:bodyPr>
          <a:lstStyle>
            <a:lvl1pPr indent="-228600" lvl="0" marL="457200" algn="l">
              <a:lnSpc>
                <a:spcPct val="100000"/>
              </a:lnSpc>
              <a:spcBef>
                <a:spcPts val="600"/>
              </a:spcBef>
              <a:spcAft>
                <a:spcPts val="0"/>
              </a:spcAft>
              <a:buSzPts val="2400"/>
              <a:buNone/>
              <a:defRPr sz="2800"/>
            </a:lvl1pPr>
            <a:lvl2pPr indent="-228600" lvl="1" marL="914400" algn="l">
              <a:lnSpc>
                <a:spcPct val="100000"/>
              </a:lnSpc>
              <a:spcBef>
                <a:spcPts val="500"/>
              </a:spcBef>
              <a:spcAft>
                <a:spcPts val="0"/>
              </a:spcAft>
              <a:buSzPts val="2000"/>
              <a:buNone/>
              <a:defRPr sz="2400"/>
            </a:lvl2pPr>
            <a:lvl3pPr indent="-228600" lvl="2" marL="1371600" algn="l">
              <a:lnSpc>
                <a:spcPct val="100000"/>
              </a:lnSpc>
              <a:spcBef>
                <a:spcPts val="400"/>
              </a:spcBef>
              <a:spcAft>
                <a:spcPts val="0"/>
              </a:spcAft>
              <a:buSzPts val="1800"/>
              <a:buNone/>
              <a:defRPr sz="2000"/>
            </a:lvl3pPr>
            <a:lvl4pPr indent="-228600" lvl="3" marL="1828800" algn="l">
              <a:lnSpc>
                <a:spcPct val="100000"/>
              </a:lnSpc>
              <a:spcBef>
                <a:spcPts val="400"/>
              </a:spcBef>
              <a:spcAft>
                <a:spcPts val="0"/>
              </a:spcAft>
              <a:buSzPts val="1800"/>
              <a:buNone/>
              <a:defRPr sz="1800"/>
            </a:lvl4pPr>
            <a:lvl5pPr indent="-228600" lvl="4" marL="2286000" algn="l">
              <a:lnSpc>
                <a:spcPct val="100000"/>
              </a:lnSpc>
              <a:spcBef>
                <a:spcPts val="400"/>
              </a:spcBef>
              <a:spcAft>
                <a:spcPts val="0"/>
              </a:spcAft>
              <a:buSzPts val="1800"/>
              <a:buNone/>
              <a:defRPr sz="1800"/>
            </a:lvl5pPr>
            <a:lvl6pPr indent="-228600" lvl="5" marL="2743200" algn="l">
              <a:lnSpc>
                <a:spcPct val="100000"/>
              </a:lnSpc>
              <a:spcBef>
                <a:spcPts val="400"/>
              </a:spcBef>
              <a:spcAft>
                <a:spcPts val="0"/>
              </a:spcAft>
              <a:buSzPts val="1800"/>
              <a:buNone/>
              <a:defRPr sz="1800"/>
            </a:lvl6pPr>
            <a:lvl7pPr indent="-228600" lvl="6" marL="3200400" algn="l">
              <a:lnSpc>
                <a:spcPct val="100000"/>
              </a:lnSpc>
              <a:spcBef>
                <a:spcPts val="400"/>
              </a:spcBef>
              <a:spcAft>
                <a:spcPts val="0"/>
              </a:spcAft>
              <a:buSzPts val="1800"/>
              <a:buNone/>
              <a:defRPr sz="1800"/>
            </a:lvl7pPr>
            <a:lvl8pPr indent="-228600" lvl="7" marL="3657600" algn="l">
              <a:lnSpc>
                <a:spcPct val="100000"/>
              </a:lnSpc>
              <a:spcBef>
                <a:spcPts val="400"/>
              </a:spcBef>
              <a:spcAft>
                <a:spcPts val="0"/>
              </a:spcAft>
              <a:buSzPts val="1800"/>
              <a:buNone/>
              <a:defRPr sz="1800"/>
            </a:lvl8pPr>
            <a:lvl9pPr indent="-228600" lvl="8" marL="4114800" algn="l">
              <a:lnSpc>
                <a:spcPct val="100000"/>
              </a:lnSpc>
              <a:spcBef>
                <a:spcPts val="400"/>
              </a:spcBef>
              <a:spcAft>
                <a:spcPts val="0"/>
              </a:spcAft>
              <a:buSzPts val="1800"/>
              <a:buNone/>
              <a:defRPr sz="1800"/>
            </a:lvl9pPr>
          </a:lstStyle>
          <a:p/>
        </p:txBody>
      </p:sp>
      <p:sp>
        <p:nvSpPr>
          <p:cNvPr id="165" name="Google Shape;165;g21e7270dd63_0_4316"/>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6" name="Google Shape;166;g21e7270dd63_0_4316"/>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7" name="Google Shape;167;g21e7270dd63_0_4316"/>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8" name="Shape 168"/>
        <p:cNvGrpSpPr/>
        <p:nvPr/>
      </p:nvGrpSpPr>
      <p:grpSpPr>
        <a:xfrm>
          <a:off x="0" y="0"/>
          <a:ext cx="0" cy="0"/>
          <a:chOff x="0" y="0"/>
          <a:chExt cx="0" cy="0"/>
        </a:xfrm>
      </p:grpSpPr>
      <p:sp>
        <p:nvSpPr>
          <p:cNvPr id="169" name="Google Shape;169;g21e7270dd63_0_4323"/>
          <p:cNvSpPr txBox="1"/>
          <p:nvPr>
            <p:ph type="title"/>
          </p:nvPr>
        </p:nvSpPr>
        <p:spPr>
          <a:xfrm>
            <a:off x="1219200" y="1066800"/>
            <a:ext cx="21945600" cy="1981200"/>
          </a:xfrm>
          <a:prstGeom prst="rect">
            <a:avLst/>
          </a:prstGeom>
          <a:noFill/>
          <a:ln>
            <a:noFill/>
          </a:ln>
        </p:spPr>
        <p:txBody>
          <a:bodyPr anchorCtr="0" anchor="ctr" bIns="91400" lIns="182875" spcFirstLastPara="1" rIns="182875" wrap="square" tIns="91400">
            <a:normAutofit/>
          </a:bodyPr>
          <a:lstStyle>
            <a:lvl1pPr lvl="0" algn="l">
              <a:lnSpc>
                <a:spcPct val="100000"/>
              </a:lnSpc>
              <a:spcBef>
                <a:spcPts val="0"/>
              </a:spcBef>
              <a:spcAft>
                <a:spcPts val="0"/>
              </a:spcAft>
              <a:buClr>
                <a:schemeClr val="dk2"/>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0" name="Google Shape;170;g21e7270dd63_0_4323"/>
          <p:cNvSpPr txBox="1"/>
          <p:nvPr>
            <p:ph idx="1" type="body"/>
          </p:nvPr>
        </p:nvSpPr>
        <p:spPr>
          <a:xfrm rot="5400000">
            <a:off x="7315200" y="-2895600"/>
            <a:ext cx="9753600" cy="21945600"/>
          </a:xfrm>
          <a:prstGeom prst="rect">
            <a:avLst/>
          </a:prstGeom>
          <a:noFill/>
          <a:ln>
            <a:noFill/>
          </a:ln>
        </p:spPr>
        <p:txBody>
          <a:bodyPr anchorCtr="0" anchor="t" bIns="91400" lIns="182875" spcFirstLastPara="1" rIns="182875" wrap="square" tIns="91400">
            <a:normAutofit/>
          </a:bodyPr>
          <a:lstStyle>
            <a:lvl1pPr indent="-425450" lvl="0" marL="457200" algn="l">
              <a:lnSpc>
                <a:spcPct val="100000"/>
              </a:lnSpc>
              <a:spcBef>
                <a:spcPts val="700"/>
              </a:spcBef>
              <a:spcAft>
                <a:spcPts val="0"/>
              </a:spcAft>
              <a:buSzPts val="3100"/>
              <a:buChar char="•"/>
              <a:defRPr/>
            </a:lvl1pPr>
            <a:lvl2pPr indent="-425450" lvl="1" marL="914400" algn="l">
              <a:lnSpc>
                <a:spcPct val="100000"/>
              </a:lnSpc>
              <a:spcBef>
                <a:spcPts val="700"/>
              </a:spcBef>
              <a:spcAft>
                <a:spcPts val="0"/>
              </a:spcAft>
              <a:buSzPts val="3100"/>
              <a:buChar char="•"/>
              <a:defRPr/>
            </a:lvl2pPr>
            <a:lvl3pPr indent="-431800" lvl="2" marL="1371600" algn="l">
              <a:lnSpc>
                <a:spcPct val="100000"/>
              </a:lnSpc>
              <a:spcBef>
                <a:spcPts val="700"/>
              </a:spcBef>
              <a:spcAft>
                <a:spcPts val="0"/>
              </a:spcAft>
              <a:buSzPts val="3200"/>
              <a:buChar char="•"/>
              <a:defRPr/>
            </a:lvl3pPr>
            <a:lvl4pPr indent="-457200" lvl="3" marL="1828800" algn="l">
              <a:lnSpc>
                <a:spcPct val="100000"/>
              </a:lnSpc>
              <a:spcBef>
                <a:spcPts val="700"/>
              </a:spcBef>
              <a:spcAft>
                <a:spcPts val="0"/>
              </a:spcAft>
              <a:buSzPts val="3600"/>
              <a:buChar char="•"/>
              <a:defRPr/>
            </a:lvl4pPr>
            <a:lvl5pPr indent="-457200" lvl="4" marL="2286000" algn="l">
              <a:lnSpc>
                <a:spcPct val="100000"/>
              </a:lnSpc>
              <a:spcBef>
                <a:spcPts val="700"/>
              </a:spcBef>
              <a:spcAft>
                <a:spcPts val="0"/>
              </a:spcAft>
              <a:buSzPts val="3600"/>
              <a:buChar char="•"/>
              <a:defRPr/>
            </a:lvl5pPr>
            <a:lvl6pPr indent="-457200" lvl="5" marL="2743200" algn="l">
              <a:lnSpc>
                <a:spcPct val="100000"/>
              </a:lnSpc>
              <a:spcBef>
                <a:spcPts val="700"/>
              </a:spcBef>
              <a:spcAft>
                <a:spcPts val="0"/>
              </a:spcAft>
              <a:buSzPts val="3600"/>
              <a:buChar char="•"/>
              <a:defRPr/>
            </a:lvl6pPr>
            <a:lvl7pPr indent="-457200" lvl="6" marL="3200400" algn="l">
              <a:lnSpc>
                <a:spcPct val="100000"/>
              </a:lnSpc>
              <a:spcBef>
                <a:spcPts val="700"/>
              </a:spcBef>
              <a:spcAft>
                <a:spcPts val="0"/>
              </a:spcAft>
              <a:buSzPts val="3600"/>
              <a:buChar char="•"/>
              <a:defRPr/>
            </a:lvl7pPr>
            <a:lvl8pPr indent="-457200" lvl="7" marL="3657600" algn="l">
              <a:lnSpc>
                <a:spcPct val="100000"/>
              </a:lnSpc>
              <a:spcBef>
                <a:spcPts val="700"/>
              </a:spcBef>
              <a:spcAft>
                <a:spcPts val="0"/>
              </a:spcAft>
              <a:buSzPts val="3600"/>
              <a:buChar char="•"/>
              <a:defRPr/>
            </a:lvl8pPr>
            <a:lvl9pPr indent="-457200" lvl="8" marL="4114800" algn="l">
              <a:lnSpc>
                <a:spcPct val="100000"/>
              </a:lnSpc>
              <a:spcBef>
                <a:spcPts val="700"/>
              </a:spcBef>
              <a:spcAft>
                <a:spcPts val="0"/>
              </a:spcAft>
              <a:buSzPts val="3600"/>
              <a:buChar char="•"/>
              <a:defRPr/>
            </a:lvl9pPr>
          </a:lstStyle>
          <a:p/>
        </p:txBody>
      </p:sp>
      <p:sp>
        <p:nvSpPr>
          <p:cNvPr id="171" name="Google Shape;171;g21e7270dd63_0_4323"/>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2" name="Google Shape;172;g21e7270dd63_0_4323"/>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3" name="Google Shape;173;g21e7270dd63_0_4323"/>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4" name="Shape 174"/>
        <p:cNvGrpSpPr/>
        <p:nvPr/>
      </p:nvGrpSpPr>
      <p:grpSpPr>
        <a:xfrm>
          <a:off x="0" y="0"/>
          <a:ext cx="0" cy="0"/>
          <a:chOff x="0" y="0"/>
          <a:chExt cx="0" cy="0"/>
        </a:xfrm>
      </p:grpSpPr>
      <p:sp>
        <p:nvSpPr>
          <p:cNvPr id="175" name="Google Shape;175;g21e7270dd63_0_4329"/>
          <p:cNvSpPr txBox="1"/>
          <p:nvPr>
            <p:ph type="title"/>
          </p:nvPr>
        </p:nvSpPr>
        <p:spPr>
          <a:xfrm rot="5400000">
            <a:off x="14554200" y="4343400"/>
            <a:ext cx="11734800" cy="5486400"/>
          </a:xfrm>
          <a:prstGeom prst="rect">
            <a:avLst/>
          </a:prstGeom>
          <a:noFill/>
          <a:ln>
            <a:noFill/>
          </a:ln>
        </p:spPr>
        <p:txBody>
          <a:bodyPr anchorCtr="0" anchor="b" bIns="91400" lIns="182875" spcFirstLastPara="1" rIns="182875" wrap="square" tIns="91400">
            <a:normAutofit/>
          </a:bodyPr>
          <a:lstStyle>
            <a:lvl1pPr lvl="0" algn="l">
              <a:lnSpc>
                <a:spcPct val="100000"/>
              </a:lnSpc>
              <a:spcBef>
                <a:spcPts val="0"/>
              </a:spcBef>
              <a:spcAft>
                <a:spcPts val="0"/>
              </a:spcAft>
              <a:buClr>
                <a:schemeClr val="dk2"/>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6" name="Google Shape;176;g21e7270dd63_0_4329"/>
          <p:cNvSpPr txBox="1"/>
          <p:nvPr>
            <p:ph idx="1" type="body"/>
          </p:nvPr>
        </p:nvSpPr>
        <p:spPr>
          <a:xfrm rot="5400000">
            <a:off x="3378250" y="-939750"/>
            <a:ext cx="11734800" cy="16052700"/>
          </a:xfrm>
          <a:prstGeom prst="rect">
            <a:avLst/>
          </a:prstGeom>
          <a:noFill/>
          <a:ln>
            <a:noFill/>
          </a:ln>
        </p:spPr>
        <p:txBody>
          <a:bodyPr anchorCtr="0" anchor="t" bIns="91400" lIns="182875" spcFirstLastPara="1" rIns="182875" wrap="square" tIns="91400">
            <a:normAutofit/>
          </a:bodyPr>
          <a:lstStyle>
            <a:lvl1pPr indent="-425450" lvl="0" marL="457200" algn="l">
              <a:lnSpc>
                <a:spcPct val="100000"/>
              </a:lnSpc>
              <a:spcBef>
                <a:spcPts val="700"/>
              </a:spcBef>
              <a:spcAft>
                <a:spcPts val="0"/>
              </a:spcAft>
              <a:buSzPts val="3100"/>
              <a:buChar char="•"/>
              <a:defRPr/>
            </a:lvl1pPr>
            <a:lvl2pPr indent="-425450" lvl="1" marL="914400" algn="l">
              <a:lnSpc>
                <a:spcPct val="100000"/>
              </a:lnSpc>
              <a:spcBef>
                <a:spcPts val="700"/>
              </a:spcBef>
              <a:spcAft>
                <a:spcPts val="0"/>
              </a:spcAft>
              <a:buSzPts val="3100"/>
              <a:buChar char="•"/>
              <a:defRPr/>
            </a:lvl2pPr>
            <a:lvl3pPr indent="-431800" lvl="2" marL="1371600" algn="l">
              <a:lnSpc>
                <a:spcPct val="100000"/>
              </a:lnSpc>
              <a:spcBef>
                <a:spcPts val="700"/>
              </a:spcBef>
              <a:spcAft>
                <a:spcPts val="0"/>
              </a:spcAft>
              <a:buSzPts val="3200"/>
              <a:buChar char="•"/>
              <a:defRPr/>
            </a:lvl3pPr>
            <a:lvl4pPr indent="-457200" lvl="3" marL="1828800" algn="l">
              <a:lnSpc>
                <a:spcPct val="100000"/>
              </a:lnSpc>
              <a:spcBef>
                <a:spcPts val="700"/>
              </a:spcBef>
              <a:spcAft>
                <a:spcPts val="0"/>
              </a:spcAft>
              <a:buSzPts val="3600"/>
              <a:buChar char="•"/>
              <a:defRPr/>
            </a:lvl4pPr>
            <a:lvl5pPr indent="-457200" lvl="4" marL="2286000" algn="l">
              <a:lnSpc>
                <a:spcPct val="100000"/>
              </a:lnSpc>
              <a:spcBef>
                <a:spcPts val="700"/>
              </a:spcBef>
              <a:spcAft>
                <a:spcPts val="0"/>
              </a:spcAft>
              <a:buSzPts val="3600"/>
              <a:buChar char="•"/>
              <a:defRPr/>
            </a:lvl5pPr>
            <a:lvl6pPr indent="-457200" lvl="5" marL="2743200" algn="l">
              <a:lnSpc>
                <a:spcPct val="100000"/>
              </a:lnSpc>
              <a:spcBef>
                <a:spcPts val="700"/>
              </a:spcBef>
              <a:spcAft>
                <a:spcPts val="0"/>
              </a:spcAft>
              <a:buSzPts val="3600"/>
              <a:buChar char="•"/>
              <a:defRPr/>
            </a:lvl6pPr>
            <a:lvl7pPr indent="-457200" lvl="6" marL="3200400" algn="l">
              <a:lnSpc>
                <a:spcPct val="100000"/>
              </a:lnSpc>
              <a:spcBef>
                <a:spcPts val="700"/>
              </a:spcBef>
              <a:spcAft>
                <a:spcPts val="0"/>
              </a:spcAft>
              <a:buSzPts val="3600"/>
              <a:buChar char="•"/>
              <a:defRPr/>
            </a:lvl7pPr>
            <a:lvl8pPr indent="-457200" lvl="7" marL="3657600" algn="l">
              <a:lnSpc>
                <a:spcPct val="100000"/>
              </a:lnSpc>
              <a:spcBef>
                <a:spcPts val="700"/>
              </a:spcBef>
              <a:spcAft>
                <a:spcPts val="0"/>
              </a:spcAft>
              <a:buSzPts val="3600"/>
              <a:buChar char="•"/>
              <a:defRPr/>
            </a:lvl8pPr>
            <a:lvl9pPr indent="-457200" lvl="8" marL="4114800" algn="l">
              <a:lnSpc>
                <a:spcPct val="100000"/>
              </a:lnSpc>
              <a:spcBef>
                <a:spcPts val="700"/>
              </a:spcBef>
              <a:spcAft>
                <a:spcPts val="0"/>
              </a:spcAft>
              <a:buSzPts val="3600"/>
              <a:buChar char="•"/>
              <a:defRPr/>
            </a:lvl9pPr>
          </a:lstStyle>
          <a:p/>
        </p:txBody>
      </p:sp>
      <p:sp>
        <p:nvSpPr>
          <p:cNvPr id="177" name="Google Shape;177;g21e7270dd63_0_4329"/>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8" name="Google Shape;178;g21e7270dd63_0_4329"/>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9" name="Google Shape;179;g21e7270dd63_0_4329"/>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80" name="Shape 180"/>
        <p:cNvGrpSpPr/>
        <p:nvPr/>
      </p:nvGrpSpPr>
      <p:grpSpPr>
        <a:xfrm>
          <a:off x="0" y="0"/>
          <a:ext cx="0" cy="0"/>
          <a:chOff x="0" y="0"/>
          <a:chExt cx="0" cy="0"/>
        </a:xfrm>
      </p:grpSpPr>
      <p:pic>
        <p:nvPicPr>
          <p:cNvPr id="181" name="Google Shape;181;g21e7270dd63_0_4339"/>
          <p:cNvPicPr preferRelativeResize="0"/>
          <p:nvPr/>
        </p:nvPicPr>
        <p:blipFill rotWithShape="1">
          <a:blip r:embed="rId2">
            <a:alphaModFix/>
          </a:blip>
          <a:srcRect b="0" l="0" r="0" t="0"/>
          <a:stretch/>
        </p:blipFill>
        <p:spPr>
          <a:xfrm>
            <a:off x="19377800" y="-29752"/>
            <a:ext cx="5005574" cy="4730610"/>
          </a:xfrm>
          <a:prstGeom prst="rect">
            <a:avLst/>
          </a:prstGeom>
          <a:noFill/>
          <a:ln>
            <a:noFill/>
          </a:ln>
        </p:spPr>
      </p:pic>
      <p:sp>
        <p:nvSpPr>
          <p:cNvPr id="182" name="Google Shape;182;g21e7270dd63_0_4339"/>
          <p:cNvSpPr txBox="1"/>
          <p:nvPr>
            <p:ph type="title"/>
          </p:nvPr>
        </p:nvSpPr>
        <p:spPr>
          <a:xfrm>
            <a:off x="831200" y="577134"/>
            <a:ext cx="22721400" cy="1527000"/>
          </a:xfrm>
          <a:prstGeom prst="rect">
            <a:avLst/>
          </a:prstGeom>
          <a:noFill/>
          <a:ln>
            <a:noFill/>
          </a:ln>
        </p:spPr>
        <p:txBody>
          <a:bodyPr anchorCtr="0" anchor="t" bIns="243825" lIns="243825" spcFirstLastPara="1" rIns="243825" wrap="square" tIns="243825">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183" name="Google Shape;183;g21e7270dd63_0_4339"/>
          <p:cNvSpPr txBox="1"/>
          <p:nvPr>
            <p:ph idx="1" type="body"/>
          </p:nvPr>
        </p:nvSpPr>
        <p:spPr>
          <a:xfrm>
            <a:off x="831200" y="3073266"/>
            <a:ext cx="10666200" cy="9110400"/>
          </a:xfrm>
          <a:prstGeom prst="rect">
            <a:avLst/>
          </a:prstGeom>
          <a:noFill/>
          <a:ln>
            <a:noFill/>
          </a:ln>
        </p:spPr>
        <p:txBody>
          <a:bodyPr anchorCtr="0" anchor="t" bIns="243825" lIns="243825" spcFirstLastPara="1" rIns="243825" wrap="square" tIns="243825">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184" name="Google Shape;184;g21e7270dd63_0_4339"/>
          <p:cNvSpPr txBox="1"/>
          <p:nvPr>
            <p:ph idx="2" type="body"/>
          </p:nvPr>
        </p:nvSpPr>
        <p:spPr>
          <a:xfrm>
            <a:off x="12886400" y="3073266"/>
            <a:ext cx="10666200" cy="9110400"/>
          </a:xfrm>
          <a:prstGeom prst="rect">
            <a:avLst/>
          </a:prstGeom>
          <a:noFill/>
          <a:ln>
            <a:noFill/>
          </a:ln>
        </p:spPr>
        <p:txBody>
          <a:bodyPr anchorCtr="0" anchor="t" bIns="243825" lIns="243825" spcFirstLastPara="1" rIns="243825" wrap="square" tIns="243825">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185" name="Google Shape;185;g21e7270dd63_0_4339"/>
          <p:cNvSpPr txBox="1"/>
          <p:nvPr>
            <p:ph idx="12" type="sldNum"/>
          </p:nvPr>
        </p:nvSpPr>
        <p:spPr>
          <a:xfrm>
            <a:off x="22593222" y="12435246"/>
            <a:ext cx="1463400" cy="1049400"/>
          </a:xfrm>
          <a:prstGeom prst="rect">
            <a:avLst/>
          </a:prstGeom>
          <a:noFill/>
          <a:ln>
            <a:noFill/>
          </a:ln>
        </p:spPr>
        <p:txBody>
          <a:bodyPr anchorCtr="0" anchor="ctr" bIns="243825" lIns="243825" spcFirstLastPara="1" rIns="243825" wrap="square" tIns="243825">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6" name="Shape 186"/>
        <p:cNvGrpSpPr/>
        <p:nvPr/>
      </p:nvGrpSpPr>
      <p:grpSpPr>
        <a:xfrm>
          <a:off x="0" y="0"/>
          <a:ext cx="0" cy="0"/>
          <a:chOff x="0" y="0"/>
          <a:chExt cx="0" cy="0"/>
        </a:xfrm>
      </p:grpSpPr>
      <p:pic>
        <p:nvPicPr>
          <p:cNvPr id="187" name="Google Shape;187;g21e7270dd63_0_4345"/>
          <p:cNvPicPr preferRelativeResize="0"/>
          <p:nvPr/>
        </p:nvPicPr>
        <p:blipFill rotWithShape="1">
          <a:blip r:embed="rId2">
            <a:alphaModFix/>
          </a:blip>
          <a:srcRect b="0" l="0" r="0" t="0"/>
          <a:stretch/>
        </p:blipFill>
        <p:spPr>
          <a:xfrm>
            <a:off x="19377800" y="-29752"/>
            <a:ext cx="5005574" cy="4730610"/>
          </a:xfrm>
          <a:prstGeom prst="rect">
            <a:avLst/>
          </a:prstGeom>
          <a:noFill/>
          <a:ln>
            <a:noFill/>
          </a:ln>
        </p:spPr>
      </p:pic>
      <p:sp>
        <p:nvSpPr>
          <p:cNvPr id="188" name="Google Shape;188;g21e7270dd63_0_4345"/>
          <p:cNvSpPr txBox="1"/>
          <p:nvPr>
            <p:ph type="title"/>
          </p:nvPr>
        </p:nvSpPr>
        <p:spPr>
          <a:xfrm>
            <a:off x="831200" y="577134"/>
            <a:ext cx="22721400" cy="1527000"/>
          </a:xfrm>
          <a:prstGeom prst="rect">
            <a:avLst/>
          </a:prstGeom>
          <a:noFill/>
          <a:ln>
            <a:noFill/>
          </a:ln>
        </p:spPr>
        <p:txBody>
          <a:bodyPr anchorCtr="0" anchor="t" bIns="243825" lIns="243825" spcFirstLastPara="1" rIns="243825" wrap="square" tIns="243825">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189" name="Google Shape;189;g21e7270dd63_0_4345"/>
          <p:cNvSpPr txBox="1"/>
          <p:nvPr>
            <p:ph idx="1" type="body"/>
          </p:nvPr>
        </p:nvSpPr>
        <p:spPr>
          <a:xfrm>
            <a:off x="831200" y="3073266"/>
            <a:ext cx="22721400" cy="9110400"/>
          </a:xfrm>
          <a:prstGeom prst="rect">
            <a:avLst/>
          </a:prstGeom>
          <a:noFill/>
          <a:ln>
            <a:noFill/>
          </a:ln>
        </p:spPr>
        <p:txBody>
          <a:bodyPr anchorCtr="0" anchor="t" bIns="243825" lIns="243825" spcFirstLastPara="1" rIns="243825" wrap="square" tIns="243825">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190" name="Google Shape;190;g21e7270dd63_0_4345"/>
          <p:cNvSpPr txBox="1"/>
          <p:nvPr>
            <p:ph idx="12" type="sldNum"/>
          </p:nvPr>
        </p:nvSpPr>
        <p:spPr>
          <a:xfrm>
            <a:off x="22593222" y="12435246"/>
            <a:ext cx="1463400" cy="1049400"/>
          </a:xfrm>
          <a:prstGeom prst="rect">
            <a:avLst/>
          </a:prstGeom>
          <a:noFill/>
          <a:ln>
            <a:noFill/>
          </a:ln>
        </p:spPr>
        <p:txBody>
          <a:bodyPr anchorCtr="0" anchor="ctr" bIns="243825" lIns="243825" spcFirstLastPara="1" rIns="243825" wrap="square" tIns="243825">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 name="Shape 22"/>
        <p:cNvGrpSpPr/>
        <p:nvPr/>
      </p:nvGrpSpPr>
      <p:grpSpPr>
        <a:xfrm>
          <a:off x="0" y="0"/>
          <a:ext cx="0" cy="0"/>
          <a:chOff x="0" y="0"/>
          <a:chExt cx="0" cy="0"/>
        </a:xfrm>
      </p:grpSpPr>
      <p:pic>
        <p:nvPicPr>
          <p:cNvPr id="23" name="Google Shape;23;g21e7270dd63_0_4172"/>
          <p:cNvPicPr preferRelativeResize="0"/>
          <p:nvPr/>
        </p:nvPicPr>
        <p:blipFill rotWithShape="1">
          <a:blip r:embed="rId2">
            <a:alphaModFix/>
          </a:blip>
          <a:srcRect b="0" l="0" r="0" t="0"/>
          <a:stretch/>
        </p:blipFill>
        <p:spPr>
          <a:xfrm>
            <a:off x="-52667" y="-29752"/>
            <a:ext cx="24384005" cy="13775505"/>
          </a:xfrm>
          <a:prstGeom prst="rect">
            <a:avLst/>
          </a:prstGeom>
          <a:noFill/>
          <a:ln>
            <a:noFill/>
          </a:ln>
        </p:spPr>
      </p:pic>
      <p:sp>
        <p:nvSpPr>
          <p:cNvPr id="24" name="Google Shape;24;g21e7270dd63_0_4172"/>
          <p:cNvSpPr txBox="1"/>
          <p:nvPr>
            <p:ph type="ctrTitle"/>
          </p:nvPr>
        </p:nvSpPr>
        <p:spPr>
          <a:xfrm>
            <a:off x="831214" y="3094400"/>
            <a:ext cx="8616000" cy="54735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300"/>
              <a:buFont typeface="Roboto Light"/>
              <a:buNone/>
              <a:defRPr sz="93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2pPr>
            <a:lvl3pPr lvl="2"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3pPr>
            <a:lvl4pPr lvl="3"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4pPr>
            <a:lvl5pPr lvl="4"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5pPr>
            <a:lvl6pPr lvl="5"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6pPr>
            <a:lvl7pPr lvl="6"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7pPr>
            <a:lvl8pPr lvl="7"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8pPr>
            <a:lvl9pPr lvl="8"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9pPr>
          </a:lstStyle>
          <a:p/>
        </p:txBody>
      </p:sp>
      <p:sp>
        <p:nvSpPr>
          <p:cNvPr id="25" name="Google Shape;25;g21e7270dd63_0_4172"/>
          <p:cNvSpPr txBox="1"/>
          <p:nvPr>
            <p:ph idx="1" type="subTitle"/>
          </p:nvPr>
        </p:nvSpPr>
        <p:spPr>
          <a:xfrm>
            <a:off x="831200" y="8666533"/>
            <a:ext cx="8884800" cy="21135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900"/>
              <a:buNone/>
              <a:defRPr sz="5900"/>
            </a:lvl1pPr>
            <a:lvl2pPr lvl="1" algn="l">
              <a:lnSpc>
                <a:spcPct val="100000"/>
              </a:lnSpc>
              <a:spcBef>
                <a:spcPts val="0"/>
              </a:spcBef>
              <a:spcAft>
                <a:spcPts val="0"/>
              </a:spcAft>
              <a:buSzPts val="6900"/>
              <a:buNone/>
              <a:defRPr sz="6900"/>
            </a:lvl2pPr>
            <a:lvl3pPr lvl="2" algn="l">
              <a:lnSpc>
                <a:spcPct val="100000"/>
              </a:lnSpc>
              <a:spcBef>
                <a:spcPts val="0"/>
              </a:spcBef>
              <a:spcAft>
                <a:spcPts val="0"/>
              </a:spcAft>
              <a:buSzPts val="6900"/>
              <a:buNone/>
              <a:defRPr sz="6900"/>
            </a:lvl3pPr>
            <a:lvl4pPr lvl="3" algn="l">
              <a:lnSpc>
                <a:spcPct val="100000"/>
              </a:lnSpc>
              <a:spcBef>
                <a:spcPts val="0"/>
              </a:spcBef>
              <a:spcAft>
                <a:spcPts val="0"/>
              </a:spcAft>
              <a:buSzPts val="6900"/>
              <a:buNone/>
              <a:defRPr sz="6900"/>
            </a:lvl4pPr>
            <a:lvl5pPr lvl="4" algn="l">
              <a:lnSpc>
                <a:spcPct val="100000"/>
              </a:lnSpc>
              <a:spcBef>
                <a:spcPts val="0"/>
              </a:spcBef>
              <a:spcAft>
                <a:spcPts val="0"/>
              </a:spcAft>
              <a:buSzPts val="6900"/>
              <a:buNone/>
              <a:defRPr sz="6900"/>
            </a:lvl5pPr>
            <a:lvl6pPr lvl="5" algn="l">
              <a:lnSpc>
                <a:spcPct val="100000"/>
              </a:lnSpc>
              <a:spcBef>
                <a:spcPts val="0"/>
              </a:spcBef>
              <a:spcAft>
                <a:spcPts val="0"/>
              </a:spcAft>
              <a:buSzPts val="6900"/>
              <a:buNone/>
              <a:defRPr sz="6900"/>
            </a:lvl6pPr>
            <a:lvl7pPr lvl="6" algn="l">
              <a:lnSpc>
                <a:spcPct val="100000"/>
              </a:lnSpc>
              <a:spcBef>
                <a:spcPts val="0"/>
              </a:spcBef>
              <a:spcAft>
                <a:spcPts val="0"/>
              </a:spcAft>
              <a:buSzPts val="6900"/>
              <a:buNone/>
              <a:defRPr sz="6900"/>
            </a:lvl7pPr>
            <a:lvl8pPr lvl="7" algn="l">
              <a:lnSpc>
                <a:spcPct val="100000"/>
              </a:lnSpc>
              <a:spcBef>
                <a:spcPts val="0"/>
              </a:spcBef>
              <a:spcAft>
                <a:spcPts val="0"/>
              </a:spcAft>
              <a:buSzPts val="6900"/>
              <a:buNone/>
              <a:defRPr sz="6900"/>
            </a:lvl8pPr>
            <a:lvl9pPr lvl="8" algn="l">
              <a:lnSpc>
                <a:spcPct val="100000"/>
              </a:lnSpc>
              <a:spcBef>
                <a:spcPts val="0"/>
              </a:spcBef>
              <a:spcAft>
                <a:spcPts val="0"/>
              </a:spcAft>
              <a:buSzPts val="6900"/>
              <a:buNone/>
              <a:defRPr sz="6900"/>
            </a:lvl9pPr>
          </a:lstStyle>
          <a:p/>
        </p:txBody>
      </p:sp>
      <p:sp>
        <p:nvSpPr>
          <p:cNvPr id="26" name="Google Shape;26;g21e7270dd63_0_4172"/>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7" name="Google Shape;27;g21e7270dd63_0_4172"/>
          <p:cNvPicPr preferRelativeResize="0"/>
          <p:nvPr/>
        </p:nvPicPr>
        <p:blipFill rotWithShape="1">
          <a:blip r:embed="rId3">
            <a:alphaModFix/>
          </a:blip>
          <a:srcRect b="0" l="0" r="0" t="0"/>
          <a:stretch/>
        </p:blipFill>
        <p:spPr>
          <a:xfrm>
            <a:off x="279198" y="12433076"/>
            <a:ext cx="2549909" cy="1053972"/>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1">
  <p:cSld name="OBJECT_1">
    <p:spTree>
      <p:nvGrpSpPr>
        <p:cNvPr id="191" name="Shape 191"/>
        <p:cNvGrpSpPr/>
        <p:nvPr/>
      </p:nvGrpSpPr>
      <p:grpSpPr>
        <a:xfrm>
          <a:off x="0" y="0"/>
          <a:ext cx="0" cy="0"/>
          <a:chOff x="0" y="0"/>
          <a:chExt cx="0" cy="0"/>
        </a:xfrm>
      </p:grpSpPr>
      <p:sp>
        <p:nvSpPr>
          <p:cNvPr id="192" name="Google Shape;192;g21e7270dd63_0_4350"/>
          <p:cNvSpPr txBox="1"/>
          <p:nvPr>
            <p:ph type="title"/>
          </p:nvPr>
        </p:nvSpPr>
        <p:spPr>
          <a:xfrm>
            <a:off x="1676400" y="730250"/>
            <a:ext cx="21031200" cy="2651400"/>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rgbClr val="CE3338"/>
              </a:buClr>
              <a:buSzPts val="9600"/>
              <a:buFont typeface="Roboto"/>
              <a:buNone/>
              <a:defRPr b="0" i="0" sz="9600">
                <a:solidFill>
                  <a:srgbClr val="CE3338"/>
                </a:solidFill>
                <a:latin typeface="Roboto"/>
                <a:ea typeface="Roboto"/>
                <a:cs typeface="Roboto"/>
                <a:sym typeface="Roboto"/>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3" name="Google Shape;193;g21e7270dd63_0_4350"/>
          <p:cNvSpPr txBox="1"/>
          <p:nvPr>
            <p:ph idx="1" type="body"/>
          </p:nvPr>
        </p:nvSpPr>
        <p:spPr>
          <a:xfrm>
            <a:off x="1219200" y="3154680"/>
            <a:ext cx="10606800" cy="775800"/>
          </a:xfrm>
          <a:prstGeom prst="rect">
            <a:avLst/>
          </a:prstGeom>
          <a:noFill/>
          <a:ln>
            <a:noFill/>
          </a:ln>
        </p:spPr>
        <p:txBody>
          <a:bodyPr anchorCtr="0" anchor="t" bIns="0" lIns="0" spcFirstLastPara="1" rIns="0" wrap="square" tIns="0">
            <a:spAutoFit/>
          </a:bodyPr>
          <a:lstStyle>
            <a:lvl1pPr indent="-584200" lvl="0" marL="457200" algn="l">
              <a:lnSpc>
                <a:spcPct val="90000"/>
              </a:lnSpc>
              <a:spcBef>
                <a:spcPts val="2000"/>
              </a:spcBef>
              <a:spcAft>
                <a:spcPts val="0"/>
              </a:spcAft>
              <a:buClr>
                <a:schemeClr val="dk1"/>
              </a:buClr>
              <a:buSzPts val="5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194" name="Google Shape;194;g21e7270dd63_0_4350"/>
          <p:cNvSpPr txBox="1"/>
          <p:nvPr>
            <p:ph idx="2" type="body"/>
          </p:nvPr>
        </p:nvSpPr>
        <p:spPr>
          <a:xfrm>
            <a:off x="12557760" y="3154680"/>
            <a:ext cx="10606800" cy="775800"/>
          </a:xfrm>
          <a:prstGeom prst="rect">
            <a:avLst/>
          </a:prstGeom>
          <a:noFill/>
          <a:ln>
            <a:noFill/>
          </a:ln>
        </p:spPr>
        <p:txBody>
          <a:bodyPr anchorCtr="0" anchor="t" bIns="0" lIns="0" spcFirstLastPara="1" rIns="0" wrap="square" tIns="0">
            <a:spAutoFit/>
          </a:bodyPr>
          <a:lstStyle>
            <a:lvl1pPr indent="-584200" lvl="0" marL="457200" algn="l">
              <a:lnSpc>
                <a:spcPct val="90000"/>
              </a:lnSpc>
              <a:spcBef>
                <a:spcPts val="2000"/>
              </a:spcBef>
              <a:spcAft>
                <a:spcPts val="0"/>
              </a:spcAft>
              <a:buClr>
                <a:schemeClr val="dk1"/>
              </a:buClr>
              <a:buSzPts val="5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195" name="Google Shape;195;g21e7270dd63_0_4350"/>
          <p:cNvSpPr txBox="1"/>
          <p:nvPr>
            <p:ph idx="11" type="ftr"/>
          </p:nvPr>
        </p:nvSpPr>
        <p:spPr>
          <a:xfrm>
            <a:off x="8077200" y="12712700"/>
            <a:ext cx="8229600" cy="7302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2800"/>
              <a:buNone/>
              <a:defRPr>
                <a:solidFill>
                  <a:srgbClr val="888888"/>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6" name="Google Shape;196;g21e7270dd63_0_4350"/>
          <p:cNvSpPr txBox="1"/>
          <p:nvPr>
            <p:ph idx="10" type="dt"/>
          </p:nvPr>
        </p:nvSpPr>
        <p:spPr>
          <a:xfrm>
            <a:off x="1676400" y="12712700"/>
            <a:ext cx="5486400" cy="730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2800"/>
              <a:buNone/>
              <a:defRPr>
                <a:solidFill>
                  <a:srgbClr val="888888"/>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7" name="Google Shape;197;g21e7270dd63_0_4350"/>
          <p:cNvSpPr txBox="1"/>
          <p:nvPr>
            <p:ph idx="12" type="sldNum"/>
          </p:nvPr>
        </p:nvSpPr>
        <p:spPr>
          <a:xfrm>
            <a:off x="17221200" y="12712700"/>
            <a:ext cx="5486400" cy="7302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_1">
    <p:spTree>
      <p:nvGrpSpPr>
        <p:cNvPr id="198" name="Shape 198"/>
        <p:cNvGrpSpPr/>
        <p:nvPr/>
      </p:nvGrpSpPr>
      <p:grpSpPr>
        <a:xfrm>
          <a:off x="0" y="0"/>
          <a:ext cx="0" cy="0"/>
          <a:chOff x="0" y="0"/>
          <a:chExt cx="0" cy="0"/>
        </a:xfrm>
      </p:grpSpPr>
      <p:sp>
        <p:nvSpPr>
          <p:cNvPr id="199" name="Google Shape;199;g21e7270dd63_0_4357"/>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0" name="Google Shape;200;g21e7270dd63_0_4357"/>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201" name="Google Shape;201;g21e7270dd63_0_435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2" name="Google Shape;202;g21e7270dd63_0_435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3" name="Google Shape;203;g21e7270dd63_0_435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04" name="Google Shape;204;g21e7270dd63_0_4357"/>
          <p:cNvPicPr preferRelativeResize="0"/>
          <p:nvPr/>
        </p:nvPicPr>
        <p:blipFill rotWithShape="1">
          <a:blip r:embed="rId2">
            <a:alphaModFix/>
          </a:blip>
          <a:srcRect b="0" l="0" r="0" t="0"/>
          <a:stretch/>
        </p:blipFill>
        <p:spPr>
          <a:xfrm>
            <a:off x="12632668" y="12183668"/>
            <a:ext cx="11420876" cy="1242954"/>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1" name="Shape 211"/>
        <p:cNvGrpSpPr/>
        <p:nvPr/>
      </p:nvGrpSpPr>
      <p:grpSpPr>
        <a:xfrm>
          <a:off x="0" y="0"/>
          <a:ext cx="0" cy="0"/>
          <a:chOff x="0" y="0"/>
          <a:chExt cx="0" cy="0"/>
        </a:xfrm>
      </p:grpSpPr>
      <p:pic>
        <p:nvPicPr>
          <p:cNvPr id="212" name="Google Shape;212;g21e7270dd63_0_4454"/>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213" name="Google Shape;213;g21e7270dd63_0_4454"/>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214" name="Google Shape;214;g21e7270dd63_0_4454"/>
          <p:cNvSpPr txBox="1"/>
          <p:nvPr>
            <p:ph idx="1" type="body"/>
          </p:nvPr>
        </p:nvSpPr>
        <p:spPr>
          <a:xfrm>
            <a:off x="8312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215" name="Google Shape;215;g21e7270dd63_0_4454"/>
          <p:cNvSpPr txBox="1"/>
          <p:nvPr>
            <p:ph idx="2" type="body"/>
          </p:nvPr>
        </p:nvSpPr>
        <p:spPr>
          <a:xfrm>
            <a:off x="128864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216" name="Google Shape;216;g21e7270dd63_0_4454"/>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7" name="Shape 217"/>
        <p:cNvGrpSpPr/>
        <p:nvPr/>
      </p:nvGrpSpPr>
      <p:grpSpPr>
        <a:xfrm>
          <a:off x="0" y="0"/>
          <a:ext cx="0" cy="0"/>
          <a:chOff x="0" y="0"/>
          <a:chExt cx="0" cy="0"/>
        </a:xfrm>
      </p:grpSpPr>
      <p:pic>
        <p:nvPicPr>
          <p:cNvPr id="218" name="Google Shape;218;g21e7270dd63_0_4460"/>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219" name="Google Shape;219;g21e7270dd63_0_4460"/>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220" name="Google Shape;220;g21e7270dd63_0_4460"/>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221" name="Google Shape;221;g21e7270dd63_0_4460"/>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222" name="Shape 222"/>
        <p:cNvGrpSpPr/>
        <p:nvPr/>
      </p:nvGrpSpPr>
      <p:grpSpPr>
        <a:xfrm>
          <a:off x="0" y="0"/>
          <a:ext cx="0" cy="0"/>
          <a:chOff x="0" y="0"/>
          <a:chExt cx="0" cy="0"/>
        </a:xfrm>
      </p:grpSpPr>
      <p:sp>
        <p:nvSpPr>
          <p:cNvPr id="223" name="Google Shape;223;g21e7270dd63_0_4450"/>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algn="ctr">
              <a:lnSpc>
                <a:spcPct val="100000"/>
              </a:lnSpc>
              <a:spcBef>
                <a:spcPts val="0"/>
              </a:spcBef>
              <a:spcAft>
                <a:spcPts val="0"/>
              </a:spcAft>
              <a:buSzPts val="9600"/>
              <a:buFont typeface="Roboto"/>
              <a:buNone/>
              <a:defRPr sz="9600">
                <a:latin typeface="Roboto"/>
                <a:ea typeface="Roboto"/>
                <a:cs typeface="Roboto"/>
                <a:sym typeface="Roboto"/>
              </a:defRPr>
            </a:lvl2pPr>
            <a:lvl3pPr lvl="2" algn="ctr">
              <a:lnSpc>
                <a:spcPct val="100000"/>
              </a:lnSpc>
              <a:spcBef>
                <a:spcPts val="0"/>
              </a:spcBef>
              <a:spcAft>
                <a:spcPts val="0"/>
              </a:spcAft>
              <a:buSzPts val="9600"/>
              <a:buFont typeface="Roboto"/>
              <a:buNone/>
              <a:defRPr sz="9600">
                <a:latin typeface="Roboto"/>
                <a:ea typeface="Roboto"/>
                <a:cs typeface="Roboto"/>
                <a:sym typeface="Roboto"/>
              </a:defRPr>
            </a:lvl3pPr>
            <a:lvl4pPr lvl="3" algn="ctr">
              <a:lnSpc>
                <a:spcPct val="100000"/>
              </a:lnSpc>
              <a:spcBef>
                <a:spcPts val="0"/>
              </a:spcBef>
              <a:spcAft>
                <a:spcPts val="0"/>
              </a:spcAft>
              <a:buSzPts val="9600"/>
              <a:buFont typeface="Roboto"/>
              <a:buNone/>
              <a:defRPr sz="9600">
                <a:latin typeface="Roboto"/>
                <a:ea typeface="Roboto"/>
                <a:cs typeface="Roboto"/>
                <a:sym typeface="Roboto"/>
              </a:defRPr>
            </a:lvl4pPr>
            <a:lvl5pPr lvl="4" algn="ctr">
              <a:lnSpc>
                <a:spcPct val="100000"/>
              </a:lnSpc>
              <a:spcBef>
                <a:spcPts val="0"/>
              </a:spcBef>
              <a:spcAft>
                <a:spcPts val="0"/>
              </a:spcAft>
              <a:buSzPts val="9600"/>
              <a:buFont typeface="Roboto"/>
              <a:buNone/>
              <a:defRPr sz="9600">
                <a:latin typeface="Roboto"/>
                <a:ea typeface="Roboto"/>
                <a:cs typeface="Roboto"/>
                <a:sym typeface="Roboto"/>
              </a:defRPr>
            </a:lvl5pPr>
            <a:lvl6pPr lvl="5" algn="ctr">
              <a:lnSpc>
                <a:spcPct val="100000"/>
              </a:lnSpc>
              <a:spcBef>
                <a:spcPts val="0"/>
              </a:spcBef>
              <a:spcAft>
                <a:spcPts val="0"/>
              </a:spcAft>
              <a:buSzPts val="9600"/>
              <a:buFont typeface="Roboto"/>
              <a:buNone/>
              <a:defRPr sz="9600">
                <a:latin typeface="Roboto"/>
                <a:ea typeface="Roboto"/>
                <a:cs typeface="Roboto"/>
                <a:sym typeface="Roboto"/>
              </a:defRPr>
            </a:lvl6pPr>
            <a:lvl7pPr lvl="6" algn="ctr">
              <a:lnSpc>
                <a:spcPct val="100000"/>
              </a:lnSpc>
              <a:spcBef>
                <a:spcPts val="0"/>
              </a:spcBef>
              <a:spcAft>
                <a:spcPts val="0"/>
              </a:spcAft>
              <a:buSzPts val="9600"/>
              <a:buFont typeface="Roboto"/>
              <a:buNone/>
              <a:defRPr sz="9600">
                <a:latin typeface="Roboto"/>
                <a:ea typeface="Roboto"/>
                <a:cs typeface="Roboto"/>
                <a:sym typeface="Roboto"/>
              </a:defRPr>
            </a:lvl7pPr>
            <a:lvl8pPr lvl="7" algn="ctr">
              <a:lnSpc>
                <a:spcPct val="100000"/>
              </a:lnSpc>
              <a:spcBef>
                <a:spcPts val="0"/>
              </a:spcBef>
              <a:spcAft>
                <a:spcPts val="0"/>
              </a:spcAft>
              <a:buSzPts val="9600"/>
              <a:buFont typeface="Roboto"/>
              <a:buNone/>
              <a:defRPr sz="9600">
                <a:latin typeface="Roboto"/>
                <a:ea typeface="Roboto"/>
                <a:cs typeface="Roboto"/>
                <a:sym typeface="Roboto"/>
              </a:defRPr>
            </a:lvl8pPr>
            <a:lvl9pPr lvl="8" algn="ctr">
              <a:lnSpc>
                <a:spcPct val="100000"/>
              </a:lnSpc>
              <a:spcBef>
                <a:spcPts val="0"/>
              </a:spcBef>
              <a:spcAft>
                <a:spcPts val="0"/>
              </a:spcAft>
              <a:buSzPts val="9600"/>
              <a:buFont typeface="Roboto"/>
              <a:buNone/>
              <a:defRPr sz="9600">
                <a:latin typeface="Roboto"/>
                <a:ea typeface="Roboto"/>
                <a:cs typeface="Roboto"/>
                <a:sym typeface="Roboto"/>
              </a:defRPr>
            </a:lvl9pPr>
          </a:lstStyle>
          <a:p/>
        </p:txBody>
      </p:sp>
      <p:sp>
        <p:nvSpPr>
          <p:cNvPr id="224" name="Google Shape;224;g21e7270dd63_0_4450"/>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25" name="Google Shape;225;g21e7270dd63_0_4450"/>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6" name="Shape 226"/>
        <p:cNvGrpSpPr/>
        <p:nvPr/>
      </p:nvGrpSpPr>
      <p:grpSpPr>
        <a:xfrm>
          <a:off x="0" y="0"/>
          <a:ext cx="0" cy="0"/>
          <a:chOff x="0" y="0"/>
          <a:chExt cx="0" cy="0"/>
        </a:xfrm>
      </p:grpSpPr>
      <p:sp>
        <p:nvSpPr>
          <p:cNvPr id="227" name="Google Shape;227;g21e7270dd63_0_4370"/>
          <p:cNvSpPr txBox="1"/>
          <p:nvPr>
            <p:ph type="ctrTitle"/>
          </p:nvPr>
        </p:nvSpPr>
        <p:spPr>
          <a:xfrm>
            <a:off x="3048000" y="2244726"/>
            <a:ext cx="18288000" cy="4775400"/>
          </a:xfrm>
          <a:prstGeom prst="rect">
            <a:avLst/>
          </a:prstGeom>
          <a:noFill/>
          <a:ln>
            <a:noFill/>
          </a:ln>
        </p:spPr>
        <p:txBody>
          <a:bodyPr anchorCtr="0" anchor="b" bIns="91400" lIns="182850" spcFirstLastPara="1" rIns="182850" wrap="square" tIns="91400">
            <a:normAutofit/>
          </a:bodyPr>
          <a:lstStyle>
            <a:lvl1pPr lvl="0" algn="ctr">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8" name="Google Shape;228;g21e7270dd63_0_4370"/>
          <p:cNvSpPr txBox="1"/>
          <p:nvPr>
            <p:ph idx="1" type="subTitle"/>
          </p:nvPr>
        </p:nvSpPr>
        <p:spPr>
          <a:xfrm>
            <a:off x="3048000" y="7204076"/>
            <a:ext cx="18288000" cy="3311400"/>
          </a:xfrm>
          <a:prstGeom prst="rect">
            <a:avLst/>
          </a:prstGeom>
          <a:noFill/>
          <a:ln>
            <a:noFill/>
          </a:ln>
        </p:spPr>
        <p:txBody>
          <a:bodyPr anchorCtr="0" anchor="t" bIns="91400" lIns="182850" spcFirstLastPara="1" rIns="182850" wrap="square" tIns="91400">
            <a:normAutofit/>
          </a:bodyPr>
          <a:lstStyle>
            <a:lvl1pPr lvl="0" algn="ctr">
              <a:lnSpc>
                <a:spcPct val="90000"/>
              </a:lnSpc>
              <a:spcBef>
                <a:spcPts val="2000"/>
              </a:spcBef>
              <a:spcAft>
                <a:spcPts val="0"/>
              </a:spcAft>
              <a:buClr>
                <a:schemeClr val="dk1"/>
              </a:buClr>
              <a:buSzPts val="4800"/>
              <a:buNone/>
              <a:defRPr sz="4800"/>
            </a:lvl1pPr>
            <a:lvl2pPr lvl="1" algn="ctr">
              <a:lnSpc>
                <a:spcPct val="90000"/>
              </a:lnSpc>
              <a:spcBef>
                <a:spcPts val="1000"/>
              </a:spcBef>
              <a:spcAft>
                <a:spcPts val="0"/>
              </a:spcAft>
              <a:buClr>
                <a:schemeClr val="dk1"/>
              </a:buClr>
              <a:buSzPts val="4000"/>
              <a:buNone/>
              <a:defRPr sz="4000"/>
            </a:lvl2pPr>
            <a:lvl3pPr lvl="2" algn="ctr">
              <a:lnSpc>
                <a:spcPct val="90000"/>
              </a:lnSpc>
              <a:spcBef>
                <a:spcPts val="1000"/>
              </a:spcBef>
              <a:spcAft>
                <a:spcPts val="0"/>
              </a:spcAft>
              <a:buClr>
                <a:schemeClr val="dk1"/>
              </a:buClr>
              <a:buSzPts val="3600"/>
              <a:buNone/>
              <a:defRPr sz="3600"/>
            </a:lvl3pPr>
            <a:lvl4pPr lvl="3" algn="ctr">
              <a:lnSpc>
                <a:spcPct val="90000"/>
              </a:lnSpc>
              <a:spcBef>
                <a:spcPts val="1000"/>
              </a:spcBef>
              <a:spcAft>
                <a:spcPts val="0"/>
              </a:spcAft>
              <a:buClr>
                <a:schemeClr val="dk1"/>
              </a:buClr>
              <a:buSzPts val="3200"/>
              <a:buNone/>
              <a:defRPr sz="3200"/>
            </a:lvl4pPr>
            <a:lvl5pPr lvl="4" algn="ctr">
              <a:lnSpc>
                <a:spcPct val="9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p:txBody>
      </p:sp>
      <p:sp>
        <p:nvSpPr>
          <p:cNvPr id="229" name="Google Shape;229;g21e7270dd63_0_4370"/>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0" name="Google Shape;230;g21e7270dd63_0_4370"/>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1" name="Google Shape;231;g21e7270dd63_0_4370"/>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32" name="Google Shape;232;g21e7270dd63_0_4370"/>
          <p:cNvPicPr preferRelativeResize="0"/>
          <p:nvPr/>
        </p:nvPicPr>
        <p:blipFill rotWithShape="1">
          <a:blip r:embed="rId2">
            <a:alphaModFix/>
          </a:blip>
          <a:srcRect b="0" l="0" r="0" t="0"/>
          <a:stretch/>
        </p:blipFill>
        <p:spPr>
          <a:xfrm>
            <a:off x="12632668" y="12183668"/>
            <a:ext cx="11423734" cy="1243267"/>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3" name="Shape 233"/>
        <p:cNvGrpSpPr/>
        <p:nvPr/>
      </p:nvGrpSpPr>
      <p:grpSpPr>
        <a:xfrm>
          <a:off x="0" y="0"/>
          <a:ext cx="0" cy="0"/>
          <a:chOff x="0" y="0"/>
          <a:chExt cx="0" cy="0"/>
        </a:xfrm>
      </p:grpSpPr>
      <p:sp>
        <p:nvSpPr>
          <p:cNvPr id="234" name="Google Shape;234;g21e7270dd63_0_4377"/>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5" name="Google Shape;235;g21e7270dd63_0_4377"/>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236" name="Google Shape;236;g21e7270dd63_0_437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7" name="Google Shape;237;g21e7270dd63_0_437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8" name="Google Shape;238;g21e7270dd63_0_437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39" name="Google Shape;239;g21e7270dd63_0_4377"/>
          <p:cNvPicPr preferRelativeResize="0"/>
          <p:nvPr/>
        </p:nvPicPr>
        <p:blipFill rotWithShape="1">
          <a:blip r:embed="rId2">
            <a:alphaModFix/>
          </a:blip>
          <a:srcRect b="0" l="0" r="0" t="0"/>
          <a:stretch/>
        </p:blipFill>
        <p:spPr>
          <a:xfrm>
            <a:off x="12632668" y="12183668"/>
            <a:ext cx="11423734" cy="1243267"/>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0" name="Shape 240"/>
        <p:cNvGrpSpPr/>
        <p:nvPr/>
      </p:nvGrpSpPr>
      <p:grpSpPr>
        <a:xfrm>
          <a:off x="0" y="0"/>
          <a:ext cx="0" cy="0"/>
          <a:chOff x="0" y="0"/>
          <a:chExt cx="0" cy="0"/>
        </a:xfrm>
      </p:grpSpPr>
      <p:sp>
        <p:nvSpPr>
          <p:cNvPr id="241" name="Google Shape;241;g21e7270dd63_0_4384"/>
          <p:cNvSpPr txBox="1"/>
          <p:nvPr>
            <p:ph type="title"/>
          </p:nvPr>
        </p:nvSpPr>
        <p:spPr>
          <a:xfrm>
            <a:off x="1663700" y="3419476"/>
            <a:ext cx="21031200" cy="5705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2" name="Google Shape;242;g21e7270dd63_0_4384"/>
          <p:cNvSpPr txBox="1"/>
          <p:nvPr>
            <p:ph idx="1" type="body"/>
          </p:nvPr>
        </p:nvSpPr>
        <p:spPr>
          <a:xfrm>
            <a:off x="1663700" y="9178926"/>
            <a:ext cx="21031200" cy="30006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rgbClr val="888888"/>
              </a:buClr>
              <a:buSzPts val="4800"/>
              <a:buNone/>
              <a:defRPr sz="4800">
                <a:solidFill>
                  <a:srgbClr val="888888"/>
                </a:solidFill>
              </a:defRPr>
            </a:lvl1pPr>
            <a:lvl2pPr indent="-228600" lvl="1" marL="914400" algn="l">
              <a:lnSpc>
                <a:spcPct val="90000"/>
              </a:lnSpc>
              <a:spcBef>
                <a:spcPts val="1000"/>
              </a:spcBef>
              <a:spcAft>
                <a:spcPts val="0"/>
              </a:spcAft>
              <a:buClr>
                <a:srgbClr val="888888"/>
              </a:buClr>
              <a:buSzPts val="4000"/>
              <a:buNone/>
              <a:defRPr sz="4000">
                <a:solidFill>
                  <a:srgbClr val="888888"/>
                </a:solidFill>
              </a:defRPr>
            </a:lvl2pPr>
            <a:lvl3pPr indent="-228600" lvl="2" marL="1371600" algn="l">
              <a:lnSpc>
                <a:spcPct val="90000"/>
              </a:lnSpc>
              <a:spcBef>
                <a:spcPts val="1000"/>
              </a:spcBef>
              <a:spcAft>
                <a:spcPts val="0"/>
              </a:spcAft>
              <a:buClr>
                <a:srgbClr val="888888"/>
              </a:buClr>
              <a:buSzPts val="3600"/>
              <a:buNone/>
              <a:defRPr sz="3600">
                <a:solidFill>
                  <a:srgbClr val="888888"/>
                </a:solidFill>
              </a:defRPr>
            </a:lvl3pPr>
            <a:lvl4pPr indent="-228600" lvl="3" marL="1828800" algn="l">
              <a:lnSpc>
                <a:spcPct val="90000"/>
              </a:lnSpc>
              <a:spcBef>
                <a:spcPts val="1000"/>
              </a:spcBef>
              <a:spcAft>
                <a:spcPts val="0"/>
              </a:spcAft>
              <a:buClr>
                <a:srgbClr val="888888"/>
              </a:buClr>
              <a:buSzPts val="3200"/>
              <a:buNone/>
              <a:defRPr sz="3200">
                <a:solidFill>
                  <a:srgbClr val="888888"/>
                </a:solidFill>
              </a:defRPr>
            </a:lvl4pPr>
            <a:lvl5pPr indent="-228600" lvl="4" marL="2286000" algn="l">
              <a:lnSpc>
                <a:spcPct val="90000"/>
              </a:lnSpc>
              <a:spcBef>
                <a:spcPts val="1000"/>
              </a:spcBef>
              <a:spcAft>
                <a:spcPts val="0"/>
              </a:spcAft>
              <a:buClr>
                <a:srgbClr val="888888"/>
              </a:buClr>
              <a:buSzPts val="3200"/>
              <a:buNone/>
              <a:defRPr sz="3200">
                <a:solidFill>
                  <a:srgbClr val="888888"/>
                </a:solidFill>
              </a:defRPr>
            </a:lvl5pPr>
            <a:lvl6pPr indent="-228600" lvl="5" marL="2743200" algn="l">
              <a:lnSpc>
                <a:spcPct val="90000"/>
              </a:lnSpc>
              <a:spcBef>
                <a:spcPts val="1000"/>
              </a:spcBef>
              <a:spcAft>
                <a:spcPts val="0"/>
              </a:spcAft>
              <a:buClr>
                <a:srgbClr val="888888"/>
              </a:buClr>
              <a:buSzPts val="3200"/>
              <a:buNone/>
              <a:defRPr sz="3200">
                <a:solidFill>
                  <a:srgbClr val="888888"/>
                </a:solidFill>
              </a:defRPr>
            </a:lvl6pPr>
            <a:lvl7pPr indent="-228600" lvl="6" marL="3200400" algn="l">
              <a:lnSpc>
                <a:spcPct val="90000"/>
              </a:lnSpc>
              <a:spcBef>
                <a:spcPts val="1000"/>
              </a:spcBef>
              <a:spcAft>
                <a:spcPts val="0"/>
              </a:spcAft>
              <a:buClr>
                <a:srgbClr val="888888"/>
              </a:buClr>
              <a:buSzPts val="3200"/>
              <a:buNone/>
              <a:defRPr sz="3200">
                <a:solidFill>
                  <a:srgbClr val="888888"/>
                </a:solidFill>
              </a:defRPr>
            </a:lvl7pPr>
            <a:lvl8pPr indent="-228600" lvl="7" marL="3657600" algn="l">
              <a:lnSpc>
                <a:spcPct val="90000"/>
              </a:lnSpc>
              <a:spcBef>
                <a:spcPts val="1000"/>
              </a:spcBef>
              <a:spcAft>
                <a:spcPts val="0"/>
              </a:spcAft>
              <a:buClr>
                <a:srgbClr val="888888"/>
              </a:buClr>
              <a:buSzPts val="3200"/>
              <a:buNone/>
              <a:defRPr sz="3200">
                <a:solidFill>
                  <a:srgbClr val="888888"/>
                </a:solidFill>
              </a:defRPr>
            </a:lvl8pPr>
            <a:lvl9pPr indent="-228600" lvl="8" marL="4114800" algn="l">
              <a:lnSpc>
                <a:spcPct val="90000"/>
              </a:lnSpc>
              <a:spcBef>
                <a:spcPts val="1000"/>
              </a:spcBef>
              <a:spcAft>
                <a:spcPts val="0"/>
              </a:spcAft>
              <a:buClr>
                <a:srgbClr val="888888"/>
              </a:buClr>
              <a:buSzPts val="3200"/>
              <a:buNone/>
              <a:defRPr sz="3200">
                <a:solidFill>
                  <a:srgbClr val="888888"/>
                </a:solidFill>
              </a:defRPr>
            </a:lvl9pPr>
          </a:lstStyle>
          <a:p/>
        </p:txBody>
      </p:sp>
      <p:sp>
        <p:nvSpPr>
          <p:cNvPr id="243" name="Google Shape;243;g21e7270dd63_0_438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4" name="Google Shape;244;g21e7270dd63_0_438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5" name="Google Shape;245;g21e7270dd63_0_438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46" name="Google Shape;246;g21e7270dd63_0_4384"/>
          <p:cNvPicPr preferRelativeResize="0"/>
          <p:nvPr/>
        </p:nvPicPr>
        <p:blipFill rotWithShape="1">
          <a:blip r:embed="rId2">
            <a:alphaModFix/>
          </a:blip>
          <a:srcRect b="0" l="0" r="0" t="0"/>
          <a:stretch/>
        </p:blipFill>
        <p:spPr>
          <a:xfrm>
            <a:off x="12632668" y="12183668"/>
            <a:ext cx="11423734" cy="1243267"/>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7" name="Shape 247"/>
        <p:cNvGrpSpPr/>
        <p:nvPr/>
      </p:nvGrpSpPr>
      <p:grpSpPr>
        <a:xfrm>
          <a:off x="0" y="0"/>
          <a:ext cx="0" cy="0"/>
          <a:chOff x="0" y="0"/>
          <a:chExt cx="0" cy="0"/>
        </a:xfrm>
      </p:grpSpPr>
      <p:sp>
        <p:nvSpPr>
          <p:cNvPr id="248" name="Google Shape;248;g21e7270dd63_0_4391"/>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9" name="Google Shape;249;g21e7270dd63_0_4391"/>
          <p:cNvSpPr txBox="1"/>
          <p:nvPr>
            <p:ph idx="1" type="body"/>
          </p:nvPr>
        </p:nvSpPr>
        <p:spPr>
          <a:xfrm>
            <a:off x="1676400" y="3651250"/>
            <a:ext cx="10363200" cy="87024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250" name="Google Shape;250;g21e7270dd63_0_4391"/>
          <p:cNvSpPr txBox="1"/>
          <p:nvPr>
            <p:ph idx="2" type="body"/>
          </p:nvPr>
        </p:nvSpPr>
        <p:spPr>
          <a:xfrm>
            <a:off x="12344400" y="3651250"/>
            <a:ext cx="10363200" cy="87024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251" name="Google Shape;251;g21e7270dd63_0_439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2" name="Google Shape;252;g21e7270dd63_0_439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3" name="Google Shape;253;g21e7270dd63_0_439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54" name="Google Shape;254;g21e7270dd63_0_4391"/>
          <p:cNvPicPr preferRelativeResize="0"/>
          <p:nvPr/>
        </p:nvPicPr>
        <p:blipFill rotWithShape="1">
          <a:blip r:embed="rId2">
            <a:alphaModFix/>
          </a:blip>
          <a:srcRect b="0" l="0" r="0" t="0"/>
          <a:stretch/>
        </p:blipFill>
        <p:spPr>
          <a:xfrm>
            <a:off x="12632668" y="12183668"/>
            <a:ext cx="11423734" cy="1243267"/>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55" name="Shape 255"/>
        <p:cNvGrpSpPr/>
        <p:nvPr/>
      </p:nvGrpSpPr>
      <p:grpSpPr>
        <a:xfrm>
          <a:off x="0" y="0"/>
          <a:ext cx="0" cy="0"/>
          <a:chOff x="0" y="0"/>
          <a:chExt cx="0" cy="0"/>
        </a:xfrm>
      </p:grpSpPr>
      <p:sp>
        <p:nvSpPr>
          <p:cNvPr id="256" name="Google Shape;256;g21e7270dd63_0_4399"/>
          <p:cNvSpPr txBox="1"/>
          <p:nvPr>
            <p:ph type="title"/>
          </p:nvPr>
        </p:nvSpPr>
        <p:spPr>
          <a:xfrm>
            <a:off x="1679576"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7" name="Google Shape;257;g21e7270dd63_0_4399"/>
          <p:cNvSpPr txBox="1"/>
          <p:nvPr>
            <p:ph idx="1" type="body"/>
          </p:nvPr>
        </p:nvSpPr>
        <p:spPr>
          <a:xfrm>
            <a:off x="1679576" y="3362326"/>
            <a:ext cx="10315800" cy="16476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258" name="Google Shape;258;g21e7270dd63_0_4399"/>
          <p:cNvSpPr txBox="1"/>
          <p:nvPr>
            <p:ph idx="2" type="body"/>
          </p:nvPr>
        </p:nvSpPr>
        <p:spPr>
          <a:xfrm>
            <a:off x="1679576" y="5010150"/>
            <a:ext cx="103158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259" name="Google Shape;259;g21e7270dd63_0_4399"/>
          <p:cNvSpPr txBox="1"/>
          <p:nvPr>
            <p:ph idx="3" type="body"/>
          </p:nvPr>
        </p:nvSpPr>
        <p:spPr>
          <a:xfrm>
            <a:off x="12344400" y="3362326"/>
            <a:ext cx="10366200" cy="16476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260" name="Google Shape;260;g21e7270dd63_0_4399"/>
          <p:cNvSpPr txBox="1"/>
          <p:nvPr>
            <p:ph idx="4" type="body"/>
          </p:nvPr>
        </p:nvSpPr>
        <p:spPr>
          <a:xfrm>
            <a:off x="12344400" y="5010150"/>
            <a:ext cx="103662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261" name="Google Shape;261;g21e7270dd63_0_4399"/>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2" name="Google Shape;262;g21e7270dd63_0_4399"/>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3" name="Google Shape;263;g21e7270dd63_0_4399"/>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64" name="Google Shape;264;g21e7270dd63_0_4399"/>
          <p:cNvPicPr preferRelativeResize="0"/>
          <p:nvPr/>
        </p:nvPicPr>
        <p:blipFill rotWithShape="1">
          <a:blip r:embed="rId2">
            <a:alphaModFix/>
          </a:blip>
          <a:srcRect b="0" l="0" r="0" t="0"/>
          <a:stretch/>
        </p:blipFill>
        <p:spPr>
          <a:xfrm>
            <a:off x="12632668" y="12183668"/>
            <a:ext cx="11423734" cy="124326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28" name="Shape 28"/>
        <p:cNvGrpSpPr/>
        <p:nvPr/>
      </p:nvGrpSpPr>
      <p:grpSpPr>
        <a:xfrm>
          <a:off x="0" y="0"/>
          <a:ext cx="0" cy="0"/>
          <a:chOff x="0" y="0"/>
          <a:chExt cx="0" cy="0"/>
        </a:xfrm>
      </p:grpSpPr>
      <p:sp>
        <p:nvSpPr>
          <p:cNvPr id="29" name="Google Shape;29;g21e7270dd63_0_4182"/>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30" name="Google Shape;30;g21e7270dd63_0_4182"/>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1" name="Google Shape;31;g21e7270dd63_0_4182"/>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pic>
        <p:nvPicPr>
          <p:cNvPr id="32" name="Google Shape;32;g21e7270dd63_0_4182"/>
          <p:cNvPicPr preferRelativeResize="0"/>
          <p:nvPr/>
        </p:nvPicPr>
        <p:blipFill rotWithShape="1">
          <a:blip r:embed="rId3">
            <a:alphaModFix/>
          </a:blip>
          <a:srcRect b="0" l="0" r="0" t="0"/>
          <a:stretch/>
        </p:blipFill>
        <p:spPr>
          <a:xfrm>
            <a:off x="279198" y="12433076"/>
            <a:ext cx="2549909" cy="1053972"/>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5" name="Shape 265"/>
        <p:cNvGrpSpPr/>
        <p:nvPr/>
      </p:nvGrpSpPr>
      <p:grpSpPr>
        <a:xfrm>
          <a:off x="0" y="0"/>
          <a:ext cx="0" cy="0"/>
          <a:chOff x="0" y="0"/>
          <a:chExt cx="0" cy="0"/>
        </a:xfrm>
      </p:grpSpPr>
      <p:sp>
        <p:nvSpPr>
          <p:cNvPr id="266" name="Google Shape;266;g21e7270dd63_0_4409"/>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7" name="Google Shape;267;g21e7270dd63_0_4409"/>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8" name="Google Shape;268;g21e7270dd63_0_4409"/>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9" name="Google Shape;269;g21e7270dd63_0_4409"/>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70" name="Google Shape;270;g21e7270dd63_0_4409"/>
          <p:cNvPicPr preferRelativeResize="0"/>
          <p:nvPr/>
        </p:nvPicPr>
        <p:blipFill rotWithShape="1">
          <a:blip r:embed="rId2">
            <a:alphaModFix/>
          </a:blip>
          <a:srcRect b="0" l="0" r="0" t="0"/>
          <a:stretch/>
        </p:blipFill>
        <p:spPr>
          <a:xfrm>
            <a:off x="12632668" y="12183668"/>
            <a:ext cx="11423734" cy="1243267"/>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g21e7270dd63_0_4415"/>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3" name="Google Shape;273;g21e7270dd63_0_4415"/>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4" name="Google Shape;274;g21e7270dd63_0_4415"/>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75" name="Google Shape;275;g21e7270dd63_0_4415"/>
          <p:cNvPicPr preferRelativeResize="0"/>
          <p:nvPr/>
        </p:nvPicPr>
        <p:blipFill rotWithShape="1">
          <a:blip r:embed="rId2">
            <a:alphaModFix/>
          </a:blip>
          <a:srcRect b="0" l="0" r="0" t="0"/>
          <a:stretch/>
        </p:blipFill>
        <p:spPr>
          <a:xfrm>
            <a:off x="12632668" y="12183668"/>
            <a:ext cx="11423734" cy="1243267"/>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76" name="Shape 276"/>
        <p:cNvGrpSpPr/>
        <p:nvPr/>
      </p:nvGrpSpPr>
      <p:grpSpPr>
        <a:xfrm>
          <a:off x="0" y="0"/>
          <a:ext cx="0" cy="0"/>
          <a:chOff x="0" y="0"/>
          <a:chExt cx="0" cy="0"/>
        </a:xfrm>
      </p:grpSpPr>
      <p:sp>
        <p:nvSpPr>
          <p:cNvPr id="277" name="Google Shape;277;g21e7270dd63_0_4420"/>
          <p:cNvSpPr txBox="1"/>
          <p:nvPr>
            <p:ph type="title"/>
          </p:nvPr>
        </p:nvSpPr>
        <p:spPr>
          <a:xfrm>
            <a:off x="1679576" y="914400"/>
            <a:ext cx="78642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8" name="Google Shape;278;g21e7270dd63_0_4420"/>
          <p:cNvSpPr txBox="1"/>
          <p:nvPr>
            <p:ph idx="1" type="body"/>
          </p:nvPr>
        </p:nvSpPr>
        <p:spPr>
          <a:xfrm>
            <a:off x="10366376" y="1974850"/>
            <a:ext cx="12344400" cy="9747000"/>
          </a:xfrm>
          <a:prstGeom prst="rect">
            <a:avLst/>
          </a:prstGeom>
          <a:noFill/>
          <a:ln>
            <a:noFill/>
          </a:ln>
        </p:spPr>
        <p:txBody>
          <a:bodyPr anchorCtr="0" anchor="t" bIns="91400" lIns="182850" spcFirstLastPara="1" rIns="182850" wrap="square" tIns="91400">
            <a:normAutofit/>
          </a:bodyPr>
          <a:lstStyle>
            <a:lvl1pPr indent="-635000" lvl="0" marL="457200" algn="l">
              <a:lnSpc>
                <a:spcPct val="90000"/>
              </a:lnSpc>
              <a:spcBef>
                <a:spcPts val="2000"/>
              </a:spcBef>
              <a:spcAft>
                <a:spcPts val="0"/>
              </a:spcAft>
              <a:buClr>
                <a:schemeClr val="dk1"/>
              </a:buClr>
              <a:buSzPts val="6400"/>
              <a:buChar char="•"/>
              <a:defRPr sz="6400"/>
            </a:lvl1pPr>
            <a:lvl2pPr indent="-584200" lvl="1" marL="914400" algn="l">
              <a:lnSpc>
                <a:spcPct val="90000"/>
              </a:lnSpc>
              <a:spcBef>
                <a:spcPts val="1000"/>
              </a:spcBef>
              <a:spcAft>
                <a:spcPts val="0"/>
              </a:spcAft>
              <a:buClr>
                <a:schemeClr val="dk1"/>
              </a:buClr>
              <a:buSzPts val="5600"/>
              <a:buChar char="•"/>
              <a:defRPr sz="5600"/>
            </a:lvl2pPr>
            <a:lvl3pPr indent="-533400" lvl="2" marL="1371600" algn="l">
              <a:lnSpc>
                <a:spcPct val="90000"/>
              </a:lnSpc>
              <a:spcBef>
                <a:spcPts val="1000"/>
              </a:spcBef>
              <a:spcAft>
                <a:spcPts val="0"/>
              </a:spcAft>
              <a:buClr>
                <a:schemeClr val="dk1"/>
              </a:buClr>
              <a:buSzPts val="4800"/>
              <a:buChar char="•"/>
              <a:defRPr sz="4800"/>
            </a:lvl3pPr>
            <a:lvl4pPr indent="-482600" lvl="3" marL="1828800" algn="l">
              <a:lnSpc>
                <a:spcPct val="90000"/>
              </a:lnSpc>
              <a:spcBef>
                <a:spcPts val="1000"/>
              </a:spcBef>
              <a:spcAft>
                <a:spcPts val="0"/>
              </a:spcAft>
              <a:buClr>
                <a:schemeClr val="dk1"/>
              </a:buClr>
              <a:buSzPts val="4000"/>
              <a:buChar char="•"/>
              <a:defRPr sz="4000"/>
            </a:lvl4pPr>
            <a:lvl5pPr indent="-482600" lvl="4" marL="2286000" algn="l">
              <a:lnSpc>
                <a:spcPct val="90000"/>
              </a:lnSpc>
              <a:spcBef>
                <a:spcPts val="1000"/>
              </a:spcBef>
              <a:spcAft>
                <a:spcPts val="0"/>
              </a:spcAft>
              <a:buClr>
                <a:schemeClr val="dk1"/>
              </a:buClr>
              <a:buSzPts val="4000"/>
              <a:buChar char="•"/>
              <a:defRPr sz="4000"/>
            </a:lvl5pPr>
            <a:lvl6pPr indent="-482600" lvl="5" marL="2743200" algn="l">
              <a:lnSpc>
                <a:spcPct val="90000"/>
              </a:lnSpc>
              <a:spcBef>
                <a:spcPts val="1000"/>
              </a:spcBef>
              <a:spcAft>
                <a:spcPts val="0"/>
              </a:spcAft>
              <a:buClr>
                <a:schemeClr val="dk1"/>
              </a:buClr>
              <a:buSzPts val="4000"/>
              <a:buChar char="•"/>
              <a:defRPr sz="4000"/>
            </a:lvl6pPr>
            <a:lvl7pPr indent="-482600" lvl="6" marL="3200400" algn="l">
              <a:lnSpc>
                <a:spcPct val="90000"/>
              </a:lnSpc>
              <a:spcBef>
                <a:spcPts val="1000"/>
              </a:spcBef>
              <a:spcAft>
                <a:spcPts val="0"/>
              </a:spcAft>
              <a:buClr>
                <a:schemeClr val="dk1"/>
              </a:buClr>
              <a:buSzPts val="4000"/>
              <a:buChar char="•"/>
              <a:defRPr sz="4000"/>
            </a:lvl7pPr>
            <a:lvl8pPr indent="-482600" lvl="7" marL="3657600" algn="l">
              <a:lnSpc>
                <a:spcPct val="90000"/>
              </a:lnSpc>
              <a:spcBef>
                <a:spcPts val="1000"/>
              </a:spcBef>
              <a:spcAft>
                <a:spcPts val="0"/>
              </a:spcAft>
              <a:buClr>
                <a:schemeClr val="dk1"/>
              </a:buClr>
              <a:buSzPts val="4000"/>
              <a:buChar char="•"/>
              <a:defRPr sz="4000"/>
            </a:lvl8pPr>
            <a:lvl9pPr indent="-482600" lvl="8" marL="4114800" algn="l">
              <a:lnSpc>
                <a:spcPct val="90000"/>
              </a:lnSpc>
              <a:spcBef>
                <a:spcPts val="1000"/>
              </a:spcBef>
              <a:spcAft>
                <a:spcPts val="0"/>
              </a:spcAft>
              <a:buClr>
                <a:schemeClr val="dk1"/>
              </a:buClr>
              <a:buSzPts val="4000"/>
              <a:buChar char="•"/>
              <a:defRPr sz="4000"/>
            </a:lvl9pPr>
          </a:lstStyle>
          <a:p/>
        </p:txBody>
      </p:sp>
      <p:sp>
        <p:nvSpPr>
          <p:cNvPr id="279" name="Google Shape;279;g21e7270dd63_0_4420"/>
          <p:cNvSpPr txBox="1"/>
          <p:nvPr>
            <p:ph idx="2" type="body"/>
          </p:nvPr>
        </p:nvSpPr>
        <p:spPr>
          <a:xfrm>
            <a:off x="1679576" y="4114800"/>
            <a:ext cx="7864200" cy="76230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280" name="Google Shape;280;g21e7270dd63_0_4420"/>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1" name="Google Shape;281;g21e7270dd63_0_4420"/>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2" name="Google Shape;282;g21e7270dd63_0_4420"/>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83" name="Google Shape;283;g21e7270dd63_0_4420"/>
          <p:cNvPicPr preferRelativeResize="0"/>
          <p:nvPr/>
        </p:nvPicPr>
        <p:blipFill rotWithShape="1">
          <a:blip r:embed="rId2">
            <a:alphaModFix/>
          </a:blip>
          <a:srcRect b="0" l="0" r="0" t="0"/>
          <a:stretch/>
        </p:blipFill>
        <p:spPr>
          <a:xfrm>
            <a:off x="12632668" y="12183668"/>
            <a:ext cx="11423734" cy="1243267"/>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84" name="Shape 284"/>
        <p:cNvGrpSpPr/>
        <p:nvPr/>
      </p:nvGrpSpPr>
      <p:grpSpPr>
        <a:xfrm>
          <a:off x="0" y="0"/>
          <a:ext cx="0" cy="0"/>
          <a:chOff x="0" y="0"/>
          <a:chExt cx="0" cy="0"/>
        </a:xfrm>
      </p:grpSpPr>
      <p:sp>
        <p:nvSpPr>
          <p:cNvPr id="285" name="Google Shape;285;g21e7270dd63_0_4428"/>
          <p:cNvSpPr txBox="1"/>
          <p:nvPr>
            <p:ph type="title"/>
          </p:nvPr>
        </p:nvSpPr>
        <p:spPr>
          <a:xfrm>
            <a:off x="1679576" y="914400"/>
            <a:ext cx="78642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6" name="Google Shape;286;g21e7270dd63_0_4428"/>
          <p:cNvSpPr/>
          <p:nvPr>
            <p:ph idx="2" type="pic"/>
          </p:nvPr>
        </p:nvSpPr>
        <p:spPr>
          <a:xfrm>
            <a:off x="10366376" y="1974850"/>
            <a:ext cx="12344400" cy="9747000"/>
          </a:xfrm>
          <a:prstGeom prst="rect">
            <a:avLst/>
          </a:prstGeom>
          <a:noFill/>
          <a:ln>
            <a:noFill/>
          </a:ln>
        </p:spPr>
      </p:sp>
      <p:sp>
        <p:nvSpPr>
          <p:cNvPr id="287" name="Google Shape;287;g21e7270dd63_0_4428"/>
          <p:cNvSpPr txBox="1"/>
          <p:nvPr>
            <p:ph idx="1" type="body"/>
          </p:nvPr>
        </p:nvSpPr>
        <p:spPr>
          <a:xfrm>
            <a:off x="1679576" y="4114800"/>
            <a:ext cx="7864200" cy="76230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288" name="Google Shape;288;g21e7270dd63_0_4428"/>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9" name="Google Shape;289;g21e7270dd63_0_4428"/>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0" name="Google Shape;290;g21e7270dd63_0_4428"/>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91" name="Google Shape;291;g21e7270dd63_0_4428"/>
          <p:cNvPicPr preferRelativeResize="0"/>
          <p:nvPr/>
        </p:nvPicPr>
        <p:blipFill rotWithShape="1">
          <a:blip r:embed="rId2">
            <a:alphaModFix/>
          </a:blip>
          <a:srcRect b="0" l="0" r="0" t="0"/>
          <a:stretch/>
        </p:blipFill>
        <p:spPr>
          <a:xfrm>
            <a:off x="12632668" y="12183668"/>
            <a:ext cx="11423734" cy="1243267"/>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92" name="Shape 292"/>
        <p:cNvGrpSpPr/>
        <p:nvPr/>
      </p:nvGrpSpPr>
      <p:grpSpPr>
        <a:xfrm>
          <a:off x="0" y="0"/>
          <a:ext cx="0" cy="0"/>
          <a:chOff x="0" y="0"/>
          <a:chExt cx="0" cy="0"/>
        </a:xfrm>
      </p:grpSpPr>
      <p:sp>
        <p:nvSpPr>
          <p:cNvPr id="293" name="Google Shape;293;g21e7270dd63_0_4436"/>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4" name="Google Shape;294;g21e7270dd63_0_4436"/>
          <p:cNvSpPr txBox="1"/>
          <p:nvPr>
            <p:ph idx="1" type="body"/>
          </p:nvPr>
        </p:nvSpPr>
        <p:spPr>
          <a:xfrm rot="5400000">
            <a:off x="7840800" y="-2513150"/>
            <a:ext cx="8702400" cy="21031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295" name="Google Shape;295;g21e7270dd63_0_4436"/>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6" name="Google Shape;296;g21e7270dd63_0_4436"/>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7" name="Google Shape;297;g21e7270dd63_0_4436"/>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98" name="Google Shape;298;g21e7270dd63_0_4436"/>
          <p:cNvPicPr preferRelativeResize="0"/>
          <p:nvPr/>
        </p:nvPicPr>
        <p:blipFill rotWithShape="1">
          <a:blip r:embed="rId2">
            <a:alphaModFix/>
          </a:blip>
          <a:srcRect b="0" l="0" r="0" t="0"/>
          <a:stretch/>
        </p:blipFill>
        <p:spPr>
          <a:xfrm>
            <a:off x="12632668" y="12183668"/>
            <a:ext cx="11423734" cy="1243267"/>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99" name="Shape 299"/>
        <p:cNvGrpSpPr/>
        <p:nvPr/>
      </p:nvGrpSpPr>
      <p:grpSpPr>
        <a:xfrm>
          <a:off x="0" y="0"/>
          <a:ext cx="0" cy="0"/>
          <a:chOff x="0" y="0"/>
          <a:chExt cx="0" cy="0"/>
        </a:xfrm>
      </p:grpSpPr>
      <p:sp>
        <p:nvSpPr>
          <p:cNvPr id="300" name="Google Shape;300;g21e7270dd63_0_4443"/>
          <p:cNvSpPr txBox="1"/>
          <p:nvPr>
            <p:ph type="title"/>
          </p:nvPr>
        </p:nvSpPr>
        <p:spPr>
          <a:xfrm rot="5400000">
            <a:off x="14266800" y="3913250"/>
            <a:ext cx="11623800" cy="52578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1" name="Google Shape;301;g21e7270dd63_0_4443"/>
          <p:cNvSpPr txBox="1"/>
          <p:nvPr>
            <p:ph idx="1" type="body"/>
          </p:nvPr>
        </p:nvSpPr>
        <p:spPr>
          <a:xfrm rot="5400000">
            <a:off x="3598800" y="-1192150"/>
            <a:ext cx="11623800" cy="154686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302" name="Google Shape;302;g21e7270dd63_0_4443"/>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3" name="Google Shape;303;g21e7270dd63_0_4443"/>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4" name="Google Shape;304;g21e7270dd63_0_4443"/>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305" name="Google Shape;305;g21e7270dd63_0_4443"/>
          <p:cNvPicPr preferRelativeResize="0"/>
          <p:nvPr/>
        </p:nvPicPr>
        <p:blipFill rotWithShape="1">
          <a:blip r:embed="rId2">
            <a:alphaModFix/>
          </a:blip>
          <a:srcRect b="0" l="0" r="0" t="0"/>
          <a:stretch/>
        </p:blipFill>
        <p:spPr>
          <a:xfrm>
            <a:off x="12632668" y="12183668"/>
            <a:ext cx="11423734" cy="1243267"/>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0" name="Shape 310"/>
        <p:cNvGrpSpPr/>
        <p:nvPr/>
      </p:nvGrpSpPr>
      <p:grpSpPr>
        <a:xfrm>
          <a:off x="0" y="0"/>
          <a:ext cx="0" cy="0"/>
          <a:chOff x="0" y="0"/>
          <a:chExt cx="0" cy="0"/>
        </a:xfrm>
      </p:grpSpPr>
      <p:pic>
        <p:nvPicPr>
          <p:cNvPr id="311" name="Google Shape;311;g21e7270dd63_0_4484"/>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312" name="Google Shape;312;g21e7270dd63_0_4484"/>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13" name="Google Shape;313;g21e7270dd63_0_4484"/>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314" name="Google Shape;314;g21e7270dd63_0_4484"/>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5" name="Shape 315"/>
        <p:cNvGrpSpPr/>
        <p:nvPr/>
      </p:nvGrpSpPr>
      <p:grpSpPr>
        <a:xfrm>
          <a:off x="0" y="0"/>
          <a:ext cx="0" cy="0"/>
          <a:chOff x="0" y="0"/>
          <a:chExt cx="0" cy="0"/>
        </a:xfrm>
      </p:grpSpPr>
      <p:pic>
        <p:nvPicPr>
          <p:cNvPr id="316" name="Google Shape;316;g21e7270dd63_0_4489"/>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317" name="Google Shape;317;g21e7270dd63_0_4489"/>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18" name="Google Shape;318;g21e7270dd63_0_4489"/>
          <p:cNvSpPr txBox="1"/>
          <p:nvPr>
            <p:ph idx="1" type="body"/>
          </p:nvPr>
        </p:nvSpPr>
        <p:spPr>
          <a:xfrm>
            <a:off x="8312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319" name="Google Shape;319;g21e7270dd63_0_4489"/>
          <p:cNvSpPr txBox="1"/>
          <p:nvPr>
            <p:ph idx="2" type="body"/>
          </p:nvPr>
        </p:nvSpPr>
        <p:spPr>
          <a:xfrm>
            <a:off x="128864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320" name="Google Shape;320;g21e7270dd63_0_4489"/>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21" name="Shape 321"/>
        <p:cNvGrpSpPr/>
        <p:nvPr/>
      </p:nvGrpSpPr>
      <p:grpSpPr>
        <a:xfrm>
          <a:off x="0" y="0"/>
          <a:ext cx="0" cy="0"/>
          <a:chOff x="0" y="0"/>
          <a:chExt cx="0" cy="0"/>
        </a:xfrm>
      </p:grpSpPr>
      <p:pic>
        <p:nvPicPr>
          <p:cNvPr id="322" name="Google Shape;322;g21e7270dd63_0_4469"/>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323" name="Google Shape;323;g21e7270dd63_0_4469"/>
          <p:cNvSpPr txBox="1"/>
          <p:nvPr>
            <p:ph type="ctrTitle"/>
          </p:nvPr>
        </p:nvSpPr>
        <p:spPr>
          <a:xfrm>
            <a:off x="831214" y="3094400"/>
            <a:ext cx="8616000" cy="5473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2pPr>
            <a:lvl3pPr lvl="2"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3pPr>
            <a:lvl4pPr lvl="3"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4pPr>
            <a:lvl5pPr lvl="4"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5pPr>
            <a:lvl6pPr lvl="5"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6pPr>
            <a:lvl7pPr lvl="6"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7pPr>
            <a:lvl8pPr lvl="7"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8pPr>
            <a:lvl9pPr lvl="8"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9pPr>
          </a:lstStyle>
          <a:p/>
        </p:txBody>
      </p:sp>
      <p:sp>
        <p:nvSpPr>
          <p:cNvPr id="324" name="Google Shape;324;g21e7270dd63_0_4469"/>
          <p:cNvSpPr txBox="1"/>
          <p:nvPr>
            <p:ph idx="1"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sz="58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sp>
        <p:nvSpPr>
          <p:cNvPr id="325" name="Google Shape;325;g21e7270dd63_0_4469"/>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26" name="Google Shape;326;g21e7270dd63_0_4469"/>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7" name="Shape 327"/>
        <p:cNvGrpSpPr/>
        <p:nvPr/>
      </p:nvGrpSpPr>
      <p:grpSpPr>
        <a:xfrm>
          <a:off x="0" y="0"/>
          <a:ext cx="0" cy="0"/>
          <a:chOff x="0" y="0"/>
          <a:chExt cx="0" cy="0"/>
        </a:xfrm>
      </p:grpSpPr>
      <p:pic>
        <p:nvPicPr>
          <p:cNvPr id="328" name="Google Shape;328;g21e7270dd63_0_4475"/>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329" name="Google Shape;329;g21e7270dd63_0_4475"/>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330" name="Google Shape;330;g21e7270dd63_0_4475"/>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3" name="Shape 33"/>
        <p:cNvGrpSpPr/>
        <p:nvPr/>
      </p:nvGrpSpPr>
      <p:grpSpPr>
        <a:xfrm>
          <a:off x="0" y="0"/>
          <a:ext cx="0" cy="0"/>
          <a:chOff x="0" y="0"/>
          <a:chExt cx="0" cy="0"/>
        </a:xfrm>
      </p:grpSpPr>
      <p:pic>
        <p:nvPicPr>
          <p:cNvPr id="34" name="Google Shape;34;g21e7270dd63_0_4187"/>
          <p:cNvPicPr preferRelativeResize="0"/>
          <p:nvPr/>
        </p:nvPicPr>
        <p:blipFill rotWithShape="1">
          <a:blip r:embed="rId2">
            <a:alphaModFix/>
          </a:blip>
          <a:srcRect b="0" l="0" r="0" t="0"/>
          <a:stretch/>
        </p:blipFill>
        <p:spPr>
          <a:xfrm>
            <a:off x="19377800" y="-29752"/>
            <a:ext cx="5006199" cy="4731201"/>
          </a:xfrm>
          <a:prstGeom prst="rect">
            <a:avLst/>
          </a:prstGeom>
          <a:noFill/>
          <a:ln>
            <a:noFill/>
          </a:ln>
        </p:spPr>
      </p:pic>
      <p:sp>
        <p:nvSpPr>
          <p:cNvPr id="35" name="Google Shape;35;g21e7270dd63_0_4187"/>
          <p:cNvSpPr txBox="1"/>
          <p:nvPr>
            <p:ph type="title"/>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900"/>
              <a:buNone/>
              <a:defRPr/>
            </a:lvl1pPr>
            <a:lvl2pPr lvl="1" algn="l">
              <a:lnSpc>
                <a:spcPct val="100000"/>
              </a:lnSpc>
              <a:spcBef>
                <a:spcPts val="0"/>
              </a:spcBef>
              <a:spcAft>
                <a:spcPts val="0"/>
              </a:spcAft>
              <a:buSzPts val="5900"/>
              <a:buNone/>
              <a:defRPr/>
            </a:lvl2pPr>
            <a:lvl3pPr lvl="2" algn="l">
              <a:lnSpc>
                <a:spcPct val="100000"/>
              </a:lnSpc>
              <a:spcBef>
                <a:spcPts val="0"/>
              </a:spcBef>
              <a:spcAft>
                <a:spcPts val="0"/>
              </a:spcAft>
              <a:buSzPts val="5900"/>
              <a:buNone/>
              <a:defRPr/>
            </a:lvl3pPr>
            <a:lvl4pPr lvl="3" algn="l">
              <a:lnSpc>
                <a:spcPct val="100000"/>
              </a:lnSpc>
              <a:spcBef>
                <a:spcPts val="0"/>
              </a:spcBef>
              <a:spcAft>
                <a:spcPts val="0"/>
              </a:spcAft>
              <a:buSzPts val="5900"/>
              <a:buNone/>
              <a:defRPr/>
            </a:lvl4pPr>
            <a:lvl5pPr lvl="4" algn="l">
              <a:lnSpc>
                <a:spcPct val="100000"/>
              </a:lnSpc>
              <a:spcBef>
                <a:spcPts val="0"/>
              </a:spcBef>
              <a:spcAft>
                <a:spcPts val="0"/>
              </a:spcAft>
              <a:buSzPts val="5900"/>
              <a:buNone/>
              <a:defRPr/>
            </a:lvl5pPr>
            <a:lvl6pPr lvl="5" algn="l">
              <a:lnSpc>
                <a:spcPct val="100000"/>
              </a:lnSpc>
              <a:spcBef>
                <a:spcPts val="0"/>
              </a:spcBef>
              <a:spcAft>
                <a:spcPts val="0"/>
              </a:spcAft>
              <a:buSzPts val="5900"/>
              <a:buNone/>
              <a:defRPr/>
            </a:lvl6pPr>
            <a:lvl7pPr lvl="6" algn="l">
              <a:lnSpc>
                <a:spcPct val="100000"/>
              </a:lnSpc>
              <a:spcBef>
                <a:spcPts val="0"/>
              </a:spcBef>
              <a:spcAft>
                <a:spcPts val="0"/>
              </a:spcAft>
              <a:buSzPts val="5900"/>
              <a:buNone/>
              <a:defRPr/>
            </a:lvl7pPr>
            <a:lvl8pPr lvl="7" algn="l">
              <a:lnSpc>
                <a:spcPct val="100000"/>
              </a:lnSpc>
              <a:spcBef>
                <a:spcPts val="0"/>
              </a:spcBef>
              <a:spcAft>
                <a:spcPts val="0"/>
              </a:spcAft>
              <a:buSzPts val="5900"/>
              <a:buNone/>
              <a:defRPr/>
            </a:lvl8pPr>
            <a:lvl9pPr lvl="8" algn="l">
              <a:lnSpc>
                <a:spcPct val="100000"/>
              </a:lnSpc>
              <a:spcBef>
                <a:spcPts val="0"/>
              </a:spcBef>
              <a:spcAft>
                <a:spcPts val="0"/>
              </a:spcAft>
              <a:buSzPts val="5900"/>
              <a:buNone/>
              <a:defRPr/>
            </a:lvl9pPr>
          </a:lstStyle>
          <a:p/>
        </p:txBody>
      </p:sp>
      <p:sp>
        <p:nvSpPr>
          <p:cNvPr id="36" name="Google Shape;36;g21e7270dd63_0_4187"/>
          <p:cNvSpPr txBox="1"/>
          <p:nvPr>
            <p:ph idx="1" type="body"/>
          </p:nvPr>
        </p:nvSpPr>
        <p:spPr>
          <a:xfrm>
            <a:off x="831200" y="3073267"/>
            <a:ext cx="227217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3550" lvl="1" marL="914400" algn="l">
              <a:lnSpc>
                <a:spcPct val="115000"/>
              </a:lnSpc>
              <a:spcBef>
                <a:spcPts val="0"/>
              </a:spcBef>
              <a:spcAft>
                <a:spcPts val="0"/>
              </a:spcAft>
              <a:buSzPts val="3700"/>
              <a:buChar char="○"/>
              <a:defRPr/>
            </a:lvl2pPr>
            <a:lvl3pPr indent="-463550" lvl="2" marL="1371600" algn="l">
              <a:lnSpc>
                <a:spcPct val="115000"/>
              </a:lnSpc>
              <a:spcBef>
                <a:spcPts val="0"/>
              </a:spcBef>
              <a:spcAft>
                <a:spcPts val="0"/>
              </a:spcAft>
              <a:buSzPts val="3700"/>
              <a:buChar char="■"/>
              <a:defRPr/>
            </a:lvl3pPr>
            <a:lvl4pPr indent="-463550" lvl="3" marL="1828800" algn="l">
              <a:lnSpc>
                <a:spcPct val="115000"/>
              </a:lnSpc>
              <a:spcBef>
                <a:spcPts val="0"/>
              </a:spcBef>
              <a:spcAft>
                <a:spcPts val="0"/>
              </a:spcAft>
              <a:buSzPts val="3700"/>
              <a:buChar char="●"/>
              <a:defRPr/>
            </a:lvl4pPr>
            <a:lvl5pPr indent="-463550" lvl="4" marL="2286000" algn="l">
              <a:lnSpc>
                <a:spcPct val="115000"/>
              </a:lnSpc>
              <a:spcBef>
                <a:spcPts val="0"/>
              </a:spcBef>
              <a:spcAft>
                <a:spcPts val="0"/>
              </a:spcAft>
              <a:buSzPts val="3700"/>
              <a:buChar char="○"/>
              <a:defRPr/>
            </a:lvl5pPr>
            <a:lvl6pPr indent="-463550" lvl="5" marL="2743200" algn="l">
              <a:lnSpc>
                <a:spcPct val="115000"/>
              </a:lnSpc>
              <a:spcBef>
                <a:spcPts val="0"/>
              </a:spcBef>
              <a:spcAft>
                <a:spcPts val="0"/>
              </a:spcAft>
              <a:buSzPts val="3700"/>
              <a:buChar char="■"/>
              <a:defRPr/>
            </a:lvl6pPr>
            <a:lvl7pPr indent="-463550" lvl="6" marL="3200400" algn="l">
              <a:lnSpc>
                <a:spcPct val="115000"/>
              </a:lnSpc>
              <a:spcBef>
                <a:spcPts val="0"/>
              </a:spcBef>
              <a:spcAft>
                <a:spcPts val="0"/>
              </a:spcAft>
              <a:buSzPts val="3700"/>
              <a:buChar char="●"/>
              <a:defRPr/>
            </a:lvl7pPr>
            <a:lvl8pPr indent="-463550" lvl="7" marL="3657600" algn="l">
              <a:lnSpc>
                <a:spcPct val="115000"/>
              </a:lnSpc>
              <a:spcBef>
                <a:spcPts val="0"/>
              </a:spcBef>
              <a:spcAft>
                <a:spcPts val="0"/>
              </a:spcAft>
              <a:buSzPts val="3700"/>
              <a:buChar char="○"/>
              <a:defRPr/>
            </a:lvl8pPr>
            <a:lvl9pPr indent="-463550" lvl="8" marL="4114800" algn="l">
              <a:lnSpc>
                <a:spcPct val="115000"/>
              </a:lnSpc>
              <a:spcBef>
                <a:spcPts val="0"/>
              </a:spcBef>
              <a:spcAft>
                <a:spcPts val="0"/>
              </a:spcAft>
              <a:buSzPts val="3700"/>
              <a:buChar char="■"/>
              <a:defRPr/>
            </a:lvl9pPr>
          </a:lstStyle>
          <a:p/>
        </p:txBody>
      </p:sp>
      <p:sp>
        <p:nvSpPr>
          <p:cNvPr id="37" name="Google Shape;37;g21e7270dd63_0_4187"/>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8" name="Google Shape;38;g21e7270dd63_0_4187"/>
          <p:cNvPicPr preferRelativeResize="0"/>
          <p:nvPr/>
        </p:nvPicPr>
        <p:blipFill rotWithShape="1">
          <a:blip r:embed="rId3">
            <a:alphaModFix/>
          </a:blip>
          <a:srcRect b="0" l="0" r="0" t="0"/>
          <a:stretch/>
        </p:blipFill>
        <p:spPr>
          <a:xfrm>
            <a:off x="21506465" y="12433076"/>
            <a:ext cx="2549908" cy="1053972"/>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331" name="Shape 331"/>
        <p:cNvGrpSpPr/>
        <p:nvPr/>
      </p:nvGrpSpPr>
      <p:grpSpPr>
        <a:xfrm>
          <a:off x="0" y="0"/>
          <a:ext cx="0" cy="0"/>
          <a:chOff x="0" y="0"/>
          <a:chExt cx="0" cy="0"/>
        </a:xfrm>
      </p:grpSpPr>
      <p:sp>
        <p:nvSpPr>
          <p:cNvPr id="332" name="Google Shape;332;g21e7270dd63_0_4479"/>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333" name="Google Shape;333;g21e7270dd63_0_4479"/>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34" name="Google Shape;334;g21e7270dd63_0_4479"/>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pic>
        <p:nvPicPr>
          <p:cNvPr id="335" name="Google Shape;335;g21e7270dd63_0_4479"/>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6" name="Shape 336"/>
        <p:cNvGrpSpPr/>
        <p:nvPr/>
      </p:nvGrpSpPr>
      <p:grpSpPr>
        <a:xfrm>
          <a:off x="0" y="0"/>
          <a:ext cx="0" cy="0"/>
          <a:chOff x="0" y="0"/>
          <a:chExt cx="0" cy="0"/>
        </a:xfrm>
      </p:grpSpPr>
      <p:pic>
        <p:nvPicPr>
          <p:cNvPr id="337" name="Google Shape;337;g21e7270dd63_0_4495"/>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338" name="Google Shape;338;g21e7270dd63_0_4495"/>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39" name="Google Shape;339;g21e7270dd63_0_4495"/>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40" name="Google Shape;340;g21e7270dd63_0_4495"/>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1" name="Shape 341"/>
        <p:cNvGrpSpPr/>
        <p:nvPr/>
      </p:nvGrpSpPr>
      <p:grpSpPr>
        <a:xfrm>
          <a:off x="0" y="0"/>
          <a:ext cx="0" cy="0"/>
          <a:chOff x="0" y="0"/>
          <a:chExt cx="0" cy="0"/>
        </a:xfrm>
      </p:grpSpPr>
      <p:pic>
        <p:nvPicPr>
          <p:cNvPr id="342" name="Google Shape;342;g21e7270dd63_0_4500"/>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343" name="Google Shape;343;g21e7270dd63_0_4500"/>
          <p:cNvSpPr txBox="1"/>
          <p:nvPr>
            <p:ph type="title"/>
          </p:nvPr>
        </p:nvSpPr>
        <p:spPr>
          <a:xfrm>
            <a:off x="831200" y="1481600"/>
            <a:ext cx="7488000" cy="2015400"/>
          </a:xfrm>
          <a:prstGeom prst="rect">
            <a:avLst/>
          </a:prstGeom>
          <a:noFill/>
          <a:ln>
            <a:noFill/>
          </a:ln>
        </p:spPr>
        <p:txBody>
          <a:bodyPr anchorCtr="0" anchor="b" bIns="243800" lIns="243800" spcFirstLastPara="1" rIns="243800" wrap="square" tIns="2438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344" name="Google Shape;344;g21e7270dd63_0_4500"/>
          <p:cNvSpPr txBox="1"/>
          <p:nvPr>
            <p:ph idx="1" type="body"/>
          </p:nvPr>
        </p:nvSpPr>
        <p:spPr>
          <a:xfrm>
            <a:off x="831200" y="3705600"/>
            <a:ext cx="7488000" cy="8478600"/>
          </a:xfrm>
          <a:prstGeom prst="rect">
            <a:avLst/>
          </a:prstGeom>
          <a:noFill/>
          <a:ln>
            <a:noFill/>
          </a:ln>
        </p:spPr>
        <p:txBody>
          <a:bodyPr anchorCtr="0" anchor="t" bIns="243800" lIns="243800" spcFirstLastPara="1" rIns="243800" wrap="square" tIns="243800">
            <a:normAutofit/>
          </a:bodyPr>
          <a:lstStyle>
            <a:lvl1pPr indent="-431800" lvl="0" marL="457200" algn="l">
              <a:lnSpc>
                <a:spcPct val="115000"/>
              </a:lnSpc>
              <a:spcBef>
                <a:spcPts val="0"/>
              </a:spcBef>
              <a:spcAft>
                <a:spcPts val="0"/>
              </a:spcAft>
              <a:buSzPts val="3200"/>
              <a:buChar char="●"/>
              <a:defRPr sz="32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345" name="Google Shape;345;g21e7270dd63_0_4500"/>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46" name="Google Shape;346;g21e7270dd63_0_4500"/>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7" name="Shape 347"/>
        <p:cNvGrpSpPr/>
        <p:nvPr/>
      </p:nvGrpSpPr>
      <p:grpSpPr>
        <a:xfrm>
          <a:off x="0" y="0"/>
          <a:ext cx="0" cy="0"/>
          <a:chOff x="0" y="0"/>
          <a:chExt cx="0" cy="0"/>
        </a:xfrm>
      </p:grpSpPr>
      <p:pic>
        <p:nvPicPr>
          <p:cNvPr id="348" name="Google Shape;348;g21e7270dd63_0_4506"/>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349" name="Google Shape;349;g21e7270dd63_0_4506"/>
          <p:cNvSpPr txBox="1"/>
          <p:nvPr>
            <p:ph type="title"/>
          </p:nvPr>
        </p:nvSpPr>
        <p:spPr>
          <a:xfrm>
            <a:off x="1307333" y="1200400"/>
            <a:ext cx="16980600" cy="10908600"/>
          </a:xfrm>
          <a:prstGeom prst="rect">
            <a:avLst/>
          </a:prstGeom>
          <a:noFill/>
          <a:ln>
            <a:noFill/>
          </a:ln>
        </p:spPr>
        <p:txBody>
          <a:bodyPr anchorCtr="0" anchor="ctr" bIns="243800" lIns="243800" spcFirstLastPara="1" rIns="243800" wrap="square" tIns="243800">
            <a:normAutofit/>
          </a:bodyPr>
          <a:lstStyle>
            <a:lvl1pPr lvl="0" algn="l">
              <a:lnSpc>
                <a:spcPct val="100000"/>
              </a:lnSpc>
              <a:spcBef>
                <a:spcPts val="0"/>
              </a:spcBef>
              <a:spcAft>
                <a:spcPts val="0"/>
              </a:spcAft>
              <a:buClr>
                <a:srgbClr val="CF3339"/>
              </a:buClr>
              <a:buSzPts val="12800"/>
              <a:buFont typeface="Roboto Light"/>
              <a:buNone/>
              <a:defRPr sz="128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2800"/>
              <a:buNone/>
              <a:defRPr sz="12800"/>
            </a:lvl2pPr>
            <a:lvl3pPr lvl="2" algn="l">
              <a:lnSpc>
                <a:spcPct val="100000"/>
              </a:lnSpc>
              <a:spcBef>
                <a:spcPts val="0"/>
              </a:spcBef>
              <a:spcAft>
                <a:spcPts val="0"/>
              </a:spcAft>
              <a:buSzPts val="12800"/>
              <a:buNone/>
              <a:defRPr sz="12800"/>
            </a:lvl3pPr>
            <a:lvl4pPr lvl="3" algn="l">
              <a:lnSpc>
                <a:spcPct val="100000"/>
              </a:lnSpc>
              <a:spcBef>
                <a:spcPts val="0"/>
              </a:spcBef>
              <a:spcAft>
                <a:spcPts val="0"/>
              </a:spcAft>
              <a:buSzPts val="12800"/>
              <a:buNone/>
              <a:defRPr sz="12800"/>
            </a:lvl4pPr>
            <a:lvl5pPr lvl="4" algn="l">
              <a:lnSpc>
                <a:spcPct val="100000"/>
              </a:lnSpc>
              <a:spcBef>
                <a:spcPts val="0"/>
              </a:spcBef>
              <a:spcAft>
                <a:spcPts val="0"/>
              </a:spcAft>
              <a:buSzPts val="12800"/>
              <a:buNone/>
              <a:defRPr sz="12800"/>
            </a:lvl5pPr>
            <a:lvl6pPr lvl="5" algn="l">
              <a:lnSpc>
                <a:spcPct val="100000"/>
              </a:lnSpc>
              <a:spcBef>
                <a:spcPts val="0"/>
              </a:spcBef>
              <a:spcAft>
                <a:spcPts val="0"/>
              </a:spcAft>
              <a:buSzPts val="12800"/>
              <a:buNone/>
              <a:defRPr sz="12800"/>
            </a:lvl6pPr>
            <a:lvl7pPr lvl="6" algn="l">
              <a:lnSpc>
                <a:spcPct val="100000"/>
              </a:lnSpc>
              <a:spcBef>
                <a:spcPts val="0"/>
              </a:spcBef>
              <a:spcAft>
                <a:spcPts val="0"/>
              </a:spcAft>
              <a:buSzPts val="12800"/>
              <a:buNone/>
              <a:defRPr sz="12800"/>
            </a:lvl7pPr>
            <a:lvl8pPr lvl="7" algn="l">
              <a:lnSpc>
                <a:spcPct val="100000"/>
              </a:lnSpc>
              <a:spcBef>
                <a:spcPts val="0"/>
              </a:spcBef>
              <a:spcAft>
                <a:spcPts val="0"/>
              </a:spcAft>
              <a:buSzPts val="12800"/>
              <a:buNone/>
              <a:defRPr sz="12800"/>
            </a:lvl8pPr>
            <a:lvl9pPr lvl="8" algn="l">
              <a:lnSpc>
                <a:spcPct val="100000"/>
              </a:lnSpc>
              <a:spcBef>
                <a:spcPts val="0"/>
              </a:spcBef>
              <a:spcAft>
                <a:spcPts val="0"/>
              </a:spcAft>
              <a:buSzPts val="12800"/>
              <a:buNone/>
              <a:defRPr sz="12800"/>
            </a:lvl9pPr>
          </a:lstStyle>
          <a:p/>
        </p:txBody>
      </p:sp>
      <p:sp>
        <p:nvSpPr>
          <p:cNvPr id="350" name="Google Shape;350;g21e7270dd63_0_4506"/>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51" name="Google Shape;351;g21e7270dd63_0_4506"/>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2" name="Shape 352"/>
        <p:cNvGrpSpPr/>
        <p:nvPr/>
      </p:nvGrpSpPr>
      <p:grpSpPr>
        <a:xfrm>
          <a:off x="0" y="0"/>
          <a:ext cx="0" cy="0"/>
          <a:chOff x="0" y="0"/>
          <a:chExt cx="0" cy="0"/>
        </a:xfrm>
      </p:grpSpPr>
      <p:pic>
        <p:nvPicPr>
          <p:cNvPr id="353" name="Google Shape;353;g21e7270dd63_0_4511"/>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354" name="Google Shape;354;g21e7270dd63_0_4511"/>
          <p:cNvSpPr/>
          <p:nvPr/>
        </p:nvSpPr>
        <p:spPr>
          <a:xfrm>
            <a:off x="12192000" y="-333"/>
            <a:ext cx="12192000" cy="13716000"/>
          </a:xfrm>
          <a:prstGeom prst="rect">
            <a:avLst/>
          </a:prstGeom>
          <a:solidFill>
            <a:schemeClr val="lt2"/>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g21e7270dd63_0_4511"/>
          <p:cNvSpPr txBox="1"/>
          <p:nvPr>
            <p:ph type="title"/>
          </p:nvPr>
        </p:nvSpPr>
        <p:spPr>
          <a:xfrm>
            <a:off x="708000" y="3288467"/>
            <a:ext cx="10787400" cy="3952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SzPts val="11200"/>
              <a:buFont typeface="Roboto Light"/>
              <a:buNone/>
              <a:defRPr sz="11200">
                <a:latin typeface="Roboto Light"/>
                <a:ea typeface="Roboto Light"/>
                <a:cs typeface="Roboto Light"/>
                <a:sym typeface="Roboto Light"/>
              </a:defRPr>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p:txBody>
      </p:sp>
      <p:sp>
        <p:nvSpPr>
          <p:cNvPr id="356" name="Google Shape;356;g21e7270dd63_0_4511"/>
          <p:cNvSpPr txBox="1"/>
          <p:nvPr>
            <p:ph idx="1" type="subTitle"/>
          </p:nvPr>
        </p:nvSpPr>
        <p:spPr>
          <a:xfrm>
            <a:off x="708000" y="7474867"/>
            <a:ext cx="10787400" cy="3293400"/>
          </a:xfrm>
          <a:prstGeom prst="rect">
            <a:avLst/>
          </a:prstGeom>
          <a:noFill/>
          <a:ln>
            <a:noFill/>
          </a:ln>
        </p:spPr>
        <p:txBody>
          <a:bodyPr anchorCtr="0" anchor="t" bIns="243800" lIns="243800" spcFirstLastPara="1" rIns="243800" wrap="square" tIns="2438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357" name="Google Shape;357;g21e7270dd63_0_4511"/>
          <p:cNvSpPr txBox="1"/>
          <p:nvPr>
            <p:ph idx="2" type="body"/>
          </p:nvPr>
        </p:nvSpPr>
        <p:spPr>
          <a:xfrm>
            <a:off x="13172000" y="1930867"/>
            <a:ext cx="10231800" cy="98538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358" name="Google Shape;358;g21e7270dd63_0_4511"/>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59" name="Google Shape;359;g21e7270dd63_0_4511"/>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360" name="Shape 360"/>
        <p:cNvGrpSpPr/>
        <p:nvPr/>
      </p:nvGrpSpPr>
      <p:grpSpPr>
        <a:xfrm>
          <a:off x="0" y="0"/>
          <a:ext cx="0" cy="0"/>
          <a:chOff x="0" y="0"/>
          <a:chExt cx="0" cy="0"/>
        </a:xfrm>
      </p:grpSpPr>
      <p:pic>
        <p:nvPicPr>
          <p:cNvPr id="361" name="Google Shape;361;g21e7270dd63_0_4519"/>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362" name="Google Shape;362;g21e7270dd63_0_4519"/>
          <p:cNvSpPr txBox="1"/>
          <p:nvPr>
            <p:ph idx="1" type="body"/>
          </p:nvPr>
        </p:nvSpPr>
        <p:spPr>
          <a:xfrm>
            <a:off x="13172000" y="1930867"/>
            <a:ext cx="10231800" cy="98538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363" name="Google Shape;363;g21e7270dd63_0_4519"/>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64" name="Google Shape;364;g21e7270dd63_0_4519"/>
          <p:cNvSpPr txBox="1"/>
          <p:nvPr>
            <p:ph type="ctrTitle"/>
          </p:nvPr>
        </p:nvSpPr>
        <p:spPr>
          <a:xfrm>
            <a:off x="831214" y="3094400"/>
            <a:ext cx="8616000" cy="5473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400"/>
              <a:buNone/>
              <a:defRPr sz="13400"/>
            </a:lvl2pPr>
            <a:lvl3pPr lvl="2" algn="l">
              <a:lnSpc>
                <a:spcPct val="100000"/>
              </a:lnSpc>
              <a:spcBef>
                <a:spcPts val="0"/>
              </a:spcBef>
              <a:spcAft>
                <a:spcPts val="0"/>
              </a:spcAft>
              <a:buSzPts val="13400"/>
              <a:buNone/>
              <a:defRPr sz="13400"/>
            </a:lvl3pPr>
            <a:lvl4pPr lvl="3" algn="l">
              <a:lnSpc>
                <a:spcPct val="100000"/>
              </a:lnSpc>
              <a:spcBef>
                <a:spcPts val="0"/>
              </a:spcBef>
              <a:spcAft>
                <a:spcPts val="0"/>
              </a:spcAft>
              <a:buSzPts val="13400"/>
              <a:buNone/>
              <a:defRPr sz="13400"/>
            </a:lvl4pPr>
            <a:lvl5pPr lvl="4" algn="l">
              <a:lnSpc>
                <a:spcPct val="100000"/>
              </a:lnSpc>
              <a:spcBef>
                <a:spcPts val="0"/>
              </a:spcBef>
              <a:spcAft>
                <a:spcPts val="0"/>
              </a:spcAft>
              <a:buSzPts val="13400"/>
              <a:buNone/>
              <a:defRPr sz="13400"/>
            </a:lvl5pPr>
            <a:lvl6pPr lvl="5" algn="l">
              <a:lnSpc>
                <a:spcPct val="100000"/>
              </a:lnSpc>
              <a:spcBef>
                <a:spcPts val="0"/>
              </a:spcBef>
              <a:spcAft>
                <a:spcPts val="0"/>
              </a:spcAft>
              <a:buSzPts val="13400"/>
              <a:buNone/>
              <a:defRPr sz="13400"/>
            </a:lvl6pPr>
            <a:lvl7pPr lvl="6" algn="l">
              <a:lnSpc>
                <a:spcPct val="100000"/>
              </a:lnSpc>
              <a:spcBef>
                <a:spcPts val="0"/>
              </a:spcBef>
              <a:spcAft>
                <a:spcPts val="0"/>
              </a:spcAft>
              <a:buSzPts val="13400"/>
              <a:buNone/>
              <a:defRPr sz="13400"/>
            </a:lvl7pPr>
            <a:lvl8pPr lvl="7" algn="l">
              <a:lnSpc>
                <a:spcPct val="100000"/>
              </a:lnSpc>
              <a:spcBef>
                <a:spcPts val="0"/>
              </a:spcBef>
              <a:spcAft>
                <a:spcPts val="0"/>
              </a:spcAft>
              <a:buSzPts val="13400"/>
              <a:buNone/>
              <a:defRPr sz="13400"/>
            </a:lvl8pPr>
            <a:lvl9pPr lvl="8" algn="l">
              <a:lnSpc>
                <a:spcPct val="100000"/>
              </a:lnSpc>
              <a:spcBef>
                <a:spcPts val="0"/>
              </a:spcBef>
              <a:spcAft>
                <a:spcPts val="0"/>
              </a:spcAft>
              <a:buSzPts val="13400"/>
              <a:buNone/>
              <a:defRPr sz="13400"/>
            </a:lvl9pPr>
          </a:lstStyle>
          <a:p/>
        </p:txBody>
      </p:sp>
      <p:sp>
        <p:nvSpPr>
          <p:cNvPr id="365" name="Google Shape;365;g21e7270dd63_0_4519"/>
          <p:cNvSpPr txBox="1"/>
          <p:nvPr>
            <p:ph idx="2"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sz="58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pic>
        <p:nvPicPr>
          <p:cNvPr id="366" name="Google Shape;366;g21e7270dd63_0_4519"/>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67" name="Shape 367"/>
        <p:cNvGrpSpPr/>
        <p:nvPr/>
      </p:nvGrpSpPr>
      <p:grpSpPr>
        <a:xfrm>
          <a:off x="0" y="0"/>
          <a:ext cx="0" cy="0"/>
          <a:chOff x="0" y="0"/>
          <a:chExt cx="0" cy="0"/>
        </a:xfrm>
      </p:grpSpPr>
      <p:pic>
        <p:nvPicPr>
          <p:cNvPr id="368" name="Google Shape;368;g21e7270dd63_0_4526"/>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369" name="Google Shape;369;g21e7270dd63_0_4526"/>
          <p:cNvSpPr txBox="1"/>
          <p:nvPr>
            <p:ph idx="1" type="body"/>
          </p:nvPr>
        </p:nvSpPr>
        <p:spPr>
          <a:xfrm>
            <a:off x="831200" y="11281533"/>
            <a:ext cx="15996600" cy="1613400"/>
          </a:xfrm>
          <a:prstGeom prst="rect">
            <a:avLst/>
          </a:prstGeom>
          <a:noFill/>
          <a:ln>
            <a:noFill/>
          </a:ln>
        </p:spPr>
        <p:txBody>
          <a:bodyPr anchorCtr="0" anchor="ctr" bIns="243800" lIns="243800" spcFirstLastPara="1" rIns="243800" wrap="square" tIns="243800">
            <a:normAutofit/>
          </a:bodyPr>
          <a:lstStyle>
            <a:lvl1pPr indent="-228600" lvl="0" marL="457200" algn="l">
              <a:lnSpc>
                <a:spcPct val="100000"/>
              </a:lnSpc>
              <a:spcBef>
                <a:spcPts val="0"/>
              </a:spcBef>
              <a:spcAft>
                <a:spcPts val="0"/>
              </a:spcAft>
              <a:buSzPts val="4800"/>
              <a:buNone/>
              <a:defRPr/>
            </a:lvl1pPr>
          </a:lstStyle>
          <a:p/>
        </p:txBody>
      </p:sp>
      <p:sp>
        <p:nvSpPr>
          <p:cNvPr id="370" name="Google Shape;370;g21e7270dd63_0_4526"/>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71" name="Google Shape;371;g21e7270dd63_0_4526"/>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72" name="Shape 372"/>
        <p:cNvGrpSpPr/>
        <p:nvPr/>
      </p:nvGrpSpPr>
      <p:grpSpPr>
        <a:xfrm>
          <a:off x="0" y="0"/>
          <a:ext cx="0" cy="0"/>
          <a:chOff x="0" y="0"/>
          <a:chExt cx="0" cy="0"/>
        </a:xfrm>
      </p:grpSpPr>
      <p:pic>
        <p:nvPicPr>
          <p:cNvPr id="373" name="Google Shape;373;g21e7270dd63_0_4531"/>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374" name="Google Shape;374;g21e7270dd63_0_4531"/>
          <p:cNvSpPr txBox="1"/>
          <p:nvPr>
            <p:ph hasCustomPrompt="1" type="title"/>
          </p:nvPr>
        </p:nvSpPr>
        <p:spPr>
          <a:xfrm>
            <a:off x="831200" y="2949667"/>
            <a:ext cx="22721400" cy="5236200"/>
          </a:xfrm>
          <a:prstGeom prst="rect">
            <a:avLst/>
          </a:prstGeom>
          <a:noFill/>
          <a:ln>
            <a:noFill/>
          </a:ln>
        </p:spPr>
        <p:txBody>
          <a:bodyPr anchorCtr="0" anchor="b" bIns="243800" lIns="243800" spcFirstLastPara="1" rIns="243800" wrap="square" tIns="243800">
            <a:normAutofit/>
          </a:bodyPr>
          <a:lstStyle>
            <a:lvl1pPr lvl="0" algn="ctr">
              <a:lnSpc>
                <a:spcPct val="100000"/>
              </a:lnSpc>
              <a:spcBef>
                <a:spcPts val="0"/>
              </a:spcBef>
              <a:spcAft>
                <a:spcPts val="0"/>
              </a:spcAft>
              <a:buClr>
                <a:srgbClr val="CF3339"/>
              </a:buClr>
              <a:buSzPts val="32000"/>
              <a:buFont typeface="Roboto Thin"/>
              <a:buNone/>
              <a:defRPr sz="32000">
                <a:solidFill>
                  <a:srgbClr val="CF3339"/>
                </a:solidFill>
                <a:latin typeface="Roboto Thin"/>
                <a:ea typeface="Roboto Thin"/>
                <a:cs typeface="Roboto Thin"/>
                <a:sym typeface="Roboto Thin"/>
              </a:defRPr>
            </a:lvl1pPr>
            <a:lvl2pPr lvl="1" algn="ctr">
              <a:lnSpc>
                <a:spcPct val="100000"/>
              </a:lnSpc>
              <a:spcBef>
                <a:spcPts val="0"/>
              </a:spcBef>
              <a:spcAft>
                <a:spcPts val="0"/>
              </a:spcAft>
              <a:buSzPts val="32000"/>
              <a:buNone/>
              <a:defRPr sz="32000"/>
            </a:lvl2pPr>
            <a:lvl3pPr lvl="2" algn="ctr">
              <a:lnSpc>
                <a:spcPct val="100000"/>
              </a:lnSpc>
              <a:spcBef>
                <a:spcPts val="0"/>
              </a:spcBef>
              <a:spcAft>
                <a:spcPts val="0"/>
              </a:spcAft>
              <a:buSzPts val="32000"/>
              <a:buNone/>
              <a:defRPr sz="32000"/>
            </a:lvl3pPr>
            <a:lvl4pPr lvl="3" algn="ctr">
              <a:lnSpc>
                <a:spcPct val="100000"/>
              </a:lnSpc>
              <a:spcBef>
                <a:spcPts val="0"/>
              </a:spcBef>
              <a:spcAft>
                <a:spcPts val="0"/>
              </a:spcAft>
              <a:buSzPts val="32000"/>
              <a:buNone/>
              <a:defRPr sz="32000"/>
            </a:lvl4pPr>
            <a:lvl5pPr lvl="4" algn="ctr">
              <a:lnSpc>
                <a:spcPct val="100000"/>
              </a:lnSpc>
              <a:spcBef>
                <a:spcPts val="0"/>
              </a:spcBef>
              <a:spcAft>
                <a:spcPts val="0"/>
              </a:spcAft>
              <a:buSzPts val="32000"/>
              <a:buNone/>
              <a:defRPr sz="32000"/>
            </a:lvl5pPr>
            <a:lvl6pPr lvl="5" algn="ctr">
              <a:lnSpc>
                <a:spcPct val="100000"/>
              </a:lnSpc>
              <a:spcBef>
                <a:spcPts val="0"/>
              </a:spcBef>
              <a:spcAft>
                <a:spcPts val="0"/>
              </a:spcAft>
              <a:buSzPts val="32000"/>
              <a:buNone/>
              <a:defRPr sz="32000"/>
            </a:lvl6pPr>
            <a:lvl7pPr lvl="6" algn="ctr">
              <a:lnSpc>
                <a:spcPct val="100000"/>
              </a:lnSpc>
              <a:spcBef>
                <a:spcPts val="0"/>
              </a:spcBef>
              <a:spcAft>
                <a:spcPts val="0"/>
              </a:spcAft>
              <a:buSzPts val="32000"/>
              <a:buNone/>
              <a:defRPr sz="32000"/>
            </a:lvl7pPr>
            <a:lvl8pPr lvl="7" algn="ctr">
              <a:lnSpc>
                <a:spcPct val="100000"/>
              </a:lnSpc>
              <a:spcBef>
                <a:spcPts val="0"/>
              </a:spcBef>
              <a:spcAft>
                <a:spcPts val="0"/>
              </a:spcAft>
              <a:buSzPts val="32000"/>
              <a:buNone/>
              <a:defRPr sz="32000"/>
            </a:lvl8pPr>
            <a:lvl9pPr lvl="8" algn="ctr">
              <a:lnSpc>
                <a:spcPct val="100000"/>
              </a:lnSpc>
              <a:spcBef>
                <a:spcPts val="0"/>
              </a:spcBef>
              <a:spcAft>
                <a:spcPts val="0"/>
              </a:spcAft>
              <a:buSzPts val="32000"/>
              <a:buNone/>
              <a:defRPr sz="32000"/>
            </a:lvl9pPr>
          </a:lstStyle>
          <a:p>
            <a:r>
              <a:t>xx%</a:t>
            </a:r>
          </a:p>
        </p:txBody>
      </p:sp>
      <p:sp>
        <p:nvSpPr>
          <p:cNvPr id="375" name="Google Shape;375;g21e7270dd63_0_4531"/>
          <p:cNvSpPr txBox="1"/>
          <p:nvPr>
            <p:ph idx="1" type="body"/>
          </p:nvPr>
        </p:nvSpPr>
        <p:spPr>
          <a:xfrm>
            <a:off x="831200" y="8405933"/>
            <a:ext cx="22721400" cy="3468600"/>
          </a:xfrm>
          <a:prstGeom prst="rect">
            <a:avLst/>
          </a:prstGeom>
          <a:noFill/>
          <a:ln>
            <a:noFill/>
          </a:ln>
        </p:spPr>
        <p:txBody>
          <a:bodyPr anchorCtr="0" anchor="t" bIns="243800" lIns="243800" spcFirstLastPara="1" rIns="243800" wrap="square" tIns="243800">
            <a:normAutofit/>
          </a:bodyPr>
          <a:lstStyle>
            <a:lvl1pPr indent="-533400" lvl="0" marL="457200" algn="ctr">
              <a:lnSpc>
                <a:spcPct val="115000"/>
              </a:lnSpc>
              <a:spcBef>
                <a:spcPts val="0"/>
              </a:spcBef>
              <a:spcAft>
                <a:spcPts val="0"/>
              </a:spcAft>
              <a:buSzPts val="4800"/>
              <a:buChar char="●"/>
              <a:defRPr/>
            </a:lvl1pPr>
            <a:lvl2pPr indent="-469900" lvl="1" marL="914400" algn="ctr">
              <a:lnSpc>
                <a:spcPct val="115000"/>
              </a:lnSpc>
              <a:spcBef>
                <a:spcPts val="0"/>
              </a:spcBef>
              <a:spcAft>
                <a:spcPts val="0"/>
              </a:spcAft>
              <a:buSzPts val="3800"/>
              <a:buChar char="○"/>
              <a:defRPr/>
            </a:lvl2pPr>
            <a:lvl3pPr indent="-469900" lvl="2" marL="1371600" algn="ctr">
              <a:lnSpc>
                <a:spcPct val="115000"/>
              </a:lnSpc>
              <a:spcBef>
                <a:spcPts val="0"/>
              </a:spcBef>
              <a:spcAft>
                <a:spcPts val="0"/>
              </a:spcAft>
              <a:buSzPts val="3800"/>
              <a:buChar char="■"/>
              <a:defRPr/>
            </a:lvl3pPr>
            <a:lvl4pPr indent="-469900" lvl="3" marL="1828800" algn="ctr">
              <a:lnSpc>
                <a:spcPct val="115000"/>
              </a:lnSpc>
              <a:spcBef>
                <a:spcPts val="0"/>
              </a:spcBef>
              <a:spcAft>
                <a:spcPts val="0"/>
              </a:spcAft>
              <a:buSzPts val="3800"/>
              <a:buChar char="●"/>
              <a:defRPr/>
            </a:lvl4pPr>
            <a:lvl5pPr indent="-469900" lvl="4" marL="2286000" algn="ctr">
              <a:lnSpc>
                <a:spcPct val="115000"/>
              </a:lnSpc>
              <a:spcBef>
                <a:spcPts val="0"/>
              </a:spcBef>
              <a:spcAft>
                <a:spcPts val="0"/>
              </a:spcAft>
              <a:buSzPts val="3800"/>
              <a:buChar char="○"/>
              <a:defRPr/>
            </a:lvl5pPr>
            <a:lvl6pPr indent="-469900" lvl="5" marL="2743200" algn="ctr">
              <a:lnSpc>
                <a:spcPct val="115000"/>
              </a:lnSpc>
              <a:spcBef>
                <a:spcPts val="0"/>
              </a:spcBef>
              <a:spcAft>
                <a:spcPts val="0"/>
              </a:spcAft>
              <a:buSzPts val="3800"/>
              <a:buChar char="■"/>
              <a:defRPr/>
            </a:lvl6pPr>
            <a:lvl7pPr indent="-469900" lvl="6" marL="3200400" algn="ctr">
              <a:lnSpc>
                <a:spcPct val="115000"/>
              </a:lnSpc>
              <a:spcBef>
                <a:spcPts val="0"/>
              </a:spcBef>
              <a:spcAft>
                <a:spcPts val="0"/>
              </a:spcAft>
              <a:buSzPts val="3800"/>
              <a:buChar char="●"/>
              <a:defRPr/>
            </a:lvl7pPr>
            <a:lvl8pPr indent="-469900" lvl="7" marL="3657600" algn="ctr">
              <a:lnSpc>
                <a:spcPct val="115000"/>
              </a:lnSpc>
              <a:spcBef>
                <a:spcPts val="0"/>
              </a:spcBef>
              <a:spcAft>
                <a:spcPts val="0"/>
              </a:spcAft>
              <a:buSzPts val="3800"/>
              <a:buChar char="○"/>
              <a:defRPr/>
            </a:lvl8pPr>
            <a:lvl9pPr indent="-469900" lvl="8" marL="4114800" algn="ctr">
              <a:lnSpc>
                <a:spcPct val="115000"/>
              </a:lnSpc>
              <a:spcBef>
                <a:spcPts val="0"/>
              </a:spcBef>
              <a:spcAft>
                <a:spcPts val="0"/>
              </a:spcAft>
              <a:buSzPts val="3800"/>
              <a:buChar char="■"/>
              <a:defRPr/>
            </a:lvl9pPr>
          </a:lstStyle>
          <a:p/>
        </p:txBody>
      </p:sp>
      <p:sp>
        <p:nvSpPr>
          <p:cNvPr id="376" name="Google Shape;376;g21e7270dd63_0_4531"/>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77" name="Google Shape;377;g21e7270dd63_0_4531"/>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78" name="Shape 378"/>
        <p:cNvGrpSpPr/>
        <p:nvPr/>
      </p:nvGrpSpPr>
      <p:grpSpPr>
        <a:xfrm>
          <a:off x="0" y="0"/>
          <a:ext cx="0" cy="0"/>
          <a:chOff x="0" y="0"/>
          <a:chExt cx="0" cy="0"/>
        </a:xfrm>
      </p:grpSpPr>
      <p:sp>
        <p:nvSpPr>
          <p:cNvPr id="379" name="Google Shape;379;g21e7270dd63_0_4537"/>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80" name="Google Shape;380;g21e7270dd63_0_4537"/>
          <p:cNvPicPr preferRelativeResize="0"/>
          <p:nvPr/>
        </p:nvPicPr>
        <p:blipFill rotWithShape="1">
          <a:blip r:embed="rId2">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1" name="Shape 381"/>
        <p:cNvGrpSpPr/>
        <p:nvPr/>
      </p:nvGrpSpPr>
      <p:grpSpPr>
        <a:xfrm>
          <a:off x="0" y="0"/>
          <a:ext cx="0" cy="0"/>
          <a:chOff x="0" y="0"/>
          <a:chExt cx="0" cy="0"/>
        </a:xfrm>
      </p:grpSpPr>
      <p:sp>
        <p:nvSpPr>
          <p:cNvPr id="382" name="Google Shape;382;g21e7270dd63_0_4540"/>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algn="l">
              <a:lnSpc>
                <a:spcPct val="100000"/>
              </a:lnSpc>
              <a:spcBef>
                <a:spcPts val="0"/>
              </a:spcBef>
              <a:spcAft>
                <a:spcPts val="0"/>
              </a:spcAft>
              <a:buClr>
                <a:schemeClr val="dk2"/>
              </a:buClr>
              <a:buSzPts val="42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83" name="Google Shape;383;g21e7270dd63_0_4540"/>
          <p:cNvSpPr txBox="1"/>
          <p:nvPr>
            <p:ph idx="1" type="body"/>
          </p:nvPr>
        </p:nvSpPr>
        <p:spPr>
          <a:xfrm>
            <a:off x="1219200" y="3346704"/>
            <a:ext cx="10769400" cy="9436800"/>
          </a:xfrm>
          <a:prstGeom prst="rect">
            <a:avLst/>
          </a:prstGeom>
          <a:noFill/>
          <a:ln>
            <a:noFill/>
          </a:ln>
        </p:spPr>
        <p:txBody>
          <a:bodyPr anchorCtr="0" anchor="t" bIns="105450" lIns="211000" spcFirstLastPara="1" rIns="211000" wrap="square" tIns="105450">
            <a:normAutofit/>
          </a:bodyPr>
          <a:lstStyle>
            <a:lvl1pPr indent="-584200" lvl="0" marL="457200" algn="l">
              <a:lnSpc>
                <a:spcPct val="115000"/>
              </a:lnSpc>
              <a:spcBef>
                <a:spcPts val="1400"/>
              </a:spcBef>
              <a:spcAft>
                <a:spcPts val="0"/>
              </a:spcAft>
              <a:buSzPts val="5600"/>
              <a:buChar char="●"/>
              <a:defRPr sz="6400"/>
            </a:lvl1pPr>
            <a:lvl2pPr indent="-533400" lvl="1" marL="914400" algn="l">
              <a:lnSpc>
                <a:spcPct val="115000"/>
              </a:lnSpc>
              <a:spcBef>
                <a:spcPts val="3200"/>
              </a:spcBef>
              <a:spcAft>
                <a:spcPts val="0"/>
              </a:spcAft>
              <a:buSzPts val="4800"/>
              <a:buChar char="○"/>
              <a:defRPr sz="5600"/>
            </a:lvl2pPr>
            <a:lvl3pPr indent="-495300" lvl="2" marL="1371600" algn="l">
              <a:lnSpc>
                <a:spcPct val="115000"/>
              </a:lnSpc>
              <a:spcBef>
                <a:spcPts val="3200"/>
              </a:spcBef>
              <a:spcAft>
                <a:spcPts val="0"/>
              </a:spcAft>
              <a:buSzPts val="4200"/>
              <a:buChar char="■"/>
              <a:defRPr sz="4600"/>
            </a:lvl3pPr>
            <a:lvl4pPr indent="-495300" lvl="3" marL="1828800" algn="l">
              <a:lnSpc>
                <a:spcPct val="115000"/>
              </a:lnSpc>
              <a:spcBef>
                <a:spcPts val="3200"/>
              </a:spcBef>
              <a:spcAft>
                <a:spcPts val="0"/>
              </a:spcAft>
              <a:buSzPts val="4200"/>
              <a:buChar char="●"/>
              <a:defRPr sz="4200"/>
            </a:lvl4pPr>
            <a:lvl5pPr indent="-495300" lvl="4" marL="2286000" algn="l">
              <a:lnSpc>
                <a:spcPct val="115000"/>
              </a:lnSpc>
              <a:spcBef>
                <a:spcPts val="3200"/>
              </a:spcBef>
              <a:spcAft>
                <a:spcPts val="0"/>
              </a:spcAft>
              <a:buSzPts val="4200"/>
              <a:buChar char="○"/>
              <a:defRPr sz="4200"/>
            </a:lvl5pPr>
            <a:lvl6pPr indent="-495300" lvl="5" marL="2743200" algn="l">
              <a:lnSpc>
                <a:spcPct val="115000"/>
              </a:lnSpc>
              <a:spcBef>
                <a:spcPts val="3200"/>
              </a:spcBef>
              <a:spcAft>
                <a:spcPts val="0"/>
              </a:spcAft>
              <a:buSzPts val="4200"/>
              <a:buChar char="■"/>
              <a:defRPr sz="4200"/>
            </a:lvl6pPr>
            <a:lvl7pPr indent="-495300" lvl="6" marL="3200400" algn="l">
              <a:lnSpc>
                <a:spcPct val="115000"/>
              </a:lnSpc>
              <a:spcBef>
                <a:spcPts val="3200"/>
              </a:spcBef>
              <a:spcAft>
                <a:spcPts val="0"/>
              </a:spcAft>
              <a:buSzPts val="4200"/>
              <a:buChar char="●"/>
              <a:defRPr sz="4200"/>
            </a:lvl7pPr>
            <a:lvl8pPr indent="-495300" lvl="7" marL="3657600" algn="l">
              <a:lnSpc>
                <a:spcPct val="115000"/>
              </a:lnSpc>
              <a:spcBef>
                <a:spcPts val="3200"/>
              </a:spcBef>
              <a:spcAft>
                <a:spcPts val="0"/>
              </a:spcAft>
              <a:buSzPts val="4200"/>
              <a:buChar char="○"/>
              <a:defRPr sz="4200"/>
            </a:lvl8pPr>
            <a:lvl9pPr indent="-495300" lvl="8" marL="4114800" algn="l">
              <a:lnSpc>
                <a:spcPct val="115000"/>
              </a:lnSpc>
              <a:spcBef>
                <a:spcPts val="3200"/>
              </a:spcBef>
              <a:spcAft>
                <a:spcPts val="3200"/>
              </a:spcAft>
              <a:buSzPts val="4200"/>
              <a:buChar char="■"/>
              <a:defRPr sz="4200"/>
            </a:lvl9pPr>
          </a:lstStyle>
          <a:p/>
        </p:txBody>
      </p:sp>
      <p:sp>
        <p:nvSpPr>
          <p:cNvPr id="384" name="Google Shape;384;g21e7270dd63_0_4540"/>
          <p:cNvSpPr txBox="1"/>
          <p:nvPr>
            <p:ph idx="2" type="body"/>
          </p:nvPr>
        </p:nvSpPr>
        <p:spPr>
          <a:xfrm>
            <a:off x="12395200" y="3346704"/>
            <a:ext cx="10769400" cy="9436800"/>
          </a:xfrm>
          <a:prstGeom prst="rect">
            <a:avLst/>
          </a:prstGeom>
          <a:noFill/>
          <a:ln>
            <a:noFill/>
          </a:ln>
        </p:spPr>
        <p:txBody>
          <a:bodyPr anchorCtr="0" anchor="t" bIns="105450" lIns="211000" spcFirstLastPara="1" rIns="211000" wrap="square" tIns="105450">
            <a:normAutofit/>
          </a:bodyPr>
          <a:lstStyle>
            <a:lvl1pPr indent="-584200" lvl="0" marL="457200" algn="l">
              <a:lnSpc>
                <a:spcPct val="115000"/>
              </a:lnSpc>
              <a:spcBef>
                <a:spcPts val="1400"/>
              </a:spcBef>
              <a:spcAft>
                <a:spcPts val="0"/>
              </a:spcAft>
              <a:buSzPts val="5600"/>
              <a:buChar char="●"/>
              <a:defRPr sz="6400"/>
            </a:lvl1pPr>
            <a:lvl2pPr indent="-533400" lvl="1" marL="914400" algn="l">
              <a:lnSpc>
                <a:spcPct val="115000"/>
              </a:lnSpc>
              <a:spcBef>
                <a:spcPts val="3200"/>
              </a:spcBef>
              <a:spcAft>
                <a:spcPts val="0"/>
              </a:spcAft>
              <a:buSzPts val="4800"/>
              <a:buChar char="○"/>
              <a:defRPr sz="5600"/>
            </a:lvl2pPr>
            <a:lvl3pPr indent="-495300" lvl="2" marL="1371600" algn="l">
              <a:lnSpc>
                <a:spcPct val="115000"/>
              </a:lnSpc>
              <a:spcBef>
                <a:spcPts val="3200"/>
              </a:spcBef>
              <a:spcAft>
                <a:spcPts val="0"/>
              </a:spcAft>
              <a:buSzPts val="4200"/>
              <a:buChar char="■"/>
              <a:defRPr sz="4600"/>
            </a:lvl3pPr>
            <a:lvl4pPr indent="-495300" lvl="3" marL="1828800" algn="l">
              <a:lnSpc>
                <a:spcPct val="115000"/>
              </a:lnSpc>
              <a:spcBef>
                <a:spcPts val="3200"/>
              </a:spcBef>
              <a:spcAft>
                <a:spcPts val="0"/>
              </a:spcAft>
              <a:buSzPts val="4200"/>
              <a:buChar char="●"/>
              <a:defRPr sz="4200"/>
            </a:lvl4pPr>
            <a:lvl5pPr indent="-495300" lvl="4" marL="2286000" algn="l">
              <a:lnSpc>
                <a:spcPct val="115000"/>
              </a:lnSpc>
              <a:spcBef>
                <a:spcPts val="3200"/>
              </a:spcBef>
              <a:spcAft>
                <a:spcPts val="0"/>
              </a:spcAft>
              <a:buSzPts val="4200"/>
              <a:buChar char="○"/>
              <a:defRPr sz="4200"/>
            </a:lvl5pPr>
            <a:lvl6pPr indent="-495300" lvl="5" marL="2743200" algn="l">
              <a:lnSpc>
                <a:spcPct val="115000"/>
              </a:lnSpc>
              <a:spcBef>
                <a:spcPts val="3200"/>
              </a:spcBef>
              <a:spcAft>
                <a:spcPts val="0"/>
              </a:spcAft>
              <a:buSzPts val="4200"/>
              <a:buChar char="■"/>
              <a:defRPr sz="4200"/>
            </a:lvl6pPr>
            <a:lvl7pPr indent="-495300" lvl="6" marL="3200400" algn="l">
              <a:lnSpc>
                <a:spcPct val="115000"/>
              </a:lnSpc>
              <a:spcBef>
                <a:spcPts val="3200"/>
              </a:spcBef>
              <a:spcAft>
                <a:spcPts val="0"/>
              </a:spcAft>
              <a:buSzPts val="4200"/>
              <a:buChar char="●"/>
              <a:defRPr sz="4200"/>
            </a:lvl7pPr>
            <a:lvl8pPr indent="-495300" lvl="7" marL="3657600" algn="l">
              <a:lnSpc>
                <a:spcPct val="115000"/>
              </a:lnSpc>
              <a:spcBef>
                <a:spcPts val="3200"/>
              </a:spcBef>
              <a:spcAft>
                <a:spcPts val="0"/>
              </a:spcAft>
              <a:buSzPts val="4200"/>
              <a:buChar char="○"/>
              <a:defRPr sz="4200"/>
            </a:lvl8pPr>
            <a:lvl9pPr indent="-495300" lvl="8" marL="4114800" algn="l">
              <a:lnSpc>
                <a:spcPct val="115000"/>
              </a:lnSpc>
              <a:spcBef>
                <a:spcPts val="3200"/>
              </a:spcBef>
              <a:spcAft>
                <a:spcPts val="3200"/>
              </a:spcAft>
              <a:buSzPts val="4200"/>
              <a:buChar char="■"/>
              <a:defRPr sz="4200"/>
            </a:lvl9pPr>
          </a:lstStyle>
          <a:p/>
        </p:txBody>
      </p:sp>
      <p:sp>
        <p:nvSpPr>
          <p:cNvPr id="385" name="Google Shape;385;g21e7270dd63_0_4540"/>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386" name="Google Shape;386;g21e7270dd63_0_4540"/>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387" name="Google Shape;387;g21e7270dd63_0_4540"/>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pic>
        <p:nvPicPr>
          <p:cNvPr id="40" name="Google Shape;40;g21e7270dd63_0_4198"/>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41" name="Google Shape;41;g21e7270dd63_0_4198"/>
          <p:cNvSpPr txBox="1"/>
          <p:nvPr>
            <p:ph type="title"/>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900"/>
              <a:buNone/>
              <a:defRPr/>
            </a:lvl1pPr>
            <a:lvl2pPr lvl="1" algn="l">
              <a:lnSpc>
                <a:spcPct val="100000"/>
              </a:lnSpc>
              <a:spcBef>
                <a:spcPts val="0"/>
              </a:spcBef>
              <a:spcAft>
                <a:spcPts val="0"/>
              </a:spcAft>
              <a:buSzPts val="5900"/>
              <a:buNone/>
              <a:defRPr/>
            </a:lvl2pPr>
            <a:lvl3pPr lvl="2" algn="l">
              <a:lnSpc>
                <a:spcPct val="100000"/>
              </a:lnSpc>
              <a:spcBef>
                <a:spcPts val="0"/>
              </a:spcBef>
              <a:spcAft>
                <a:spcPts val="0"/>
              </a:spcAft>
              <a:buSzPts val="5900"/>
              <a:buNone/>
              <a:defRPr/>
            </a:lvl3pPr>
            <a:lvl4pPr lvl="3" algn="l">
              <a:lnSpc>
                <a:spcPct val="100000"/>
              </a:lnSpc>
              <a:spcBef>
                <a:spcPts val="0"/>
              </a:spcBef>
              <a:spcAft>
                <a:spcPts val="0"/>
              </a:spcAft>
              <a:buSzPts val="5900"/>
              <a:buNone/>
              <a:defRPr/>
            </a:lvl4pPr>
            <a:lvl5pPr lvl="4" algn="l">
              <a:lnSpc>
                <a:spcPct val="100000"/>
              </a:lnSpc>
              <a:spcBef>
                <a:spcPts val="0"/>
              </a:spcBef>
              <a:spcAft>
                <a:spcPts val="0"/>
              </a:spcAft>
              <a:buSzPts val="5900"/>
              <a:buNone/>
              <a:defRPr/>
            </a:lvl5pPr>
            <a:lvl6pPr lvl="5" algn="l">
              <a:lnSpc>
                <a:spcPct val="100000"/>
              </a:lnSpc>
              <a:spcBef>
                <a:spcPts val="0"/>
              </a:spcBef>
              <a:spcAft>
                <a:spcPts val="0"/>
              </a:spcAft>
              <a:buSzPts val="5900"/>
              <a:buNone/>
              <a:defRPr/>
            </a:lvl6pPr>
            <a:lvl7pPr lvl="6" algn="l">
              <a:lnSpc>
                <a:spcPct val="100000"/>
              </a:lnSpc>
              <a:spcBef>
                <a:spcPts val="0"/>
              </a:spcBef>
              <a:spcAft>
                <a:spcPts val="0"/>
              </a:spcAft>
              <a:buSzPts val="5900"/>
              <a:buNone/>
              <a:defRPr/>
            </a:lvl7pPr>
            <a:lvl8pPr lvl="7" algn="l">
              <a:lnSpc>
                <a:spcPct val="100000"/>
              </a:lnSpc>
              <a:spcBef>
                <a:spcPts val="0"/>
              </a:spcBef>
              <a:spcAft>
                <a:spcPts val="0"/>
              </a:spcAft>
              <a:buSzPts val="5900"/>
              <a:buNone/>
              <a:defRPr/>
            </a:lvl8pPr>
            <a:lvl9pPr lvl="8" algn="l">
              <a:lnSpc>
                <a:spcPct val="100000"/>
              </a:lnSpc>
              <a:spcBef>
                <a:spcPts val="0"/>
              </a:spcBef>
              <a:spcAft>
                <a:spcPts val="0"/>
              </a:spcAft>
              <a:buSzPts val="5900"/>
              <a:buNone/>
              <a:defRPr/>
            </a:lvl9pPr>
          </a:lstStyle>
          <a:p/>
        </p:txBody>
      </p:sp>
      <p:sp>
        <p:nvSpPr>
          <p:cNvPr id="42" name="Google Shape;42;g21e7270dd63_0_4198"/>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3" name="Google Shape;43;g21e7270dd63_0_4198"/>
          <p:cNvPicPr preferRelativeResize="0"/>
          <p:nvPr/>
        </p:nvPicPr>
        <p:blipFill rotWithShape="1">
          <a:blip r:embed="rId3">
            <a:alphaModFix/>
          </a:blip>
          <a:srcRect b="0" l="0" r="0" t="0"/>
          <a:stretch/>
        </p:blipFill>
        <p:spPr>
          <a:xfrm>
            <a:off x="21506465" y="12433076"/>
            <a:ext cx="2549908" cy="1053972"/>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88" name="Shape 388"/>
        <p:cNvGrpSpPr/>
        <p:nvPr/>
      </p:nvGrpSpPr>
      <p:grpSpPr>
        <a:xfrm>
          <a:off x="0" y="0"/>
          <a:ext cx="0" cy="0"/>
          <a:chOff x="0" y="0"/>
          <a:chExt cx="0" cy="0"/>
        </a:xfrm>
      </p:grpSpPr>
      <p:sp>
        <p:nvSpPr>
          <p:cNvPr id="389" name="Google Shape;389;g21e7270dd63_0_4547"/>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algn="l">
              <a:lnSpc>
                <a:spcPct val="100000"/>
              </a:lnSpc>
              <a:spcBef>
                <a:spcPts val="0"/>
              </a:spcBef>
              <a:spcAft>
                <a:spcPts val="0"/>
              </a:spcAft>
              <a:buClr>
                <a:schemeClr val="dk2"/>
              </a:buClr>
              <a:buSzPts val="42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90" name="Google Shape;390;g21e7270dd63_0_4547"/>
          <p:cNvSpPr txBox="1"/>
          <p:nvPr>
            <p:ph idx="1" type="body"/>
          </p:nvPr>
        </p:nvSpPr>
        <p:spPr>
          <a:xfrm>
            <a:off x="1219200" y="3200400"/>
            <a:ext cx="21945600" cy="9753600"/>
          </a:xfrm>
          <a:prstGeom prst="rect">
            <a:avLst/>
          </a:prstGeom>
          <a:noFill/>
          <a:ln>
            <a:noFill/>
          </a:ln>
        </p:spPr>
        <p:txBody>
          <a:bodyPr anchorCtr="0" anchor="t" bIns="105450" lIns="211000" spcFirstLastPara="1" rIns="211000" wrap="square" tIns="105450">
            <a:normAutofit/>
          </a:bodyPr>
          <a:lstStyle>
            <a:lvl1pPr indent="-444500" lvl="0" marL="457200" algn="l">
              <a:lnSpc>
                <a:spcPct val="115000"/>
              </a:lnSpc>
              <a:spcBef>
                <a:spcPts val="800"/>
              </a:spcBef>
              <a:spcAft>
                <a:spcPts val="0"/>
              </a:spcAft>
              <a:buSzPts val="3400"/>
              <a:buChar char="●"/>
              <a:defRPr/>
            </a:lvl1pPr>
            <a:lvl2pPr indent="-444500" lvl="1" marL="914400" algn="l">
              <a:lnSpc>
                <a:spcPct val="115000"/>
              </a:lnSpc>
              <a:spcBef>
                <a:spcPts val="3200"/>
              </a:spcBef>
              <a:spcAft>
                <a:spcPts val="0"/>
              </a:spcAft>
              <a:buSzPts val="3400"/>
              <a:buChar char="○"/>
              <a:defRPr/>
            </a:lvl2pPr>
            <a:lvl3pPr indent="-469900" lvl="2" marL="1371600" algn="l">
              <a:lnSpc>
                <a:spcPct val="115000"/>
              </a:lnSpc>
              <a:spcBef>
                <a:spcPts val="3200"/>
              </a:spcBef>
              <a:spcAft>
                <a:spcPts val="0"/>
              </a:spcAft>
              <a:buSzPts val="3800"/>
              <a:buChar char="■"/>
              <a:defRPr/>
            </a:lvl3pPr>
            <a:lvl4pPr indent="-495300" lvl="3" marL="1828800" algn="l">
              <a:lnSpc>
                <a:spcPct val="115000"/>
              </a:lnSpc>
              <a:spcBef>
                <a:spcPts val="3200"/>
              </a:spcBef>
              <a:spcAft>
                <a:spcPts val="0"/>
              </a:spcAft>
              <a:buSzPts val="4200"/>
              <a:buChar char="●"/>
              <a:defRPr/>
            </a:lvl4pPr>
            <a:lvl5pPr indent="-495300" lvl="4" marL="2286000" algn="l">
              <a:lnSpc>
                <a:spcPct val="115000"/>
              </a:lnSpc>
              <a:spcBef>
                <a:spcPts val="3200"/>
              </a:spcBef>
              <a:spcAft>
                <a:spcPts val="0"/>
              </a:spcAft>
              <a:buSzPts val="4200"/>
              <a:buChar char="○"/>
              <a:defRPr/>
            </a:lvl5pPr>
            <a:lvl6pPr indent="-495300" lvl="5" marL="2743200" algn="l">
              <a:lnSpc>
                <a:spcPct val="115000"/>
              </a:lnSpc>
              <a:spcBef>
                <a:spcPts val="3200"/>
              </a:spcBef>
              <a:spcAft>
                <a:spcPts val="0"/>
              </a:spcAft>
              <a:buSzPts val="4200"/>
              <a:buChar char="■"/>
              <a:defRPr/>
            </a:lvl6pPr>
            <a:lvl7pPr indent="-495300" lvl="6" marL="3200400" algn="l">
              <a:lnSpc>
                <a:spcPct val="115000"/>
              </a:lnSpc>
              <a:spcBef>
                <a:spcPts val="3200"/>
              </a:spcBef>
              <a:spcAft>
                <a:spcPts val="0"/>
              </a:spcAft>
              <a:buSzPts val="4200"/>
              <a:buChar char="●"/>
              <a:defRPr/>
            </a:lvl7pPr>
            <a:lvl8pPr indent="-495300" lvl="7" marL="3657600" algn="l">
              <a:lnSpc>
                <a:spcPct val="115000"/>
              </a:lnSpc>
              <a:spcBef>
                <a:spcPts val="3200"/>
              </a:spcBef>
              <a:spcAft>
                <a:spcPts val="0"/>
              </a:spcAft>
              <a:buSzPts val="4200"/>
              <a:buChar char="○"/>
              <a:defRPr/>
            </a:lvl8pPr>
            <a:lvl9pPr indent="-495300" lvl="8" marL="4114800" algn="l">
              <a:lnSpc>
                <a:spcPct val="115000"/>
              </a:lnSpc>
              <a:spcBef>
                <a:spcPts val="3200"/>
              </a:spcBef>
              <a:spcAft>
                <a:spcPts val="3200"/>
              </a:spcAft>
              <a:buSzPts val="4200"/>
              <a:buChar char="■"/>
              <a:defRPr/>
            </a:lvl9pPr>
          </a:lstStyle>
          <a:p/>
        </p:txBody>
      </p:sp>
      <p:sp>
        <p:nvSpPr>
          <p:cNvPr id="391" name="Google Shape;391;g21e7270dd63_0_4547"/>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392" name="Google Shape;392;g21e7270dd63_0_4547"/>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393" name="Google Shape;393;g21e7270dd63_0_4547"/>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320">
          <p15:clr>
            <a:srgbClr val="FBAE40"/>
          </p15:clr>
        </p15:guide>
        <p15:guide id="2" pos="768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94" name="Shape 394"/>
        <p:cNvGrpSpPr/>
        <p:nvPr/>
      </p:nvGrpSpPr>
      <p:grpSpPr>
        <a:xfrm>
          <a:off x="0" y="0"/>
          <a:ext cx="0" cy="0"/>
          <a:chOff x="0" y="0"/>
          <a:chExt cx="0" cy="0"/>
        </a:xfrm>
      </p:grpSpPr>
      <p:sp>
        <p:nvSpPr>
          <p:cNvPr id="395" name="Google Shape;395;g21e7270dd63_0_4553"/>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algn="l">
              <a:lnSpc>
                <a:spcPct val="100000"/>
              </a:lnSpc>
              <a:spcBef>
                <a:spcPts val="0"/>
              </a:spcBef>
              <a:spcAft>
                <a:spcPts val="0"/>
              </a:spcAft>
              <a:buClr>
                <a:schemeClr val="dk2"/>
              </a:buClr>
              <a:buSzPts val="9400"/>
              <a:buFont typeface="Arial"/>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96" name="Google Shape;396;g21e7270dd63_0_4553"/>
          <p:cNvSpPr txBox="1"/>
          <p:nvPr>
            <p:ph idx="1" type="body"/>
          </p:nvPr>
        </p:nvSpPr>
        <p:spPr>
          <a:xfrm>
            <a:off x="1219200" y="3352800"/>
            <a:ext cx="10485600" cy="1279800"/>
          </a:xfrm>
          <a:prstGeom prst="rect">
            <a:avLst/>
          </a:prstGeom>
          <a:noFill/>
          <a:ln>
            <a:noFill/>
          </a:ln>
        </p:spPr>
        <p:txBody>
          <a:bodyPr anchorCtr="0" anchor="ctr" bIns="105450" lIns="211000" spcFirstLastPara="1" rIns="211000" wrap="square" tIns="105450">
            <a:normAutofit/>
          </a:bodyPr>
          <a:lstStyle>
            <a:lvl1pPr indent="-228600" lvl="0" marL="457200" algn="ctr">
              <a:lnSpc>
                <a:spcPct val="115000"/>
              </a:lnSpc>
              <a:spcBef>
                <a:spcPts val="800"/>
              </a:spcBef>
              <a:spcAft>
                <a:spcPts val="0"/>
              </a:spcAft>
              <a:buSzPts val="4000"/>
              <a:buNone/>
              <a:defRPr b="0" sz="4600">
                <a:solidFill>
                  <a:schemeClr val="dk2"/>
                </a:solidFill>
              </a:defRPr>
            </a:lvl1pPr>
            <a:lvl2pPr indent="-228600" lvl="1" marL="914400" algn="l">
              <a:lnSpc>
                <a:spcPct val="115000"/>
              </a:lnSpc>
              <a:spcBef>
                <a:spcPts val="3200"/>
              </a:spcBef>
              <a:spcAft>
                <a:spcPts val="0"/>
              </a:spcAft>
              <a:buSzPts val="4000"/>
              <a:buNone/>
              <a:defRPr b="1" sz="4600"/>
            </a:lvl2pPr>
            <a:lvl3pPr indent="-228600" lvl="2" marL="1371600" algn="l">
              <a:lnSpc>
                <a:spcPct val="115000"/>
              </a:lnSpc>
              <a:spcBef>
                <a:spcPts val="3200"/>
              </a:spcBef>
              <a:spcAft>
                <a:spcPts val="0"/>
              </a:spcAft>
              <a:buSzPts val="3800"/>
              <a:buNone/>
              <a:defRPr b="1" sz="4200"/>
            </a:lvl3pPr>
            <a:lvl4pPr indent="-228600" lvl="3" marL="1828800" algn="l">
              <a:lnSpc>
                <a:spcPct val="115000"/>
              </a:lnSpc>
              <a:spcBef>
                <a:spcPts val="3200"/>
              </a:spcBef>
              <a:spcAft>
                <a:spcPts val="0"/>
              </a:spcAft>
              <a:buSzPts val="3800"/>
              <a:buNone/>
              <a:defRPr b="1" sz="3800"/>
            </a:lvl4pPr>
            <a:lvl5pPr indent="-228600" lvl="4" marL="2286000" algn="l">
              <a:lnSpc>
                <a:spcPct val="115000"/>
              </a:lnSpc>
              <a:spcBef>
                <a:spcPts val="3200"/>
              </a:spcBef>
              <a:spcAft>
                <a:spcPts val="0"/>
              </a:spcAft>
              <a:buSzPts val="3800"/>
              <a:buNone/>
              <a:defRPr b="1" sz="3800"/>
            </a:lvl5pPr>
            <a:lvl6pPr indent="-228600" lvl="5" marL="2743200" algn="l">
              <a:lnSpc>
                <a:spcPct val="115000"/>
              </a:lnSpc>
              <a:spcBef>
                <a:spcPts val="3200"/>
              </a:spcBef>
              <a:spcAft>
                <a:spcPts val="0"/>
              </a:spcAft>
              <a:buSzPts val="3800"/>
              <a:buNone/>
              <a:defRPr b="1" sz="3800"/>
            </a:lvl6pPr>
            <a:lvl7pPr indent="-228600" lvl="6" marL="3200400" algn="l">
              <a:lnSpc>
                <a:spcPct val="115000"/>
              </a:lnSpc>
              <a:spcBef>
                <a:spcPts val="3200"/>
              </a:spcBef>
              <a:spcAft>
                <a:spcPts val="0"/>
              </a:spcAft>
              <a:buSzPts val="3800"/>
              <a:buNone/>
              <a:defRPr b="1" sz="3800"/>
            </a:lvl7pPr>
            <a:lvl8pPr indent="-228600" lvl="7" marL="3657600" algn="l">
              <a:lnSpc>
                <a:spcPct val="115000"/>
              </a:lnSpc>
              <a:spcBef>
                <a:spcPts val="3200"/>
              </a:spcBef>
              <a:spcAft>
                <a:spcPts val="0"/>
              </a:spcAft>
              <a:buSzPts val="3800"/>
              <a:buNone/>
              <a:defRPr b="1" sz="3800"/>
            </a:lvl8pPr>
            <a:lvl9pPr indent="-228600" lvl="8" marL="4114800" algn="l">
              <a:lnSpc>
                <a:spcPct val="115000"/>
              </a:lnSpc>
              <a:spcBef>
                <a:spcPts val="3200"/>
              </a:spcBef>
              <a:spcAft>
                <a:spcPts val="3200"/>
              </a:spcAft>
              <a:buSzPts val="3800"/>
              <a:buNone/>
              <a:defRPr b="1" sz="3800"/>
            </a:lvl9pPr>
          </a:lstStyle>
          <a:p/>
        </p:txBody>
      </p:sp>
      <p:sp>
        <p:nvSpPr>
          <p:cNvPr id="397" name="Google Shape;397;g21e7270dd63_0_4553"/>
          <p:cNvSpPr txBox="1"/>
          <p:nvPr>
            <p:ph idx="2" type="body"/>
          </p:nvPr>
        </p:nvSpPr>
        <p:spPr>
          <a:xfrm>
            <a:off x="1219200" y="4876800"/>
            <a:ext cx="10485600" cy="7902600"/>
          </a:xfrm>
          <a:prstGeom prst="rect">
            <a:avLst/>
          </a:prstGeom>
          <a:noFill/>
          <a:ln>
            <a:noFill/>
          </a:ln>
        </p:spPr>
        <p:txBody>
          <a:bodyPr anchorCtr="0" anchor="t" bIns="105450" lIns="211000" spcFirstLastPara="1" rIns="211000" wrap="square" tIns="105450">
            <a:normAutofit/>
          </a:bodyPr>
          <a:lstStyle>
            <a:lvl1pPr indent="-533400" lvl="0" marL="457200" algn="l">
              <a:lnSpc>
                <a:spcPct val="115000"/>
              </a:lnSpc>
              <a:spcBef>
                <a:spcPts val="1000"/>
              </a:spcBef>
              <a:spcAft>
                <a:spcPts val="0"/>
              </a:spcAft>
              <a:buSzPts val="4800"/>
              <a:buChar char="●"/>
              <a:defRPr sz="5600"/>
            </a:lvl1pPr>
            <a:lvl2pPr indent="-482600" lvl="1" marL="914400" algn="l">
              <a:lnSpc>
                <a:spcPct val="115000"/>
              </a:lnSpc>
              <a:spcBef>
                <a:spcPts val="3200"/>
              </a:spcBef>
              <a:spcAft>
                <a:spcPts val="0"/>
              </a:spcAft>
              <a:buSzPts val="4000"/>
              <a:buChar char="○"/>
              <a:defRPr sz="4600"/>
            </a:lvl2pPr>
            <a:lvl3pPr indent="-469900" lvl="2" marL="1371600" algn="l">
              <a:lnSpc>
                <a:spcPct val="115000"/>
              </a:lnSpc>
              <a:spcBef>
                <a:spcPts val="3200"/>
              </a:spcBef>
              <a:spcAft>
                <a:spcPts val="0"/>
              </a:spcAft>
              <a:buSzPts val="3800"/>
              <a:buChar char="■"/>
              <a:defRPr sz="4200"/>
            </a:lvl3pPr>
            <a:lvl4pPr indent="-469900" lvl="3" marL="1828800" algn="l">
              <a:lnSpc>
                <a:spcPct val="115000"/>
              </a:lnSpc>
              <a:spcBef>
                <a:spcPts val="3200"/>
              </a:spcBef>
              <a:spcAft>
                <a:spcPts val="0"/>
              </a:spcAft>
              <a:buSzPts val="3800"/>
              <a:buChar char="●"/>
              <a:defRPr sz="3800"/>
            </a:lvl4pPr>
            <a:lvl5pPr indent="-469900" lvl="4" marL="2286000" algn="l">
              <a:lnSpc>
                <a:spcPct val="115000"/>
              </a:lnSpc>
              <a:spcBef>
                <a:spcPts val="3200"/>
              </a:spcBef>
              <a:spcAft>
                <a:spcPts val="0"/>
              </a:spcAft>
              <a:buSzPts val="3800"/>
              <a:buChar char="○"/>
              <a:defRPr sz="3800"/>
            </a:lvl5pPr>
            <a:lvl6pPr indent="-469900" lvl="5" marL="2743200" algn="l">
              <a:lnSpc>
                <a:spcPct val="115000"/>
              </a:lnSpc>
              <a:spcBef>
                <a:spcPts val="3200"/>
              </a:spcBef>
              <a:spcAft>
                <a:spcPts val="0"/>
              </a:spcAft>
              <a:buSzPts val="3800"/>
              <a:buChar char="■"/>
              <a:defRPr sz="3800"/>
            </a:lvl6pPr>
            <a:lvl7pPr indent="-469900" lvl="6" marL="3200400" algn="l">
              <a:lnSpc>
                <a:spcPct val="115000"/>
              </a:lnSpc>
              <a:spcBef>
                <a:spcPts val="3200"/>
              </a:spcBef>
              <a:spcAft>
                <a:spcPts val="0"/>
              </a:spcAft>
              <a:buSzPts val="3800"/>
              <a:buChar char="●"/>
              <a:defRPr sz="3800"/>
            </a:lvl7pPr>
            <a:lvl8pPr indent="-469900" lvl="7" marL="3657600" algn="l">
              <a:lnSpc>
                <a:spcPct val="115000"/>
              </a:lnSpc>
              <a:spcBef>
                <a:spcPts val="3200"/>
              </a:spcBef>
              <a:spcAft>
                <a:spcPts val="0"/>
              </a:spcAft>
              <a:buSzPts val="3800"/>
              <a:buChar char="○"/>
              <a:defRPr sz="3800"/>
            </a:lvl8pPr>
            <a:lvl9pPr indent="-469900" lvl="8" marL="4114800" algn="l">
              <a:lnSpc>
                <a:spcPct val="115000"/>
              </a:lnSpc>
              <a:spcBef>
                <a:spcPts val="3200"/>
              </a:spcBef>
              <a:spcAft>
                <a:spcPts val="3200"/>
              </a:spcAft>
              <a:buSzPts val="3800"/>
              <a:buChar char="■"/>
              <a:defRPr sz="3800"/>
            </a:lvl9pPr>
          </a:lstStyle>
          <a:p/>
        </p:txBody>
      </p:sp>
      <p:sp>
        <p:nvSpPr>
          <p:cNvPr id="398" name="Google Shape;398;g21e7270dd63_0_4553"/>
          <p:cNvSpPr txBox="1"/>
          <p:nvPr>
            <p:ph idx="3" type="body"/>
          </p:nvPr>
        </p:nvSpPr>
        <p:spPr>
          <a:xfrm>
            <a:off x="12679680" y="3352800"/>
            <a:ext cx="10485600" cy="1279800"/>
          </a:xfrm>
          <a:prstGeom prst="rect">
            <a:avLst/>
          </a:prstGeom>
          <a:noFill/>
          <a:ln>
            <a:noFill/>
          </a:ln>
        </p:spPr>
        <p:txBody>
          <a:bodyPr anchorCtr="0" anchor="ctr" bIns="105450" lIns="211000" spcFirstLastPara="1" rIns="211000" wrap="square" tIns="105450">
            <a:normAutofit/>
          </a:bodyPr>
          <a:lstStyle>
            <a:lvl1pPr indent="-228600" lvl="0" marL="457200" algn="ctr">
              <a:lnSpc>
                <a:spcPct val="115000"/>
              </a:lnSpc>
              <a:spcBef>
                <a:spcPts val="800"/>
              </a:spcBef>
              <a:spcAft>
                <a:spcPts val="0"/>
              </a:spcAft>
              <a:buSzPts val="4000"/>
              <a:buNone/>
              <a:defRPr b="0" sz="4600">
                <a:solidFill>
                  <a:schemeClr val="dk2"/>
                </a:solidFill>
                <a:latin typeface="Arial"/>
                <a:ea typeface="Arial"/>
                <a:cs typeface="Arial"/>
                <a:sym typeface="Arial"/>
              </a:defRPr>
            </a:lvl1pPr>
            <a:lvl2pPr indent="-228600" lvl="1" marL="914400" algn="l">
              <a:lnSpc>
                <a:spcPct val="115000"/>
              </a:lnSpc>
              <a:spcBef>
                <a:spcPts val="3200"/>
              </a:spcBef>
              <a:spcAft>
                <a:spcPts val="0"/>
              </a:spcAft>
              <a:buSzPts val="4000"/>
              <a:buNone/>
              <a:defRPr b="1" sz="4600"/>
            </a:lvl2pPr>
            <a:lvl3pPr indent="-228600" lvl="2" marL="1371600" algn="l">
              <a:lnSpc>
                <a:spcPct val="115000"/>
              </a:lnSpc>
              <a:spcBef>
                <a:spcPts val="3200"/>
              </a:spcBef>
              <a:spcAft>
                <a:spcPts val="0"/>
              </a:spcAft>
              <a:buSzPts val="3800"/>
              <a:buNone/>
              <a:defRPr b="1" sz="4200"/>
            </a:lvl3pPr>
            <a:lvl4pPr indent="-228600" lvl="3" marL="1828800" algn="l">
              <a:lnSpc>
                <a:spcPct val="115000"/>
              </a:lnSpc>
              <a:spcBef>
                <a:spcPts val="3200"/>
              </a:spcBef>
              <a:spcAft>
                <a:spcPts val="0"/>
              </a:spcAft>
              <a:buSzPts val="3800"/>
              <a:buNone/>
              <a:defRPr b="1" sz="3800"/>
            </a:lvl4pPr>
            <a:lvl5pPr indent="-228600" lvl="4" marL="2286000" algn="l">
              <a:lnSpc>
                <a:spcPct val="115000"/>
              </a:lnSpc>
              <a:spcBef>
                <a:spcPts val="3200"/>
              </a:spcBef>
              <a:spcAft>
                <a:spcPts val="0"/>
              </a:spcAft>
              <a:buSzPts val="3800"/>
              <a:buNone/>
              <a:defRPr b="1" sz="3800"/>
            </a:lvl5pPr>
            <a:lvl6pPr indent="-228600" lvl="5" marL="2743200" algn="l">
              <a:lnSpc>
                <a:spcPct val="115000"/>
              </a:lnSpc>
              <a:spcBef>
                <a:spcPts val="3200"/>
              </a:spcBef>
              <a:spcAft>
                <a:spcPts val="0"/>
              </a:spcAft>
              <a:buSzPts val="3800"/>
              <a:buNone/>
              <a:defRPr b="1" sz="3800"/>
            </a:lvl6pPr>
            <a:lvl7pPr indent="-228600" lvl="6" marL="3200400" algn="l">
              <a:lnSpc>
                <a:spcPct val="115000"/>
              </a:lnSpc>
              <a:spcBef>
                <a:spcPts val="3200"/>
              </a:spcBef>
              <a:spcAft>
                <a:spcPts val="0"/>
              </a:spcAft>
              <a:buSzPts val="3800"/>
              <a:buNone/>
              <a:defRPr b="1" sz="3800"/>
            </a:lvl7pPr>
            <a:lvl8pPr indent="-228600" lvl="7" marL="3657600" algn="l">
              <a:lnSpc>
                <a:spcPct val="115000"/>
              </a:lnSpc>
              <a:spcBef>
                <a:spcPts val="3200"/>
              </a:spcBef>
              <a:spcAft>
                <a:spcPts val="0"/>
              </a:spcAft>
              <a:buSzPts val="3800"/>
              <a:buNone/>
              <a:defRPr b="1" sz="3800"/>
            </a:lvl8pPr>
            <a:lvl9pPr indent="-228600" lvl="8" marL="4114800" algn="l">
              <a:lnSpc>
                <a:spcPct val="115000"/>
              </a:lnSpc>
              <a:spcBef>
                <a:spcPts val="3200"/>
              </a:spcBef>
              <a:spcAft>
                <a:spcPts val="3200"/>
              </a:spcAft>
              <a:buSzPts val="3800"/>
              <a:buNone/>
              <a:defRPr b="1" sz="3800"/>
            </a:lvl9pPr>
          </a:lstStyle>
          <a:p/>
        </p:txBody>
      </p:sp>
      <p:sp>
        <p:nvSpPr>
          <p:cNvPr id="399" name="Google Shape;399;g21e7270dd63_0_4553"/>
          <p:cNvSpPr txBox="1"/>
          <p:nvPr>
            <p:ph idx="4" type="body"/>
          </p:nvPr>
        </p:nvSpPr>
        <p:spPr>
          <a:xfrm>
            <a:off x="12679680" y="4876800"/>
            <a:ext cx="10485600" cy="7902600"/>
          </a:xfrm>
          <a:prstGeom prst="rect">
            <a:avLst/>
          </a:prstGeom>
          <a:noFill/>
          <a:ln>
            <a:noFill/>
          </a:ln>
        </p:spPr>
        <p:txBody>
          <a:bodyPr anchorCtr="0" anchor="t" bIns="105450" lIns="211000" spcFirstLastPara="1" rIns="211000" wrap="square" tIns="105450">
            <a:normAutofit/>
          </a:bodyPr>
          <a:lstStyle>
            <a:lvl1pPr indent="-533400" lvl="0" marL="457200" algn="l">
              <a:lnSpc>
                <a:spcPct val="115000"/>
              </a:lnSpc>
              <a:spcBef>
                <a:spcPts val="1000"/>
              </a:spcBef>
              <a:spcAft>
                <a:spcPts val="0"/>
              </a:spcAft>
              <a:buSzPts val="4800"/>
              <a:buChar char="●"/>
              <a:defRPr sz="5600"/>
            </a:lvl1pPr>
            <a:lvl2pPr indent="-482600" lvl="1" marL="914400" algn="l">
              <a:lnSpc>
                <a:spcPct val="115000"/>
              </a:lnSpc>
              <a:spcBef>
                <a:spcPts val="3200"/>
              </a:spcBef>
              <a:spcAft>
                <a:spcPts val="0"/>
              </a:spcAft>
              <a:buSzPts val="4000"/>
              <a:buChar char="○"/>
              <a:defRPr sz="4600"/>
            </a:lvl2pPr>
            <a:lvl3pPr indent="-469900" lvl="2" marL="1371600" algn="l">
              <a:lnSpc>
                <a:spcPct val="115000"/>
              </a:lnSpc>
              <a:spcBef>
                <a:spcPts val="3200"/>
              </a:spcBef>
              <a:spcAft>
                <a:spcPts val="0"/>
              </a:spcAft>
              <a:buSzPts val="3800"/>
              <a:buChar char="■"/>
              <a:defRPr sz="4200"/>
            </a:lvl3pPr>
            <a:lvl4pPr indent="-469900" lvl="3" marL="1828800" algn="l">
              <a:lnSpc>
                <a:spcPct val="115000"/>
              </a:lnSpc>
              <a:spcBef>
                <a:spcPts val="3200"/>
              </a:spcBef>
              <a:spcAft>
                <a:spcPts val="0"/>
              </a:spcAft>
              <a:buSzPts val="3800"/>
              <a:buChar char="●"/>
              <a:defRPr sz="3800"/>
            </a:lvl4pPr>
            <a:lvl5pPr indent="-469900" lvl="4" marL="2286000" algn="l">
              <a:lnSpc>
                <a:spcPct val="115000"/>
              </a:lnSpc>
              <a:spcBef>
                <a:spcPts val="3200"/>
              </a:spcBef>
              <a:spcAft>
                <a:spcPts val="0"/>
              </a:spcAft>
              <a:buSzPts val="3800"/>
              <a:buChar char="○"/>
              <a:defRPr sz="3800"/>
            </a:lvl5pPr>
            <a:lvl6pPr indent="-469900" lvl="5" marL="2743200" algn="l">
              <a:lnSpc>
                <a:spcPct val="115000"/>
              </a:lnSpc>
              <a:spcBef>
                <a:spcPts val="3200"/>
              </a:spcBef>
              <a:spcAft>
                <a:spcPts val="0"/>
              </a:spcAft>
              <a:buSzPts val="3800"/>
              <a:buChar char="■"/>
              <a:defRPr sz="3800"/>
            </a:lvl6pPr>
            <a:lvl7pPr indent="-469900" lvl="6" marL="3200400" algn="l">
              <a:lnSpc>
                <a:spcPct val="115000"/>
              </a:lnSpc>
              <a:spcBef>
                <a:spcPts val="3200"/>
              </a:spcBef>
              <a:spcAft>
                <a:spcPts val="0"/>
              </a:spcAft>
              <a:buSzPts val="3800"/>
              <a:buChar char="●"/>
              <a:defRPr sz="3800"/>
            </a:lvl7pPr>
            <a:lvl8pPr indent="-469900" lvl="7" marL="3657600" algn="l">
              <a:lnSpc>
                <a:spcPct val="115000"/>
              </a:lnSpc>
              <a:spcBef>
                <a:spcPts val="3200"/>
              </a:spcBef>
              <a:spcAft>
                <a:spcPts val="0"/>
              </a:spcAft>
              <a:buSzPts val="3800"/>
              <a:buChar char="○"/>
              <a:defRPr sz="3800"/>
            </a:lvl8pPr>
            <a:lvl9pPr indent="-469900" lvl="8" marL="4114800" algn="l">
              <a:lnSpc>
                <a:spcPct val="115000"/>
              </a:lnSpc>
              <a:spcBef>
                <a:spcPts val="3200"/>
              </a:spcBef>
              <a:spcAft>
                <a:spcPts val="3200"/>
              </a:spcAft>
              <a:buSzPts val="3800"/>
              <a:buChar char="■"/>
              <a:defRPr sz="3800"/>
            </a:lvl9pPr>
          </a:lstStyle>
          <a:p/>
        </p:txBody>
      </p:sp>
      <p:sp>
        <p:nvSpPr>
          <p:cNvPr id="400" name="Google Shape;400;g21e7270dd63_0_4553"/>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401" name="Google Shape;401;g21e7270dd63_0_4553"/>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402" name="Google Shape;402;g21e7270dd63_0_4553"/>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403" name="Google Shape;403;g21e7270dd63_0_4553"/>
          <p:cNvCxnSpPr/>
          <p:nvPr/>
        </p:nvCxnSpPr>
        <p:spPr>
          <a:xfrm rot="5400000">
            <a:off x="7483817" y="8091182"/>
            <a:ext cx="9418200" cy="240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404" name="Shape 404"/>
        <p:cNvGrpSpPr/>
        <p:nvPr/>
      </p:nvGrpSpPr>
      <p:grpSpPr>
        <a:xfrm>
          <a:off x="0" y="0"/>
          <a:ext cx="0" cy="0"/>
          <a:chOff x="0" y="0"/>
          <a:chExt cx="0" cy="0"/>
        </a:xfrm>
      </p:grpSpPr>
      <p:sp>
        <p:nvSpPr>
          <p:cNvPr id="405" name="Google Shape;405;g21e7270dd63_0_4563"/>
          <p:cNvSpPr txBox="1"/>
          <p:nvPr>
            <p:ph idx="1" type="body"/>
          </p:nvPr>
        </p:nvSpPr>
        <p:spPr>
          <a:xfrm>
            <a:off x="650245" y="2647952"/>
            <a:ext cx="23085600" cy="9429600"/>
          </a:xfrm>
          <a:prstGeom prst="rect">
            <a:avLst/>
          </a:prstGeom>
          <a:noFill/>
          <a:ln>
            <a:noFill/>
          </a:ln>
        </p:spPr>
        <p:txBody>
          <a:bodyPr anchorCtr="0" anchor="t" bIns="105450" lIns="211000" spcFirstLastPara="1" rIns="211000" wrap="square" tIns="105450">
            <a:normAutofit/>
          </a:bodyPr>
          <a:lstStyle>
            <a:lvl1pPr indent="-444500" lvl="0" marL="457200" algn="l">
              <a:lnSpc>
                <a:spcPct val="115000"/>
              </a:lnSpc>
              <a:spcBef>
                <a:spcPts val="800"/>
              </a:spcBef>
              <a:spcAft>
                <a:spcPts val="0"/>
              </a:spcAft>
              <a:buSzPts val="3400"/>
              <a:buChar char="●"/>
              <a:defRPr/>
            </a:lvl1pPr>
            <a:lvl2pPr indent="-444500" lvl="1" marL="914400" algn="l">
              <a:lnSpc>
                <a:spcPct val="115000"/>
              </a:lnSpc>
              <a:spcBef>
                <a:spcPts val="3200"/>
              </a:spcBef>
              <a:spcAft>
                <a:spcPts val="0"/>
              </a:spcAft>
              <a:buSzPts val="3400"/>
              <a:buChar char="○"/>
              <a:defRPr/>
            </a:lvl2pPr>
            <a:lvl3pPr indent="-469900" lvl="2" marL="1371600" algn="l">
              <a:lnSpc>
                <a:spcPct val="115000"/>
              </a:lnSpc>
              <a:spcBef>
                <a:spcPts val="3200"/>
              </a:spcBef>
              <a:spcAft>
                <a:spcPts val="0"/>
              </a:spcAft>
              <a:buSzPts val="3800"/>
              <a:buChar char="■"/>
              <a:defRPr/>
            </a:lvl3pPr>
            <a:lvl4pPr indent="-495300" lvl="3" marL="1828800" algn="l">
              <a:lnSpc>
                <a:spcPct val="115000"/>
              </a:lnSpc>
              <a:spcBef>
                <a:spcPts val="3200"/>
              </a:spcBef>
              <a:spcAft>
                <a:spcPts val="0"/>
              </a:spcAft>
              <a:buSzPts val="4200"/>
              <a:buChar char="●"/>
              <a:defRPr/>
            </a:lvl4pPr>
            <a:lvl5pPr indent="-495300" lvl="4" marL="2286000" algn="l">
              <a:lnSpc>
                <a:spcPct val="115000"/>
              </a:lnSpc>
              <a:spcBef>
                <a:spcPts val="3200"/>
              </a:spcBef>
              <a:spcAft>
                <a:spcPts val="0"/>
              </a:spcAft>
              <a:buSzPts val="4200"/>
              <a:buChar char="○"/>
              <a:defRPr/>
            </a:lvl5pPr>
            <a:lvl6pPr indent="-495300" lvl="5" marL="2743200" algn="l">
              <a:lnSpc>
                <a:spcPct val="115000"/>
              </a:lnSpc>
              <a:spcBef>
                <a:spcPts val="3200"/>
              </a:spcBef>
              <a:spcAft>
                <a:spcPts val="0"/>
              </a:spcAft>
              <a:buSzPts val="4200"/>
              <a:buChar char="■"/>
              <a:defRPr/>
            </a:lvl6pPr>
            <a:lvl7pPr indent="-495300" lvl="6" marL="3200400" algn="l">
              <a:lnSpc>
                <a:spcPct val="115000"/>
              </a:lnSpc>
              <a:spcBef>
                <a:spcPts val="3200"/>
              </a:spcBef>
              <a:spcAft>
                <a:spcPts val="0"/>
              </a:spcAft>
              <a:buSzPts val="4200"/>
              <a:buChar char="●"/>
              <a:defRPr/>
            </a:lvl7pPr>
            <a:lvl8pPr indent="-495300" lvl="7" marL="3657600" algn="l">
              <a:lnSpc>
                <a:spcPct val="115000"/>
              </a:lnSpc>
              <a:spcBef>
                <a:spcPts val="3200"/>
              </a:spcBef>
              <a:spcAft>
                <a:spcPts val="0"/>
              </a:spcAft>
              <a:buSzPts val="4200"/>
              <a:buChar char="○"/>
              <a:defRPr/>
            </a:lvl8pPr>
            <a:lvl9pPr indent="-495300" lvl="8" marL="4114800" algn="l">
              <a:lnSpc>
                <a:spcPct val="115000"/>
              </a:lnSpc>
              <a:spcBef>
                <a:spcPts val="3200"/>
              </a:spcBef>
              <a:spcAft>
                <a:spcPts val="3200"/>
              </a:spcAft>
              <a:buSzPts val="4200"/>
              <a:buChar char="■"/>
              <a:defRPr/>
            </a:lvl9pPr>
          </a:lstStyle>
          <a:p/>
        </p:txBody>
      </p:sp>
      <p:sp>
        <p:nvSpPr>
          <p:cNvPr id="406" name="Google Shape;406;g21e7270dd63_0_4563"/>
          <p:cNvSpPr txBox="1"/>
          <p:nvPr>
            <p:ph idx="2" type="body"/>
          </p:nvPr>
        </p:nvSpPr>
        <p:spPr>
          <a:xfrm>
            <a:off x="650245" y="1348742"/>
            <a:ext cx="23085600" cy="1007400"/>
          </a:xfrm>
          <a:prstGeom prst="rect">
            <a:avLst/>
          </a:prstGeom>
          <a:noFill/>
          <a:ln>
            <a:noFill/>
          </a:ln>
        </p:spPr>
        <p:txBody>
          <a:bodyPr anchorCtr="0" anchor="t" bIns="105450" lIns="211000" spcFirstLastPara="1" rIns="211000" wrap="square" tIns="105450">
            <a:normAutofit/>
          </a:bodyPr>
          <a:lstStyle>
            <a:lvl1pPr indent="-431800" lvl="0" marL="457200" algn="l">
              <a:lnSpc>
                <a:spcPct val="100000"/>
              </a:lnSpc>
              <a:spcBef>
                <a:spcPts val="800"/>
              </a:spcBef>
              <a:spcAft>
                <a:spcPts val="0"/>
              </a:spcAft>
              <a:buSzPts val="3200"/>
              <a:buChar char="●"/>
              <a:defRPr b="0" i="0" sz="3800">
                <a:solidFill>
                  <a:schemeClr val="dk2"/>
                </a:solidFill>
                <a:latin typeface="Calibri"/>
                <a:ea typeface="Calibri"/>
                <a:cs typeface="Calibri"/>
                <a:sym typeface="Calibri"/>
              </a:defRPr>
            </a:lvl1pPr>
            <a:lvl2pPr indent="-431800" lvl="1" marL="914400" algn="l">
              <a:lnSpc>
                <a:spcPct val="104984"/>
              </a:lnSpc>
              <a:spcBef>
                <a:spcPts val="3200"/>
              </a:spcBef>
              <a:spcAft>
                <a:spcPts val="0"/>
              </a:spcAft>
              <a:buSzPts val="3200"/>
              <a:buChar char="○"/>
              <a:defRPr sz="3800">
                <a:solidFill>
                  <a:schemeClr val="dk2"/>
                </a:solidFill>
                <a:latin typeface="Calibri"/>
                <a:ea typeface="Calibri"/>
                <a:cs typeface="Calibri"/>
                <a:sym typeface="Calibri"/>
              </a:defRPr>
            </a:lvl2pPr>
            <a:lvl3pPr indent="-469900" lvl="2" marL="1371600" algn="l">
              <a:lnSpc>
                <a:spcPct val="115000"/>
              </a:lnSpc>
              <a:spcBef>
                <a:spcPts val="3200"/>
              </a:spcBef>
              <a:spcAft>
                <a:spcPts val="0"/>
              </a:spcAft>
              <a:buSzPts val="3800"/>
              <a:buChar char="■"/>
              <a:defRPr/>
            </a:lvl3pPr>
            <a:lvl4pPr indent="-495300" lvl="3" marL="1828800" algn="l">
              <a:lnSpc>
                <a:spcPct val="115000"/>
              </a:lnSpc>
              <a:spcBef>
                <a:spcPts val="3200"/>
              </a:spcBef>
              <a:spcAft>
                <a:spcPts val="0"/>
              </a:spcAft>
              <a:buSzPts val="4200"/>
              <a:buChar char="●"/>
              <a:defRPr/>
            </a:lvl4pPr>
            <a:lvl5pPr indent="-495300" lvl="4" marL="2286000" algn="l">
              <a:lnSpc>
                <a:spcPct val="115000"/>
              </a:lnSpc>
              <a:spcBef>
                <a:spcPts val="3200"/>
              </a:spcBef>
              <a:spcAft>
                <a:spcPts val="0"/>
              </a:spcAft>
              <a:buSzPts val="4200"/>
              <a:buChar char="○"/>
              <a:defRPr/>
            </a:lvl5pPr>
            <a:lvl6pPr indent="-495300" lvl="5" marL="2743200" algn="l">
              <a:lnSpc>
                <a:spcPct val="115000"/>
              </a:lnSpc>
              <a:spcBef>
                <a:spcPts val="3200"/>
              </a:spcBef>
              <a:spcAft>
                <a:spcPts val="0"/>
              </a:spcAft>
              <a:buSzPts val="4200"/>
              <a:buChar char="■"/>
              <a:defRPr/>
            </a:lvl6pPr>
            <a:lvl7pPr indent="-495300" lvl="6" marL="3200400" algn="l">
              <a:lnSpc>
                <a:spcPct val="115000"/>
              </a:lnSpc>
              <a:spcBef>
                <a:spcPts val="3200"/>
              </a:spcBef>
              <a:spcAft>
                <a:spcPts val="0"/>
              </a:spcAft>
              <a:buSzPts val="4200"/>
              <a:buChar char="●"/>
              <a:defRPr/>
            </a:lvl7pPr>
            <a:lvl8pPr indent="-495300" lvl="7" marL="3657600" algn="l">
              <a:lnSpc>
                <a:spcPct val="115000"/>
              </a:lnSpc>
              <a:spcBef>
                <a:spcPts val="3200"/>
              </a:spcBef>
              <a:spcAft>
                <a:spcPts val="0"/>
              </a:spcAft>
              <a:buSzPts val="4200"/>
              <a:buChar char="○"/>
              <a:defRPr/>
            </a:lvl8pPr>
            <a:lvl9pPr indent="-495300" lvl="8" marL="4114800" algn="l">
              <a:lnSpc>
                <a:spcPct val="115000"/>
              </a:lnSpc>
              <a:spcBef>
                <a:spcPts val="3200"/>
              </a:spcBef>
              <a:spcAft>
                <a:spcPts val="3200"/>
              </a:spcAft>
              <a:buSzPts val="4200"/>
              <a:buChar char="■"/>
              <a:defRPr/>
            </a:lvl9pPr>
          </a:lstStyle>
          <a:p/>
        </p:txBody>
      </p:sp>
      <p:sp>
        <p:nvSpPr>
          <p:cNvPr id="407" name="Google Shape;407;g21e7270dd63_0_4563"/>
          <p:cNvSpPr txBox="1"/>
          <p:nvPr>
            <p:ph type="title"/>
          </p:nvPr>
        </p:nvSpPr>
        <p:spPr>
          <a:xfrm>
            <a:off x="650245" y="266706"/>
            <a:ext cx="23085600" cy="1029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2"/>
              </a:buClr>
              <a:buSzPts val="42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408" name="Google Shape;408;g21e7270dd63_0_4563"/>
          <p:cNvSpPr txBox="1"/>
          <p:nvPr>
            <p:ph idx="11" type="ftr"/>
          </p:nvPr>
        </p:nvSpPr>
        <p:spPr>
          <a:xfrm>
            <a:off x="1860352" y="12960740"/>
            <a:ext cx="19038600" cy="4890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409" name="Google Shape;409;g21e7270dd63_0_4563"/>
          <p:cNvSpPr txBox="1"/>
          <p:nvPr>
            <p:ph idx="12" type="sldNum"/>
          </p:nvPr>
        </p:nvSpPr>
        <p:spPr>
          <a:xfrm>
            <a:off x="193046" y="12960740"/>
            <a:ext cx="1320600" cy="4890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32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416" name="Shape 416"/>
        <p:cNvGrpSpPr/>
        <p:nvPr/>
      </p:nvGrpSpPr>
      <p:grpSpPr>
        <a:xfrm>
          <a:off x="0" y="0"/>
          <a:ext cx="0" cy="0"/>
          <a:chOff x="0" y="0"/>
          <a:chExt cx="0" cy="0"/>
        </a:xfrm>
      </p:grpSpPr>
      <p:sp>
        <p:nvSpPr>
          <p:cNvPr id="417" name="Google Shape;417;g21e7270dd63_0_593"/>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algn="ctr">
              <a:lnSpc>
                <a:spcPct val="100000"/>
              </a:lnSpc>
              <a:spcBef>
                <a:spcPts val="0"/>
              </a:spcBef>
              <a:spcAft>
                <a:spcPts val="0"/>
              </a:spcAft>
              <a:buSzPts val="9600"/>
              <a:buFont typeface="Roboto"/>
              <a:buNone/>
              <a:defRPr sz="9600">
                <a:latin typeface="Roboto"/>
                <a:ea typeface="Roboto"/>
                <a:cs typeface="Roboto"/>
                <a:sym typeface="Roboto"/>
              </a:defRPr>
            </a:lvl2pPr>
            <a:lvl3pPr lvl="2" algn="ctr">
              <a:lnSpc>
                <a:spcPct val="100000"/>
              </a:lnSpc>
              <a:spcBef>
                <a:spcPts val="0"/>
              </a:spcBef>
              <a:spcAft>
                <a:spcPts val="0"/>
              </a:spcAft>
              <a:buSzPts val="9600"/>
              <a:buFont typeface="Roboto"/>
              <a:buNone/>
              <a:defRPr sz="9600">
                <a:latin typeface="Roboto"/>
                <a:ea typeface="Roboto"/>
                <a:cs typeface="Roboto"/>
                <a:sym typeface="Roboto"/>
              </a:defRPr>
            </a:lvl3pPr>
            <a:lvl4pPr lvl="3" algn="ctr">
              <a:lnSpc>
                <a:spcPct val="100000"/>
              </a:lnSpc>
              <a:spcBef>
                <a:spcPts val="0"/>
              </a:spcBef>
              <a:spcAft>
                <a:spcPts val="0"/>
              </a:spcAft>
              <a:buSzPts val="9600"/>
              <a:buFont typeface="Roboto"/>
              <a:buNone/>
              <a:defRPr sz="9600">
                <a:latin typeface="Roboto"/>
                <a:ea typeface="Roboto"/>
                <a:cs typeface="Roboto"/>
                <a:sym typeface="Roboto"/>
              </a:defRPr>
            </a:lvl4pPr>
            <a:lvl5pPr lvl="4" algn="ctr">
              <a:lnSpc>
                <a:spcPct val="100000"/>
              </a:lnSpc>
              <a:spcBef>
                <a:spcPts val="0"/>
              </a:spcBef>
              <a:spcAft>
                <a:spcPts val="0"/>
              </a:spcAft>
              <a:buSzPts val="9600"/>
              <a:buFont typeface="Roboto"/>
              <a:buNone/>
              <a:defRPr sz="9600">
                <a:latin typeface="Roboto"/>
                <a:ea typeface="Roboto"/>
                <a:cs typeface="Roboto"/>
                <a:sym typeface="Roboto"/>
              </a:defRPr>
            </a:lvl5pPr>
            <a:lvl6pPr lvl="5" algn="ctr">
              <a:lnSpc>
                <a:spcPct val="100000"/>
              </a:lnSpc>
              <a:spcBef>
                <a:spcPts val="0"/>
              </a:spcBef>
              <a:spcAft>
                <a:spcPts val="0"/>
              </a:spcAft>
              <a:buSzPts val="9600"/>
              <a:buFont typeface="Roboto"/>
              <a:buNone/>
              <a:defRPr sz="9600">
                <a:latin typeface="Roboto"/>
                <a:ea typeface="Roboto"/>
                <a:cs typeface="Roboto"/>
                <a:sym typeface="Roboto"/>
              </a:defRPr>
            </a:lvl6pPr>
            <a:lvl7pPr lvl="6" algn="ctr">
              <a:lnSpc>
                <a:spcPct val="100000"/>
              </a:lnSpc>
              <a:spcBef>
                <a:spcPts val="0"/>
              </a:spcBef>
              <a:spcAft>
                <a:spcPts val="0"/>
              </a:spcAft>
              <a:buSzPts val="9600"/>
              <a:buFont typeface="Roboto"/>
              <a:buNone/>
              <a:defRPr sz="9600">
                <a:latin typeface="Roboto"/>
                <a:ea typeface="Roboto"/>
                <a:cs typeface="Roboto"/>
                <a:sym typeface="Roboto"/>
              </a:defRPr>
            </a:lvl7pPr>
            <a:lvl8pPr lvl="7" algn="ctr">
              <a:lnSpc>
                <a:spcPct val="100000"/>
              </a:lnSpc>
              <a:spcBef>
                <a:spcPts val="0"/>
              </a:spcBef>
              <a:spcAft>
                <a:spcPts val="0"/>
              </a:spcAft>
              <a:buSzPts val="9600"/>
              <a:buFont typeface="Roboto"/>
              <a:buNone/>
              <a:defRPr sz="9600">
                <a:latin typeface="Roboto"/>
                <a:ea typeface="Roboto"/>
                <a:cs typeface="Roboto"/>
                <a:sym typeface="Roboto"/>
              </a:defRPr>
            </a:lvl8pPr>
            <a:lvl9pPr lvl="8" algn="ctr">
              <a:lnSpc>
                <a:spcPct val="100000"/>
              </a:lnSpc>
              <a:spcBef>
                <a:spcPts val="0"/>
              </a:spcBef>
              <a:spcAft>
                <a:spcPts val="0"/>
              </a:spcAft>
              <a:buSzPts val="9600"/>
              <a:buFont typeface="Roboto"/>
              <a:buNone/>
              <a:defRPr sz="9600">
                <a:latin typeface="Roboto"/>
                <a:ea typeface="Roboto"/>
                <a:cs typeface="Roboto"/>
                <a:sym typeface="Roboto"/>
              </a:defRPr>
            </a:lvl9pPr>
          </a:lstStyle>
          <a:p/>
        </p:txBody>
      </p:sp>
      <p:sp>
        <p:nvSpPr>
          <p:cNvPr id="418" name="Google Shape;418;g21e7270dd63_0_593"/>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19" name="Google Shape;419;g21e7270dd63_0_593"/>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20" name="Shape 420"/>
        <p:cNvGrpSpPr/>
        <p:nvPr/>
      </p:nvGrpSpPr>
      <p:grpSpPr>
        <a:xfrm>
          <a:off x="0" y="0"/>
          <a:ext cx="0" cy="0"/>
          <a:chOff x="0" y="0"/>
          <a:chExt cx="0" cy="0"/>
        </a:xfrm>
      </p:grpSpPr>
      <p:sp>
        <p:nvSpPr>
          <p:cNvPr id="421" name="Google Shape;421;g21e7270dd63_0_524"/>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22" name="Google Shape;422;g21e7270dd63_0_524"/>
          <p:cNvSpPr txBox="1"/>
          <p:nvPr>
            <p:ph idx="1" type="body"/>
          </p:nvPr>
        </p:nvSpPr>
        <p:spPr>
          <a:xfrm>
            <a:off x="1676400" y="3651250"/>
            <a:ext cx="21031200" cy="87027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423" name="Google Shape;423;g21e7270dd63_0_52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24" name="Google Shape;424;g21e7270dd63_0_52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25" name="Google Shape;425;g21e7270dd63_0_52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26" name="Shape 426"/>
        <p:cNvGrpSpPr/>
        <p:nvPr/>
      </p:nvGrpSpPr>
      <p:grpSpPr>
        <a:xfrm>
          <a:off x="0" y="0"/>
          <a:ext cx="0" cy="0"/>
          <a:chOff x="0" y="0"/>
          <a:chExt cx="0" cy="0"/>
        </a:xfrm>
      </p:grpSpPr>
      <p:sp>
        <p:nvSpPr>
          <p:cNvPr id="427" name="Google Shape;427;g21e7270dd63_0_530"/>
          <p:cNvSpPr txBox="1"/>
          <p:nvPr>
            <p:ph type="ctrTitle"/>
          </p:nvPr>
        </p:nvSpPr>
        <p:spPr>
          <a:xfrm>
            <a:off x="3048000" y="2244726"/>
            <a:ext cx="18288000" cy="4775100"/>
          </a:xfrm>
          <a:prstGeom prst="rect">
            <a:avLst/>
          </a:prstGeom>
          <a:noFill/>
          <a:ln>
            <a:noFill/>
          </a:ln>
        </p:spPr>
        <p:txBody>
          <a:bodyPr anchorCtr="0" anchor="b" bIns="91400" lIns="182850" spcFirstLastPara="1" rIns="182850" wrap="square" tIns="91400">
            <a:normAutofit/>
          </a:bodyPr>
          <a:lstStyle>
            <a:lvl1pPr lvl="0" algn="ctr">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28" name="Google Shape;428;g21e7270dd63_0_530"/>
          <p:cNvSpPr txBox="1"/>
          <p:nvPr>
            <p:ph idx="1" type="subTitle"/>
          </p:nvPr>
        </p:nvSpPr>
        <p:spPr>
          <a:xfrm>
            <a:off x="3048000" y="7204076"/>
            <a:ext cx="18288000" cy="3311400"/>
          </a:xfrm>
          <a:prstGeom prst="rect">
            <a:avLst/>
          </a:prstGeom>
          <a:noFill/>
          <a:ln>
            <a:noFill/>
          </a:ln>
        </p:spPr>
        <p:txBody>
          <a:bodyPr anchorCtr="0" anchor="t" bIns="91400" lIns="182850" spcFirstLastPara="1" rIns="182850" wrap="square" tIns="91400">
            <a:normAutofit/>
          </a:bodyPr>
          <a:lstStyle>
            <a:lvl1pPr lvl="0" algn="ctr">
              <a:lnSpc>
                <a:spcPct val="90000"/>
              </a:lnSpc>
              <a:spcBef>
                <a:spcPts val="2000"/>
              </a:spcBef>
              <a:spcAft>
                <a:spcPts val="0"/>
              </a:spcAft>
              <a:buClr>
                <a:schemeClr val="dk1"/>
              </a:buClr>
              <a:buSzPts val="4800"/>
              <a:buNone/>
              <a:defRPr sz="4800"/>
            </a:lvl1pPr>
            <a:lvl2pPr lvl="1" algn="ctr">
              <a:lnSpc>
                <a:spcPct val="90000"/>
              </a:lnSpc>
              <a:spcBef>
                <a:spcPts val="1000"/>
              </a:spcBef>
              <a:spcAft>
                <a:spcPts val="0"/>
              </a:spcAft>
              <a:buClr>
                <a:schemeClr val="dk1"/>
              </a:buClr>
              <a:buSzPts val="4000"/>
              <a:buNone/>
              <a:defRPr sz="4000"/>
            </a:lvl2pPr>
            <a:lvl3pPr lvl="2" algn="ctr">
              <a:lnSpc>
                <a:spcPct val="90000"/>
              </a:lnSpc>
              <a:spcBef>
                <a:spcPts val="1000"/>
              </a:spcBef>
              <a:spcAft>
                <a:spcPts val="0"/>
              </a:spcAft>
              <a:buClr>
                <a:schemeClr val="dk1"/>
              </a:buClr>
              <a:buSzPts val="3600"/>
              <a:buNone/>
              <a:defRPr sz="3600"/>
            </a:lvl3pPr>
            <a:lvl4pPr lvl="3" algn="ctr">
              <a:lnSpc>
                <a:spcPct val="90000"/>
              </a:lnSpc>
              <a:spcBef>
                <a:spcPts val="1000"/>
              </a:spcBef>
              <a:spcAft>
                <a:spcPts val="0"/>
              </a:spcAft>
              <a:buClr>
                <a:schemeClr val="dk1"/>
              </a:buClr>
              <a:buSzPts val="3200"/>
              <a:buNone/>
              <a:defRPr sz="3200"/>
            </a:lvl4pPr>
            <a:lvl5pPr lvl="4" algn="ctr">
              <a:lnSpc>
                <a:spcPct val="9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p:txBody>
      </p:sp>
      <p:sp>
        <p:nvSpPr>
          <p:cNvPr id="429" name="Google Shape;429;g21e7270dd63_0_530"/>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30" name="Google Shape;430;g21e7270dd63_0_530"/>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31" name="Google Shape;431;g21e7270dd63_0_530"/>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2" name="Shape 432"/>
        <p:cNvGrpSpPr/>
        <p:nvPr/>
      </p:nvGrpSpPr>
      <p:grpSpPr>
        <a:xfrm>
          <a:off x="0" y="0"/>
          <a:ext cx="0" cy="0"/>
          <a:chOff x="0" y="0"/>
          <a:chExt cx="0" cy="0"/>
        </a:xfrm>
      </p:grpSpPr>
      <p:sp>
        <p:nvSpPr>
          <p:cNvPr id="433" name="Google Shape;433;g21e7270dd63_0_536"/>
          <p:cNvSpPr txBox="1"/>
          <p:nvPr>
            <p:ph type="title"/>
          </p:nvPr>
        </p:nvSpPr>
        <p:spPr>
          <a:xfrm>
            <a:off x="1663700" y="3419476"/>
            <a:ext cx="21031200" cy="5705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34" name="Google Shape;434;g21e7270dd63_0_536"/>
          <p:cNvSpPr txBox="1"/>
          <p:nvPr>
            <p:ph idx="1" type="body"/>
          </p:nvPr>
        </p:nvSpPr>
        <p:spPr>
          <a:xfrm>
            <a:off x="1663700" y="9178926"/>
            <a:ext cx="21031200" cy="30003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rgbClr val="888888"/>
              </a:buClr>
              <a:buSzPts val="4800"/>
              <a:buNone/>
              <a:defRPr sz="4800">
                <a:solidFill>
                  <a:srgbClr val="888888"/>
                </a:solidFill>
              </a:defRPr>
            </a:lvl1pPr>
            <a:lvl2pPr indent="-228600" lvl="1" marL="914400" algn="l">
              <a:lnSpc>
                <a:spcPct val="90000"/>
              </a:lnSpc>
              <a:spcBef>
                <a:spcPts val="1000"/>
              </a:spcBef>
              <a:spcAft>
                <a:spcPts val="0"/>
              </a:spcAft>
              <a:buClr>
                <a:srgbClr val="888888"/>
              </a:buClr>
              <a:buSzPts val="4000"/>
              <a:buNone/>
              <a:defRPr sz="4000">
                <a:solidFill>
                  <a:srgbClr val="888888"/>
                </a:solidFill>
              </a:defRPr>
            </a:lvl2pPr>
            <a:lvl3pPr indent="-228600" lvl="2" marL="1371600" algn="l">
              <a:lnSpc>
                <a:spcPct val="90000"/>
              </a:lnSpc>
              <a:spcBef>
                <a:spcPts val="1000"/>
              </a:spcBef>
              <a:spcAft>
                <a:spcPts val="0"/>
              </a:spcAft>
              <a:buClr>
                <a:srgbClr val="888888"/>
              </a:buClr>
              <a:buSzPts val="3600"/>
              <a:buNone/>
              <a:defRPr sz="3600">
                <a:solidFill>
                  <a:srgbClr val="888888"/>
                </a:solidFill>
              </a:defRPr>
            </a:lvl3pPr>
            <a:lvl4pPr indent="-228600" lvl="3" marL="1828800" algn="l">
              <a:lnSpc>
                <a:spcPct val="90000"/>
              </a:lnSpc>
              <a:spcBef>
                <a:spcPts val="1000"/>
              </a:spcBef>
              <a:spcAft>
                <a:spcPts val="0"/>
              </a:spcAft>
              <a:buClr>
                <a:srgbClr val="888888"/>
              </a:buClr>
              <a:buSzPts val="3200"/>
              <a:buNone/>
              <a:defRPr sz="3200">
                <a:solidFill>
                  <a:srgbClr val="888888"/>
                </a:solidFill>
              </a:defRPr>
            </a:lvl4pPr>
            <a:lvl5pPr indent="-228600" lvl="4" marL="2286000" algn="l">
              <a:lnSpc>
                <a:spcPct val="90000"/>
              </a:lnSpc>
              <a:spcBef>
                <a:spcPts val="1000"/>
              </a:spcBef>
              <a:spcAft>
                <a:spcPts val="0"/>
              </a:spcAft>
              <a:buClr>
                <a:srgbClr val="888888"/>
              </a:buClr>
              <a:buSzPts val="3200"/>
              <a:buNone/>
              <a:defRPr sz="3200">
                <a:solidFill>
                  <a:srgbClr val="888888"/>
                </a:solidFill>
              </a:defRPr>
            </a:lvl5pPr>
            <a:lvl6pPr indent="-228600" lvl="5" marL="2743200" algn="l">
              <a:lnSpc>
                <a:spcPct val="90000"/>
              </a:lnSpc>
              <a:spcBef>
                <a:spcPts val="1000"/>
              </a:spcBef>
              <a:spcAft>
                <a:spcPts val="0"/>
              </a:spcAft>
              <a:buClr>
                <a:srgbClr val="888888"/>
              </a:buClr>
              <a:buSzPts val="3200"/>
              <a:buNone/>
              <a:defRPr sz="3200">
                <a:solidFill>
                  <a:srgbClr val="888888"/>
                </a:solidFill>
              </a:defRPr>
            </a:lvl6pPr>
            <a:lvl7pPr indent="-228600" lvl="6" marL="3200400" algn="l">
              <a:lnSpc>
                <a:spcPct val="90000"/>
              </a:lnSpc>
              <a:spcBef>
                <a:spcPts val="1000"/>
              </a:spcBef>
              <a:spcAft>
                <a:spcPts val="0"/>
              </a:spcAft>
              <a:buClr>
                <a:srgbClr val="888888"/>
              </a:buClr>
              <a:buSzPts val="3200"/>
              <a:buNone/>
              <a:defRPr sz="3200">
                <a:solidFill>
                  <a:srgbClr val="888888"/>
                </a:solidFill>
              </a:defRPr>
            </a:lvl7pPr>
            <a:lvl8pPr indent="-228600" lvl="7" marL="3657600" algn="l">
              <a:lnSpc>
                <a:spcPct val="90000"/>
              </a:lnSpc>
              <a:spcBef>
                <a:spcPts val="1000"/>
              </a:spcBef>
              <a:spcAft>
                <a:spcPts val="0"/>
              </a:spcAft>
              <a:buClr>
                <a:srgbClr val="888888"/>
              </a:buClr>
              <a:buSzPts val="3200"/>
              <a:buNone/>
              <a:defRPr sz="3200">
                <a:solidFill>
                  <a:srgbClr val="888888"/>
                </a:solidFill>
              </a:defRPr>
            </a:lvl8pPr>
            <a:lvl9pPr indent="-228600" lvl="8" marL="4114800" algn="l">
              <a:lnSpc>
                <a:spcPct val="90000"/>
              </a:lnSpc>
              <a:spcBef>
                <a:spcPts val="1000"/>
              </a:spcBef>
              <a:spcAft>
                <a:spcPts val="0"/>
              </a:spcAft>
              <a:buClr>
                <a:srgbClr val="888888"/>
              </a:buClr>
              <a:buSzPts val="3200"/>
              <a:buNone/>
              <a:defRPr sz="3200">
                <a:solidFill>
                  <a:srgbClr val="888888"/>
                </a:solidFill>
              </a:defRPr>
            </a:lvl9pPr>
          </a:lstStyle>
          <a:p/>
        </p:txBody>
      </p:sp>
      <p:sp>
        <p:nvSpPr>
          <p:cNvPr id="435" name="Google Shape;435;g21e7270dd63_0_536"/>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36" name="Google Shape;436;g21e7270dd63_0_536"/>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37" name="Google Shape;437;g21e7270dd63_0_536"/>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8" name="Shape 438"/>
        <p:cNvGrpSpPr/>
        <p:nvPr/>
      </p:nvGrpSpPr>
      <p:grpSpPr>
        <a:xfrm>
          <a:off x="0" y="0"/>
          <a:ext cx="0" cy="0"/>
          <a:chOff x="0" y="0"/>
          <a:chExt cx="0" cy="0"/>
        </a:xfrm>
      </p:grpSpPr>
      <p:sp>
        <p:nvSpPr>
          <p:cNvPr id="439" name="Google Shape;439;g21e7270dd63_0_542"/>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40" name="Google Shape;440;g21e7270dd63_0_542"/>
          <p:cNvSpPr txBox="1"/>
          <p:nvPr>
            <p:ph idx="1" type="body"/>
          </p:nvPr>
        </p:nvSpPr>
        <p:spPr>
          <a:xfrm>
            <a:off x="1676400" y="3651250"/>
            <a:ext cx="10363200" cy="87027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441" name="Google Shape;441;g21e7270dd63_0_542"/>
          <p:cNvSpPr txBox="1"/>
          <p:nvPr>
            <p:ph idx="2" type="body"/>
          </p:nvPr>
        </p:nvSpPr>
        <p:spPr>
          <a:xfrm>
            <a:off x="12344400" y="3651250"/>
            <a:ext cx="10363200" cy="87027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442" name="Google Shape;442;g21e7270dd63_0_542"/>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43" name="Google Shape;443;g21e7270dd63_0_542"/>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44" name="Google Shape;444;g21e7270dd63_0_542"/>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5" name="Shape 445"/>
        <p:cNvGrpSpPr/>
        <p:nvPr/>
      </p:nvGrpSpPr>
      <p:grpSpPr>
        <a:xfrm>
          <a:off x="0" y="0"/>
          <a:ext cx="0" cy="0"/>
          <a:chOff x="0" y="0"/>
          <a:chExt cx="0" cy="0"/>
        </a:xfrm>
      </p:grpSpPr>
      <p:sp>
        <p:nvSpPr>
          <p:cNvPr id="446" name="Google Shape;446;g21e7270dd63_0_549"/>
          <p:cNvSpPr txBox="1"/>
          <p:nvPr>
            <p:ph type="title"/>
          </p:nvPr>
        </p:nvSpPr>
        <p:spPr>
          <a:xfrm>
            <a:off x="1679576"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47" name="Google Shape;447;g21e7270dd63_0_549"/>
          <p:cNvSpPr txBox="1"/>
          <p:nvPr>
            <p:ph idx="1" type="body"/>
          </p:nvPr>
        </p:nvSpPr>
        <p:spPr>
          <a:xfrm>
            <a:off x="1679576" y="3362326"/>
            <a:ext cx="10315500" cy="16479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448" name="Google Shape;448;g21e7270dd63_0_549"/>
          <p:cNvSpPr txBox="1"/>
          <p:nvPr>
            <p:ph idx="2" type="body"/>
          </p:nvPr>
        </p:nvSpPr>
        <p:spPr>
          <a:xfrm>
            <a:off x="1679576" y="5010150"/>
            <a:ext cx="103155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449" name="Google Shape;449;g21e7270dd63_0_549"/>
          <p:cNvSpPr txBox="1"/>
          <p:nvPr>
            <p:ph idx="3" type="body"/>
          </p:nvPr>
        </p:nvSpPr>
        <p:spPr>
          <a:xfrm>
            <a:off x="12344400" y="3362326"/>
            <a:ext cx="10366500" cy="16479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450" name="Google Shape;450;g21e7270dd63_0_549"/>
          <p:cNvSpPr txBox="1"/>
          <p:nvPr>
            <p:ph idx="4" type="body"/>
          </p:nvPr>
        </p:nvSpPr>
        <p:spPr>
          <a:xfrm>
            <a:off x="12344400" y="5010150"/>
            <a:ext cx="103665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451" name="Google Shape;451;g21e7270dd63_0_549"/>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52" name="Google Shape;452;g21e7270dd63_0_549"/>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53" name="Google Shape;453;g21e7270dd63_0_549"/>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4" name="Shape 454"/>
        <p:cNvGrpSpPr/>
        <p:nvPr/>
      </p:nvGrpSpPr>
      <p:grpSpPr>
        <a:xfrm>
          <a:off x="0" y="0"/>
          <a:ext cx="0" cy="0"/>
          <a:chOff x="0" y="0"/>
          <a:chExt cx="0" cy="0"/>
        </a:xfrm>
      </p:grpSpPr>
      <p:sp>
        <p:nvSpPr>
          <p:cNvPr id="455" name="Google Shape;455;g21e7270dd63_0_558"/>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56" name="Google Shape;456;g21e7270dd63_0_558"/>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57" name="Google Shape;457;g21e7270dd63_0_558"/>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58" name="Google Shape;458;g21e7270dd63_0_558"/>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4" name="Shape 44"/>
        <p:cNvGrpSpPr/>
        <p:nvPr/>
      </p:nvGrpSpPr>
      <p:grpSpPr>
        <a:xfrm>
          <a:off x="0" y="0"/>
          <a:ext cx="0" cy="0"/>
          <a:chOff x="0" y="0"/>
          <a:chExt cx="0" cy="0"/>
        </a:xfrm>
      </p:grpSpPr>
      <p:pic>
        <p:nvPicPr>
          <p:cNvPr id="45" name="Google Shape;45;g21e7270dd63_0_4203"/>
          <p:cNvPicPr preferRelativeResize="0"/>
          <p:nvPr/>
        </p:nvPicPr>
        <p:blipFill rotWithShape="1">
          <a:blip r:embed="rId2">
            <a:alphaModFix/>
          </a:blip>
          <a:srcRect b="0" l="0" r="0" t="0"/>
          <a:stretch/>
        </p:blipFill>
        <p:spPr>
          <a:xfrm>
            <a:off x="19377800" y="-29752"/>
            <a:ext cx="5006199" cy="4731201"/>
          </a:xfrm>
          <a:prstGeom prst="rect">
            <a:avLst/>
          </a:prstGeom>
          <a:noFill/>
          <a:ln>
            <a:noFill/>
          </a:ln>
        </p:spPr>
      </p:pic>
      <p:sp>
        <p:nvSpPr>
          <p:cNvPr id="46" name="Google Shape;46;g21e7270dd63_0_4203"/>
          <p:cNvSpPr txBox="1"/>
          <p:nvPr>
            <p:ph type="title"/>
          </p:nvPr>
        </p:nvSpPr>
        <p:spPr>
          <a:xfrm>
            <a:off x="831200" y="1481600"/>
            <a:ext cx="7488000" cy="2015100"/>
          </a:xfrm>
          <a:prstGeom prst="rect">
            <a:avLst/>
          </a:prstGeom>
          <a:noFill/>
          <a:ln>
            <a:noFill/>
          </a:ln>
        </p:spPr>
        <p:txBody>
          <a:bodyPr anchorCtr="0" anchor="b" bIns="243800" lIns="243800" spcFirstLastPara="1" rIns="243800" wrap="square" tIns="2438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7" name="Google Shape;47;g21e7270dd63_0_4203"/>
          <p:cNvSpPr txBox="1"/>
          <p:nvPr>
            <p:ph idx="1" type="body"/>
          </p:nvPr>
        </p:nvSpPr>
        <p:spPr>
          <a:xfrm>
            <a:off x="831200" y="3705600"/>
            <a:ext cx="7488000" cy="8478300"/>
          </a:xfrm>
          <a:prstGeom prst="rect">
            <a:avLst/>
          </a:prstGeom>
          <a:noFill/>
          <a:ln>
            <a:noFill/>
          </a:ln>
        </p:spPr>
        <p:txBody>
          <a:bodyPr anchorCtr="0" anchor="t" bIns="243800" lIns="243800" spcFirstLastPara="1" rIns="243800" wrap="square" tIns="243800">
            <a:normAutofit/>
          </a:bodyPr>
          <a:lstStyle>
            <a:lvl1pPr indent="-431800" lvl="0" marL="457200" algn="l">
              <a:lnSpc>
                <a:spcPct val="115000"/>
              </a:lnSpc>
              <a:spcBef>
                <a:spcPts val="0"/>
              </a:spcBef>
              <a:spcAft>
                <a:spcPts val="0"/>
              </a:spcAft>
              <a:buSzPts val="3200"/>
              <a:buChar char="●"/>
              <a:defRPr sz="32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48" name="Google Shape;48;g21e7270dd63_0_4203"/>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9" name="Google Shape;49;g21e7270dd63_0_4203"/>
          <p:cNvPicPr preferRelativeResize="0"/>
          <p:nvPr/>
        </p:nvPicPr>
        <p:blipFill rotWithShape="1">
          <a:blip r:embed="rId3">
            <a:alphaModFix/>
          </a:blip>
          <a:srcRect b="0" l="0" r="0" t="0"/>
          <a:stretch/>
        </p:blipFill>
        <p:spPr>
          <a:xfrm>
            <a:off x="21506465" y="12433076"/>
            <a:ext cx="2549908" cy="1053972"/>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9" name="Shape 459"/>
        <p:cNvGrpSpPr/>
        <p:nvPr/>
      </p:nvGrpSpPr>
      <p:grpSpPr>
        <a:xfrm>
          <a:off x="0" y="0"/>
          <a:ext cx="0" cy="0"/>
          <a:chOff x="0" y="0"/>
          <a:chExt cx="0" cy="0"/>
        </a:xfrm>
      </p:grpSpPr>
      <p:sp>
        <p:nvSpPr>
          <p:cNvPr id="460" name="Google Shape;460;g21e7270dd63_0_563"/>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61" name="Google Shape;461;g21e7270dd63_0_563"/>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62" name="Google Shape;462;g21e7270dd63_0_563"/>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63" name="Shape 463"/>
        <p:cNvGrpSpPr/>
        <p:nvPr/>
      </p:nvGrpSpPr>
      <p:grpSpPr>
        <a:xfrm>
          <a:off x="0" y="0"/>
          <a:ext cx="0" cy="0"/>
          <a:chOff x="0" y="0"/>
          <a:chExt cx="0" cy="0"/>
        </a:xfrm>
      </p:grpSpPr>
      <p:sp>
        <p:nvSpPr>
          <p:cNvPr id="464" name="Google Shape;464;g21e7270dd63_0_567"/>
          <p:cNvSpPr txBox="1"/>
          <p:nvPr>
            <p:ph type="title"/>
          </p:nvPr>
        </p:nvSpPr>
        <p:spPr>
          <a:xfrm>
            <a:off x="1679576" y="914400"/>
            <a:ext cx="78645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65" name="Google Shape;465;g21e7270dd63_0_567"/>
          <p:cNvSpPr txBox="1"/>
          <p:nvPr>
            <p:ph idx="1" type="body"/>
          </p:nvPr>
        </p:nvSpPr>
        <p:spPr>
          <a:xfrm>
            <a:off x="10366376" y="1974850"/>
            <a:ext cx="12344400" cy="9747300"/>
          </a:xfrm>
          <a:prstGeom prst="rect">
            <a:avLst/>
          </a:prstGeom>
          <a:noFill/>
          <a:ln>
            <a:noFill/>
          </a:ln>
        </p:spPr>
        <p:txBody>
          <a:bodyPr anchorCtr="0" anchor="t" bIns="91400" lIns="182850" spcFirstLastPara="1" rIns="182850" wrap="square" tIns="91400">
            <a:normAutofit/>
          </a:bodyPr>
          <a:lstStyle>
            <a:lvl1pPr indent="-635000" lvl="0" marL="457200" algn="l">
              <a:lnSpc>
                <a:spcPct val="90000"/>
              </a:lnSpc>
              <a:spcBef>
                <a:spcPts val="2000"/>
              </a:spcBef>
              <a:spcAft>
                <a:spcPts val="0"/>
              </a:spcAft>
              <a:buClr>
                <a:schemeClr val="dk1"/>
              </a:buClr>
              <a:buSzPts val="6400"/>
              <a:buChar char="•"/>
              <a:defRPr sz="6400"/>
            </a:lvl1pPr>
            <a:lvl2pPr indent="-584200" lvl="1" marL="914400" algn="l">
              <a:lnSpc>
                <a:spcPct val="90000"/>
              </a:lnSpc>
              <a:spcBef>
                <a:spcPts val="1000"/>
              </a:spcBef>
              <a:spcAft>
                <a:spcPts val="0"/>
              </a:spcAft>
              <a:buClr>
                <a:schemeClr val="dk1"/>
              </a:buClr>
              <a:buSzPts val="5600"/>
              <a:buChar char="•"/>
              <a:defRPr sz="5600"/>
            </a:lvl2pPr>
            <a:lvl3pPr indent="-533400" lvl="2" marL="1371600" algn="l">
              <a:lnSpc>
                <a:spcPct val="90000"/>
              </a:lnSpc>
              <a:spcBef>
                <a:spcPts val="1000"/>
              </a:spcBef>
              <a:spcAft>
                <a:spcPts val="0"/>
              </a:spcAft>
              <a:buClr>
                <a:schemeClr val="dk1"/>
              </a:buClr>
              <a:buSzPts val="4800"/>
              <a:buChar char="•"/>
              <a:defRPr sz="4800"/>
            </a:lvl3pPr>
            <a:lvl4pPr indent="-482600" lvl="3" marL="1828800" algn="l">
              <a:lnSpc>
                <a:spcPct val="90000"/>
              </a:lnSpc>
              <a:spcBef>
                <a:spcPts val="1000"/>
              </a:spcBef>
              <a:spcAft>
                <a:spcPts val="0"/>
              </a:spcAft>
              <a:buClr>
                <a:schemeClr val="dk1"/>
              </a:buClr>
              <a:buSzPts val="4000"/>
              <a:buChar char="•"/>
              <a:defRPr sz="4000"/>
            </a:lvl4pPr>
            <a:lvl5pPr indent="-482600" lvl="4" marL="2286000" algn="l">
              <a:lnSpc>
                <a:spcPct val="90000"/>
              </a:lnSpc>
              <a:spcBef>
                <a:spcPts val="1000"/>
              </a:spcBef>
              <a:spcAft>
                <a:spcPts val="0"/>
              </a:spcAft>
              <a:buClr>
                <a:schemeClr val="dk1"/>
              </a:buClr>
              <a:buSzPts val="4000"/>
              <a:buChar char="•"/>
              <a:defRPr sz="4000"/>
            </a:lvl5pPr>
            <a:lvl6pPr indent="-482600" lvl="5" marL="2743200" algn="l">
              <a:lnSpc>
                <a:spcPct val="90000"/>
              </a:lnSpc>
              <a:spcBef>
                <a:spcPts val="1000"/>
              </a:spcBef>
              <a:spcAft>
                <a:spcPts val="0"/>
              </a:spcAft>
              <a:buClr>
                <a:schemeClr val="dk1"/>
              </a:buClr>
              <a:buSzPts val="4000"/>
              <a:buChar char="•"/>
              <a:defRPr sz="4000"/>
            </a:lvl6pPr>
            <a:lvl7pPr indent="-482600" lvl="6" marL="3200400" algn="l">
              <a:lnSpc>
                <a:spcPct val="90000"/>
              </a:lnSpc>
              <a:spcBef>
                <a:spcPts val="1000"/>
              </a:spcBef>
              <a:spcAft>
                <a:spcPts val="0"/>
              </a:spcAft>
              <a:buClr>
                <a:schemeClr val="dk1"/>
              </a:buClr>
              <a:buSzPts val="4000"/>
              <a:buChar char="•"/>
              <a:defRPr sz="4000"/>
            </a:lvl7pPr>
            <a:lvl8pPr indent="-482600" lvl="7" marL="3657600" algn="l">
              <a:lnSpc>
                <a:spcPct val="90000"/>
              </a:lnSpc>
              <a:spcBef>
                <a:spcPts val="1000"/>
              </a:spcBef>
              <a:spcAft>
                <a:spcPts val="0"/>
              </a:spcAft>
              <a:buClr>
                <a:schemeClr val="dk1"/>
              </a:buClr>
              <a:buSzPts val="4000"/>
              <a:buChar char="•"/>
              <a:defRPr sz="4000"/>
            </a:lvl8pPr>
            <a:lvl9pPr indent="-482600" lvl="8" marL="4114800" algn="l">
              <a:lnSpc>
                <a:spcPct val="90000"/>
              </a:lnSpc>
              <a:spcBef>
                <a:spcPts val="1000"/>
              </a:spcBef>
              <a:spcAft>
                <a:spcPts val="0"/>
              </a:spcAft>
              <a:buClr>
                <a:schemeClr val="dk1"/>
              </a:buClr>
              <a:buSzPts val="4000"/>
              <a:buChar char="•"/>
              <a:defRPr sz="4000"/>
            </a:lvl9pPr>
          </a:lstStyle>
          <a:p/>
        </p:txBody>
      </p:sp>
      <p:sp>
        <p:nvSpPr>
          <p:cNvPr id="466" name="Google Shape;466;g21e7270dd63_0_567"/>
          <p:cNvSpPr txBox="1"/>
          <p:nvPr>
            <p:ph idx="2" type="body"/>
          </p:nvPr>
        </p:nvSpPr>
        <p:spPr>
          <a:xfrm>
            <a:off x="1679576" y="4114800"/>
            <a:ext cx="7864500" cy="76233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467" name="Google Shape;467;g21e7270dd63_0_56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68" name="Google Shape;468;g21e7270dd63_0_56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69" name="Google Shape;469;g21e7270dd63_0_56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70" name="Shape 470"/>
        <p:cNvGrpSpPr/>
        <p:nvPr/>
      </p:nvGrpSpPr>
      <p:grpSpPr>
        <a:xfrm>
          <a:off x="0" y="0"/>
          <a:ext cx="0" cy="0"/>
          <a:chOff x="0" y="0"/>
          <a:chExt cx="0" cy="0"/>
        </a:xfrm>
      </p:grpSpPr>
      <p:sp>
        <p:nvSpPr>
          <p:cNvPr id="471" name="Google Shape;471;g21e7270dd63_0_574"/>
          <p:cNvSpPr txBox="1"/>
          <p:nvPr>
            <p:ph type="title"/>
          </p:nvPr>
        </p:nvSpPr>
        <p:spPr>
          <a:xfrm>
            <a:off x="1679576" y="914400"/>
            <a:ext cx="78645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72" name="Google Shape;472;g21e7270dd63_0_574"/>
          <p:cNvSpPr/>
          <p:nvPr>
            <p:ph idx="2" type="pic"/>
          </p:nvPr>
        </p:nvSpPr>
        <p:spPr>
          <a:xfrm>
            <a:off x="10366376" y="1974850"/>
            <a:ext cx="12344400" cy="9747300"/>
          </a:xfrm>
          <a:prstGeom prst="rect">
            <a:avLst/>
          </a:prstGeom>
          <a:noFill/>
          <a:ln>
            <a:noFill/>
          </a:ln>
        </p:spPr>
      </p:sp>
      <p:sp>
        <p:nvSpPr>
          <p:cNvPr id="473" name="Google Shape;473;g21e7270dd63_0_574"/>
          <p:cNvSpPr txBox="1"/>
          <p:nvPr>
            <p:ph idx="1" type="body"/>
          </p:nvPr>
        </p:nvSpPr>
        <p:spPr>
          <a:xfrm>
            <a:off x="1679576" y="4114800"/>
            <a:ext cx="7864500" cy="76233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474" name="Google Shape;474;g21e7270dd63_0_57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75" name="Google Shape;475;g21e7270dd63_0_57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76" name="Google Shape;476;g21e7270dd63_0_57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77" name="Shape 477"/>
        <p:cNvGrpSpPr/>
        <p:nvPr/>
      </p:nvGrpSpPr>
      <p:grpSpPr>
        <a:xfrm>
          <a:off x="0" y="0"/>
          <a:ext cx="0" cy="0"/>
          <a:chOff x="0" y="0"/>
          <a:chExt cx="0" cy="0"/>
        </a:xfrm>
      </p:grpSpPr>
      <p:sp>
        <p:nvSpPr>
          <p:cNvPr id="478" name="Google Shape;478;g21e7270dd63_0_581"/>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79" name="Google Shape;479;g21e7270dd63_0_581"/>
          <p:cNvSpPr txBox="1"/>
          <p:nvPr>
            <p:ph idx="1" type="body"/>
          </p:nvPr>
        </p:nvSpPr>
        <p:spPr>
          <a:xfrm rot="5400000">
            <a:off x="7840650" y="-2513000"/>
            <a:ext cx="8702700" cy="21031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480" name="Google Shape;480;g21e7270dd63_0_58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81" name="Google Shape;481;g21e7270dd63_0_58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82" name="Google Shape;482;g21e7270dd63_0_58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83" name="Shape 483"/>
        <p:cNvGrpSpPr/>
        <p:nvPr/>
      </p:nvGrpSpPr>
      <p:grpSpPr>
        <a:xfrm>
          <a:off x="0" y="0"/>
          <a:ext cx="0" cy="0"/>
          <a:chOff x="0" y="0"/>
          <a:chExt cx="0" cy="0"/>
        </a:xfrm>
      </p:grpSpPr>
      <p:sp>
        <p:nvSpPr>
          <p:cNvPr id="484" name="Google Shape;484;g21e7270dd63_0_587"/>
          <p:cNvSpPr txBox="1"/>
          <p:nvPr>
            <p:ph type="title"/>
          </p:nvPr>
        </p:nvSpPr>
        <p:spPr>
          <a:xfrm rot="5400000">
            <a:off x="14266800" y="3913250"/>
            <a:ext cx="11623800" cy="52578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85" name="Google Shape;485;g21e7270dd63_0_587"/>
          <p:cNvSpPr txBox="1"/>
          <p:nvPr>
            <p:ph idx="1" type="body"/>
          </p:nvPr>
        </p:nvSpPr>
        <p:spPr>
          <a:xfrm rot="5400000">
            <a:off x="3598800" y="-1192150"/>
            <a:ext cx="11623800" cy="154686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486" name="Google Shape;486;g21e7270dd63_0_58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87" name="Google Shape;487;g21e7270dd63_0_58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88" name="Google Shape;488;g21e7270dd63_0_58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89" name="Shape 489"/>
        <p:cNvGrpSpPr/>
        <p:nvPr/>
      </p:nvGrpSpPr>
      <p:grpSpPr>
        <a:xfrm>
          <a:off x="0" y="0"/>
          <a:ext cx="0" cy="0"/>
          <a:chOff x="0" y="0"/>
          <a:chExt cx="0" cy="0"/>
        </a:xfrm>
      </p:grpSpPr>
      <p:pic>
        <p:nvPicPr>
          <p:cNvPr id="490" name="Google Shape;490;g21e7270dd63_0_597"/>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491" name="Google Shape;491;g21e7270dd63_0_597"/>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492" name="Google Shape;492;g21e7270dd63_0_597"/>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493" name="Google Shape;493;g21e7270dd63_0_597"/>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94" name="Google Shape;494;g21e7270dd63_0_597"/>
          <p:cNvPicPr preferRelativeResize="0"/>
          <p:nvPr/>
        </p:nvPicPr>
        <p:blipFill rotWithShape="1">
          <a:blip r:embed="rId3">
            <a:alphaModFix/>
          </a:blip>
          <a:srcRect b="0" l="0" r="0" t="0"/>
          <a:stretch/>
        </p:blipFill>
        <p:spPr>
          <a:xfrm>
            <a:off x="21506464" y="12433077"/>
            <a:ext cx="2549907" cy="1053970"/>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2">
    <p:spTree>
      <p:nvGrpSpPr>
        <p:cNvPr id="495" name="Shape 495"/>
        <p:cNvGrpSpPr/>
        <p:nvPr/>
      </p:nvGrpSpPr>
      <p:grpSpPr>
        <a:xfrm>
          <a:off x="0" y="0"/>
          <a:ext cx="0" cy="0"/>
          <a:chOff x="0" y="0"/>
          <a:chExt cx="0" cy="0"/>
        </a:xfrm>
      </p:grpSpPr>
      <p:pic>
        <p:nvPicPr>
          <p:cNvPr id="496" name="Google Shape;496;g21e7270dd63_0_603"/>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497" name="Google Shape;497;g21e7270dd63_0_603"/>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498" name="Google Shape;498;g21e7270dd63_0_603"/>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03" name="Shape 503"/>
        <p:cNvGrpSpPr/>
        <p:nvPr/>
      </p:nvGrpSpPr>
      <p:grpSpPr>
        <a:xfrm>
          <a:off x="0" y="0"/>
          <a:ext cx="0" cy="0"/>
          <a:chOff x="0" y="0"/>
          <a:chExt cx="0" cy="0"/>
        </a:xfrm>
      </p:grpSpPr>
      <p:pic>
        <p:nvPicPr>
          <p:cNvPr id="504" name="Google Shape;504;g21e7270dd63_0_625"/>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505" name="Google Shape;505;g21e7270dd63_0_625"/>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506" name="Google Shape;506;g21e7270dd63_0_625"/>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507" name="Google Shape;507;g21e7270dd63_0_625"/>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08" name="Shape 508"/>
        <p:cNvGrpSpPr/>
        <p:nvPr/>
      </p:nvGrpSpPr>
      <p:grpSpPr>
        <a:xfrm>
          <a:off x="0" y="0"/>
          <a:ext cx="0" cy="0"/>
          <a:chOff x="0" y="0"/>
          <a:chExt cx="0" cy="0"/>
        </a:xfrm>
      </p:grpSpPr>
      <p:pic>
        <p:nvPicPr>
          <p:cNvPr id="509" name="Google Shape;509;g21e7270dd63_0_611"/>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510" name="Google Shape;510;g21e7270dd63_0_611"/>
          <p:cNvSpPr txBox="1"/>
          <p:nvPr>
            <p:ph type="ctrTitle"/>
          </p:nvPr>
        </p:nvSpPr>
        <p:spPr>
          <a:xfrm>
            <a:off x="831214" y="3094400"/>
            <a:ext cx="8616000" cy="5473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2pPr>
            <a:lvl3pPr lvl="2"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3pPr>
            <a:lvl4pPr lvl="3"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4pPr>
            <a:lvl5pPr lvl="4"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5pPr>
            <a:lvl6pPr lvl="5"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6pPr>
            <a:lvl7pPr lvl="6"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7pPr>
            <a:lvl8pPr lvl="7"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8pPr>
            <a:lvl9pPr lvl="8"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9pPr>
          </a:lstStyle>
          <a:p/>
        </p:txBody>
      </p:sp>
      <p:sp>
        <p:nvSpPr>
          <p:cNvPr id="511" name="Google Shape;511;g21e7270dd63_0_611"/>
          <p:cNvSpPr txBox="1"/>
          <p:nvPr>
            <p:ph idx="1"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sz="58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sp>
        <p:nvSpPr>
          <p:cNvPr id="512" name="Google Shape;512;g21e7270dd63_0_611"/>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13" name="Shape 513"/>
        <p:cNvGrpSpPr/>
        <p:nvPr/>
      </p:nvGrpSpPr>
      <p:grpSpPr>
        <a:xfrm>
          <a:off x="0" y="0"/>
          <a:ext cx="0" cy="0"/>
          <a:chOff x="0" y="0"/>
          <a:chExt cx="0" cy="0"/>
        </a:xfrm>
      </p:grpSpPr>
      <p:pic>
        <p:nvPicPr>
          <p:cNvPr id="514" name="Google Shape;514;g21e7270dd63_0_616"/>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515" name="Google Shape;515;g21e7270dd63_0_616"/>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516" name="Google Shape;516;g21e7270dd63_0_616"/>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0" name="Shape 50"/>
        <p:cNvGrpSpPr/>
        <p:nvPr/>
      </p:nvGrpSpPr>
      <p:grpSpPr>
        <a:xfrm>
          <a:off x="0" y="0"/>
          <a:ext cx="0" cy="0"/>
          <a:chOff x="0" y="0"/>
          <a:chExt cx="0" cy="0"/>
        </a:xfrm>
      </p:grpSpPr>
      <p:pic>
        <p:nvPicPr>
          <p:cNvPr id="51" name="Google Shape;51;g21e7270dd63_0_4209"/>
          <p:cNvPicPr preferRelativeResize="0"/>
          <p:nvPr/>
        </p:nvPicPr>
        <p:blipFill rotWithShape="1">
          <a:blip r:embed="rId2">
            <a:alphaModFix/>
          </a:blip>
          <a:srcRect b="0" l="0" r="0" t="0"/>
          <a:stretch/>
        </p:blipFill>
        <p:spPr>
          <a:xfrm>
            <a:off x="19377800" y="-29752"/>
            <a:ext cx="5006199" cy="4731201"/>
          </a:xfrm>
          <a:prstGeom prst="rect">
            <a:avLst/>
          </a:prstGeom>
          <a:noFill/>
          <a:ln>
            <a:noFill/>
          </a:ln>
        </p:spPr>
      </p:pic>
      <p:sp>
        <p:nvSpPr>
          <p:cNvPr id="52" name="Google Shape;52;g21e7270dd63_0_4209"/>
          <p:cNvSpPr txBox="1"/>
          <p:nvPr>
            <p:ph type="title"/>
          </p:nvPr>
        </p:nvSpPr>
        <p:spPr>
          <a:xfrm>
            <a:off x="1307333" y="1200400"/>
            <a:ext cx="16980900" cy="10908900"/>
          </a:xfrm>
          <a:prstGeom prst="rect">
            <a:avLst/>
          </a:prstGeom>
          <a:noFill/>
          <a:ln>
            <a:noFill/>
          </a:ln>
        </p:spPr>
        <p:txBody>
          <a:bodyPr anchorCtr="0" anchor="ctr" bIns="243800" lIns="243800" spcFirstLastPara="1" rIns="243800" wrap="square" tIns="243800">
            <a:normAutofit/>
          </a:bodyPr>
          <a:lstStyle>
            <a:lvl1pPr lvl="0" algn="l">
              <a:lnSpc>
                <a:spcPct val="100000"/>
              </a:lnSpc>
              <a:spcBef>
                <a:spcPts val="0"/>
              </a:spcBef>
              <a:spcAft>
                <a:spcPts val="0"/>
              </a:spcAft>
              <a:buClr>
                <a:srgbClr val="CF3339"/>
              </a:buClr>
              <a:buSzPts val="12800"/>
              <a:buFont typeface="Roboto Light"/>
              <a:buNone/>
              <a:defRPr sz="128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2800"/>
              <a:buNone/>
              <a:defRPr sz="12800"/>
            </a:lvl2pPr>
            <a:lvl3pPr lvl="2" algn="l">
              <a:lnSpc>
                <a:spcPct val="100000"/>
              </a:lnSpc>
              <a:spcBef>
                <a:spcPts val="0"/>
              </a:spcBef>
              <a:spcAft>
                <a:spcPts val="0"/>
              </a:spcAft>
              <a:buSzPts val="12800"/>
              <a:buNone/>
              <a:defRPr sz="12800"/>
            </a:lvl3pPr>
            <a:lvl4pPr lvl="3" algn="l">
              <a:lnSpc>
                <a:spcPct val="100000"/>
              </a:lnSpc>
              <a:spcBef>
                <a:spcPts val="0"/>
              </a:spcBef>
              <a:spcAft>
                <a:spcPts val="0"/>
              </a:spcAft>
              <a:buSzPts val="12800"/>
              <a:buNone/>
              <a:defRPr sz="12800"/>
            </a:lvl4pPr>
            <a:lvl5pPr lvl="4" algn="l">
              <a:lnSpc>
                <a:spcPct val="100000"/>
              </a:lnSpc>
              <a:spcBef>
                <a:spcPts val="0"/>
              </a:spcBef>
              <a:spcAft>
                <a:spcPts val="0"/>
              </a:spcAft>
              <a:buSzPts val="12800"/>
              <a:buNone/>
              <a:defRPr sz="12800"/>
            </a:lvl5pPr>
            <a:lvl6pPr lvl="5" algn="l">
              <a:lnSpc>
                <a:spcPct val="100000"/>
              </a:lnSpc>
              <a:spcBef>
                <a:spcPts val="0"/>
              </a:spcBef>
              <a:spcAft>
                <a:spcPts val="0"/>
              </a:spcAft>
              <a:buSzPts val="12800"/>
              <a:buNone/>
              <a:defRPr sz="12800"/>
            </a:lvl6pPr>
            <a:lvl7pPr lvl="6" algn="l">
              <a:lnSpc>
                <a:spcPct val="100000"/>
              </a:lnSpc>
              <a:spcBef>
                <a:spcPts val="0"/>
              </a:spcBef>
              <a:spcAft>
                <a:spcPts val="0"/>
              </a:spcAft>
              <a:buSzPts val="12800"/>
              <a:buNone/>
              <a:defRPr sz="12800"/>
            </a:lvl7pPr>
            <a:lvl8pPr lvl="7" algn="l">
              <a:lnSpc>
                <a:spcPct val="100000"/>
              </a:lnSpc>
              <a:spcBef>
                <a:spcPts val="0"/>
              </a:spcBef>
              <a:spcAft>
                <a:spcPts val="0"/>
              </a:spcAft>
              <a:buSzPts val="12800"/>
              <a:buNone/>
              <a:defRPr sz="12800"/>
            </a:lvl8pPr>
            <a:lvl9pPr lvl="8" algn="l">
              <a:lnSpc>
                <a:spcPct val="100000"/>
              </a:lnSpc>
              <a:spcBef>
                <a:spcPts val="0"/>
              </a:spcBef>
              <a:spcAft>
                <a:spcPts val="0"/>
              </a:spcAft>
              <a:buSzPts val="12800"/>
              <a:buNone/>
              <a:defRPr sz="12800"/>
            </a:lvl9pPr>
          </a:lstStyle>
          <a:p/>
        </p:txBody>
      </p:sp>
      <p:sp>
        <p:nvSpPr>
          <p:cNvPr id="53" name="Google Shape;53;g21e7270dd63_0_4209"/>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4" name="Google Shape;54;g21e7270dd63_0_4209"/>
          <p:cNvPicPr preferRelativeResize="0"/>
          <p:nvPr/>
        </p:nvPicPr>
        <p:blipFill rotWithShape="1">
          <a:blip r:embed="rId3">
            <a:alphaModFix/>
          </a:blip>
          <a:srcRect b="0" l="0" r="0" t="0"/>
          <a:stretch/>
        </p:blipFill>
        <p:spPr>
          <a:xfrm>
            <a:off x="279198" y="12433076"/>
            <a:ext cx="2549909" cy="1053972"/>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517" name="Shape 517"/>
        <p:cNvGrpSpPr/>
        <p:nvPr/>
      </p:nvGrpSpPr>
      <p:grpSpPr>
        <a:xfrm>
          <a:off x="0" y="0"/>
          <a:ext cx="0" cy="0"/>
          <a:chOff x="0" y="0"/>
          <a:chExt cx="0" cy="0"/>
        </a:xfrm>
      </p:grpSpPr>
      <p:sp>
        <p:nvSpPr>
          <p:cNvPr id="518" name="Google Shape;518;g21e7270dd63_0_620"/>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519" name="Google Shape;519;g21e7270dd63_0_620"/>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20" name="Google Shape;520;g21e7270dd63_0_620"/>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pic>
        <p:nvPicPr>
          <p:cNvPr id="521" name="Google Shape;521;g21e7270dd63_0_620"/>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22" name="Shape 522"/>
        <p:cNvGrpSpPr/>
        <p:nvPr/>
      </p:nvGrpSpPr>
      <p:grpSpPr>
        <a:xfrm>
          <a:off x="0" y="0"/>
          <a:ext cx="0" cy="0"/>
          <a:chOff x="0" y="0"/>
          <a:chExt cx="0" cy="0"/>
        </a:xfrm>
      </p:grpSpPr>
      <p:pic>
        <p:nvPicPr>
          <p:cNvPr id="523" name="Google Shape;523;g21e7270dd63_0_630"/>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524" name="Google Shape;524;g21e7270dd63_0_630"/>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525" name="Google Shape;525;g21e7270dd63_0_630"/>
          <p:cNvSpPr txBox="1"/>
          <p:nvPr>
            <p:ph idx="1" type="body"/>
          </p:nvPr>
        </p:nvSpPr>
        <p:spPr>
          <a:xfrm>
            <a:off x="8312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526" name="Google Shape;526;g21e7270dd63_0_630"/>
          <p:cNvSpPr txBox="1"/>
          <p:nvPr>
            <p:ph idx="2" type="body"/>
          </p:nvPr>
        </p:nvSpPr>
        <p:spPr>
          <a:xfrm>
            <a:off x="128864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527" name="Google Shape;527;g21e7270dd63_0_630"/>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28" name="Google Shape;528;g21e7270dd63_0_630"/>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9" name="Shape 529"/>
        <p:cNvGrpSpPr/>
        <p:nvPr/>
      </p:nvGrpSpPr>
      <p:grpSpPr>
        <a:xfrm>
          <a:off x="0" y="0"/>
          <a:ext cx="0" cy="0"/>
          <a:chOff x="0" y="0"/>
          <a:chExt cx="0" cy="0"/>
        </a:xfrm>
      </p:grpSpPr>
      <p:pic>
        <p:nvPicPr>
          <p:cNvPr id="530" name="Google Shape;530;g21e7270dd63_0_637"/>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531" name="Google Shape;531;g21e7270dd63_0_637"/>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532" name="Google Shape;532;g21e7270dd63_0_637"/>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33" name="Google Shape;533;g21e7270dd63_0_637"/>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34" name="Shape 534"/>
        <p:cNvGrpSpPr/>
        <p:nvPr/>
      </p:nvGrpSpPr>
      <p:grpSpPr>
        <a:xfrm>
          <a:off x="0" y="0"/>
          <a:ext cx="0" cy="0"/>
          <a:chOff x="0" y="0"/>
          <a:chExt cx="0" cy="0"/>
        </a:xfrm>
      </p:grpSpPr>
      <p:pic>
        <p:nvPicPr>
          <p:cNvPr id="535" name="Google Shape;535;g21e7270dd63_0_642"/>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536" name="Google Shape;536;g21e7270dd63_0_642"/>
          <p:cNvSpPr txBox="1"/>
          <p:nvPr>
            <p:ph type="title"/>
          </p:nvPr>
        </p:nvSpPr>
        <p:spPr>
          <a:xfrm>
            <a:off x="831200" y="1481600"/>
            <a:ext cx="7488000" cy="2015400"/>
          </a:xfrm>
          <a:prstGeom prst="rect">
            <a:avLst/>
          </a:prstGeom>
          <a:noFill/>
          <a:ln>
            <a:noFill/>
          </a:ln>
        </p:spPr>
        <p:txBody>
          <a:bodyPr anchorCtr="0" anchor="b" bIns="243800" lIns="243800" spcFirstLastPara="1" rIns="243800" wrap="square" tIns="2438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537" name="Google Shape;537;g21e7270dd63_0_642"/>
          <p:cNvSpPr txBox="1"/>
          <p:nvPr>
            <p:ph idx="1" type="body"/>
          </p:nvPr>
        </p:nvSpPr>
        <p:spPr>
          <a:xfrm>
            <a:off x="831200" y="3705600"/>
            <a:ext cx="7488000" cy="8478600"/>
          </a:xfrm>
          <a:prstGeom prst="rect">
            <a:avLst/>
          </a:prstGeom>
          <a:noFill/>
          <a:ln>
            <a:noFill/>
          </a:ln>
        </p:spPr>
        <p:txBody>
          <a:bodyPr anchorCtr="0" anchor="t" bIns="243800" lIns="243800" spcFirstLastPara="1" rIns="243800" wrap="square" tIns="243800">
            <a:normAutofit/>
          </a:bodyPr>
          <a:lstStyle>
            <a:lvl1pPr indent="-431800" lvl="0" marL="457200" algn="l">
              <a:lnSpc>
                <a:spcPct val="115000"/>
              </a:lnSpc>
              <a:spcBef>
                <a:spcPts val="0"/>
              </a:spcBef>
              <a:spcAft>
                <a:spcPts val="0"/>
              </a:spcAft>
              <a:buSzPts val="3200"/>
              <a:buChar char="●"/>
              <a:defRPr sz="32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538" name="Google Shape;538;g21e7270dd63_0_642"/>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39" name="Google Shape;539;g21e7270dd63_0_642"/>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40" name="Shape 540"/>
        <p:cNvGrpSpPr/>
        <p:nvPr/>
      </p:nvGrpSpPr>
      <p:grpSpPr>
        <a:xfrm>
          <a:off x="0" y="0"/>
          <a:ext cx="0" cy="0"/>
          <a:chOff x="0" y="0"/>
          <a:chExt cx="0" cy="0"/>
        </a:xfrm>
      </p:grpSpPr>
      <p:pic>
        <p:nvPicPr>
          <p:cNvPr id="541" name="Google Shape;541;g21e7270dd63_0_648"/>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542" name="Google Shape;542;g21e7270dd63_0_648"/>
          <p:cNvSpPr txBox="1"/>
          <p:nvPr>
            <p:ph type="title"/>
          </p:nvPr>
        </p:nvSpPr>
        <p:spPr>
          <a:xfrm>
            <a:off x="1307333" y="1200400"/>
            <a:ext cx="16980600" cy="10908600"/>
          </a:xfrm>
          <a:prstGeom prst="rect">
            <a:avLst/>
          </a:prstGeom>
          <a:noFill/>
          <a:ln>
            <a:noFill/>
          </a:ln>
        </p:spPr>
        <p:txBody>
          <a:bodyPr anchorCtr="0" anchor="ctr" bIns="243800" lIns="243800" spcFirstLastPara="1" rIns="243800" wrap="square" tIns="243800">
            <a:normAutofit/>
          </a:bodyPr>
          <a:lstStyle>
            <a:lvl1pPr lvl="0" algn="l">
              <a:lnSpc>
                <a:spcPct val="100000"/>
              </a:lnSpc>
              <a:spcBef>
                <a:spcPts val="0"/>
              </a:spcBef>
              <a:spcAft>
                <a:spcPts val="0"/>
              </a:spcAft>
              <a:buClr>
                <a:srgbClr val="CF3339"/>
              </a:buClr>
              <a:buSzPts val="12800"/>
              <a:buFont typeface="Roboto Light"/>
              <a:buNone/>
              <a:defRPr sz="128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2800"/>
              <a:buNone/>
              <a:defRPr sz="12800"/>
            </a:lvl2pPr>
            <a:lvl3pPr lvl="2" algn="l">
              <a:lnSpc>
                <a:spcPct val="100000"/>
              </a:lnSpc>
              <a:spcBef>
                <a:spcPts val="0"/>
              </a:spcBef>
              <a:spcAft>
                <a:spcPts val="0"/>
              </a:spcAft>
              <a:buSzPts val="12800"/>
              <a:buNone/>
              <a:defRPr sz="12800"/>
            </a:lvl3pPr>
            <a:lvl4pPr lvl="3" algn="l">
              <a:lnSpc>
                <a:spcPct val="100000"/>
              </a:lnSpc>
              <a:spcBef>
                <a:spcPts val="0"/>
              </a:spcBef>
              <a:spcAft>
                <a:spcPts val="0"/>
              </a:spcAft>
              <a:buSzPts val="12800"/>
              <a:buNone/>
              <a:defRPr sz="12800"/>
            </a:lvl4pPr>
            <a:lvl5pPr lvl="4" algn="l">
              <a:lnSpc>
                <a:spcPct val="100000"/>
              </a:lnSpc>
              <a:spcBef>
                <a:spcPts val="0"/>
              </a:spcBef>
              <a:spcAft>
                <a:spcPts val="0"/>
              </a:spcAft>
              <a:buSzPts val="12800"/>
              <a:buNone/>
              <a:defRPr sz="12800"/>
            </a:lvl5pPr>
            <a:lvl6pPr lvl="5" algn="l">
              <a:lnSpc>
                <a:spcPct val="100000"/>
              </a:lnSpc>
              <a:spcBef>
                <a:spcPts val="0"/>
              </a:spcBef>
              <a:spcAft>
                <a:spcPts val="0"/>
              </a:spcAft>
              <a:buSzPts val="12800"/>
              <a:buNone/>
              <a:defRPr sz="12800"/>
            </a:lvl6pPr>
            <a:lvl7pPr lvl="6" algn="l">
              <a:lnSpc>
                <a:spcPct val="100000"/>
              </a:lnSpc>
              <a:spcBef>
                <a:spcPts val="0"/>
              </a:spcBef>
              <a:spcAft>
                <a:spcPts val="0"/>
              </a:spcAft>
              <a:buSzPts val="12800"/>
              <a:buNone/>
              <a:defRPr sz="12800"/>
            </a:lvl7pPr>
            <a:lvl8pPr lvl="7" algn="l">
              <a:lnSpc>
                <a:spcPct val="100000"/>
              </a:lnSpc>
              <a:spcBef>
                <a:spcPts val="0"/>
              </a:spcBef>
              <a:spcAft>
                <a:spcPts val="0"/>
              </a:spcAft>
              <a:buSzPts val="12800"/>
              <a:buNone/>
              <a:defRPr sz="12800"/>
            </a:lvl8pPr>
            <a:lvl9pPr lvl="8" algn="l">
              <a:lnSpc>
                <a:spcPct val="100000"/>
              </a:lnSpc>
              <a:spcBef>
                <a:spcPts val="0"/>
              </a:spcBef>
              <a:spcAft>
                <a:spcPts val="0"/>
              </a:spcAft>
              <a:buSzPts val="12800"/>
              <a:buNone/>
              <a:defRPr sz="12800"/>
            </a:lvl9pPr>
          </a:lstStyle>
          <a:p/>
        </p:txBody>
      </p:sp>
      <p:sp>
        <p:nvSpPr>
          <p:cNvPr id="543" name="Google Shape;543;g21e7270dd63_0_648"/>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44" name="Google Shape;544;g21e7270dd63_0_648"/>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45" name="Shape 545"/>
        <p:cNvGrpSpPr/>
        <p:nvPr/>
      </p:nvGrpSpPr>
      <p:grpSpPr>
        <a:xfrm>
          <a:off x="0" y="0"/>
          <a:ext cx="0" cy="0"/>
          <a:chOff x="0" y="0"/>
          <a:chExt cx="0" cy="0"/>
        </a:xfrm>
      </p:grpSpPr>
      <p:pic>
        <p:nvPicPr>
          <p:cNvPr id="546" name="Google Shape;546;g21e7270dd63_0_653"/>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547" name="Google Shape;547;g21e7270dd63_0_653"/>
          <p:cNvSpPr/>
          <p:nvPr/>
        </p:nvSpPr>
        <p:spPr>
          <a:xfrm>
            <a:off x="12192000" y="-333"/>
            <a:ext cx="12192000" cy="13716000"/>
          </a:xfrm>
          <a:prstGeom prst="rect">
            <a:avLst/>
          </a:prstGeom>
          <a:solidFill>
            <a:schemeClr val="lt2"/>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g21e7270dd63_0_653"/>
          <p:cNvSpPr txBox="1"/>
          <p:nvPr>
            <p:ph type="title"/>
          </p:nvPr>
        </p:nvSpPr>
        <p:spPr>
          <a:xfrm>
            <a:off x="708000" y="3288467"/>
            <a:ext cx="10787400" cy="3952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SzPts val="11200"/>
              <a:buFont typeface="Roboto Light"/>
              <a:buNone/>
              <a:defRPr sz="11200">
                <a:latin typeface="Roboto Light"/>
                <a:ea typeface="Roboto Light"/>
                <a:cs typeface="Roboto Light"/>
                <a:sym typeface="Roboto Light"/>
              </a:defRPr>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p:txBody>
      </p:sp>
      <p:sp>
        <p:nvSpPr>
          <p:cNvPr id="549" name="Google Shape;549;g21e7270dd63_0_653"/>
          <p:cNvSpPr txBox="1"/>
          <p:nvPr>
            <p:ph idx="1" type="subTitle"/>
          </p:nvPr>
        </p:nvSpPr>
        <p:spPr>
          <a:xfrm>
            <a:off x="708000" y="7474867"/>
            <a:ext cx="10787400" cy="3293400"/>
          </a:xfrm>
          <a:prstGeom prst="rect">
            <a:avLst/>
          </a:prstGeom>
          <a:noFill/>
          <a:ln>
            <a:noFill/>
          </a:ln>
        </p:spPr>
        <p:txBody>
          <a:bodyPr anchorCtr="0" anchor="t" bIns="243800" lIns="243800" spcFirstLastPara="1" rIns="243800" wrap="square" tIns="2438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550" name="Google Shape;550;g21e7270dd63_0_653"/>
          <p:cNvSpPr txBox="1"/>
          <p:nvPr>
            <p:ph idx="2" type="body"/>
          </p:nvPr>
        </p:nvSpPr>
        <p:spPr>
          <a:xfrm>
            <a:off x="13172000" y="1930867"/>
            <a:ext cx="10231800" cy="98538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551" name="Google Shape;551;g21e7270dd63_0_653"/>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52" name="Google Shape;552;g21e7270dd63_0_653"/>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553" name="Shape 553"/>
        <p:cNvGrpSpPr/>
        <p:nvPr/>
      </p:nvGrpSpPr>
      <p:grpSpPr>
        <a:xfrm>
          <a:off x="0" y="0"/>
          <a:ext cx="0" cy="0"/>
          <a:chOff x="0" y="0"/>
          <a:chExt cx="0" cy="0"/>
        </a:xfrm>
      </p:grpSpPr>
      <p:pic>
        <p:nvPicPr>
          <p:cNvPr id="554" name="Google Shape;554;g21e7270dd63_0_661"/>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555" name="Google Shape;555;g21e7270dd63_0_661"/>
          <p:cNvSpPr txBox="1"/>
          <p:nvPr>
            <p:ph idx="1" type="body"/>
          </p:nvPr>
        </p:nvSpPr>
        <p:spPr>
          <a:xfrm>
            <a:off x="13172000" y="1930867"/>
            <a:ext cx="10231800" cy="98538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556" name="Google Shape;556;g21e7270dd63_0_661"/>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57" name="Google Shape;557;g21e7270dd63_0_661"/>
          <p:cNvSpPr txBox="1"/>
          <p:nvPr>
            <p:ph type="ctrTitle"/>
          </p:nvPr>
        </p:nvSpPr>
        <p:spPr>
          <a:xfrm>
            <a:off x="831214" y="3094400"/>
            <a:ext cx="8616000" cy="5473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400"/>
              <a:buNone/>
              <a:defRPr sz="13400"/>
            </a:lvl2pPr>
            <a:lvl3pPr lvl="2" algn="l">
              <a:lnSpc>
                <a:spcPct val="100000"/>
              </a:lnSpc>
              <a:spcBef>
                <a:spcPts val="0"/>
              </a:spcBef>
              <a:spcAft>
                <a:spcPts val="0"/>
              </a:spcAft>
              <a:buSzPts val="13400"/>
              <a:buNone/>
              <a:defRPr sz="13400"/>
            </a:lvl3pPr>
            <a:lvl4pPr lvl="3" algn="l">
              <a:lnSpc>
                <a:spcPct val="100000"/>
              </a:lnSpc>
              <a:spcBef>
                <a:spcPts val="0"/>
              </a:spcBef>
              <a:spcAft>
                <a:spcPts val="0"/>
              </a:spcAft>
              <a:buSzPts val="13400"/>
              <a:buNone/>
              <a:defRPr sz="13400"/>
            </a:lvl4pPr>
            <a:lvl5pPr lvl="4" algn="l">
              <a:lnSpc>
                <a:spcPct val="100000"/>
              </a:lnSpc>
              <a:spcBef>
                <a:spcPts val="0"/>
              </a:spcBef>
              <a:spcAft>
                <a:spcPts val="0"/>
              </a:spcAft>
              <a:buSzPts val="13400"/>
              <a:buNone/>
              <a:defRPr sz="13400"/>
            </a:lvl5pPr>
            <a:lvl6pPr lvl="5" algn="l">
              <a:lnSpc>
                <a:spcPct val="100000"/>
              </a:lnSpc>
              <a:spcBef>
                <a:spcPts val="0"/>
              </a:spcBef>
              <a:spcAft>
                <a:spcPts val="0"/>
              </a:spcAft>
              <a:buSzPts val="13400"/>
              <a:buNone/>
              <a:defRPr sz="13400"/>
            </a:lvl6pPr>
            <a:lvl7pPr lvl="6" algn="l">
              <a:lnSpc>
                <a:spcPct val="100000"/>
              </a:lnSpc>
              <a:spcBef>
                <a:spcPts val="0"/>
              </a:spcBef>
              <a:spcAft>
                <a:spcPts val="0"/>
              </a:spcAft>
              <a:buSzPts val="13400"/>
              <a:buNone/>
              <a:defRPr sz="13400"/>
            </a:lvl7pPr>
            <a:lvl8pPr lvl="7" algn="l">
              <a:lnSpc>
                <a:spcPct val="100000"/>
              </a:lnSpc>
              <a:spcBef>
                <a:spcPts val="0"/>
              </a:spcBef>
              <a:spcAft>
                <a:spcPts val="0"/>
              </a:spcAft>
              <a:buSzPts val="13400"/>
              <a:buNone/>
              <a:defRPr sz="13400"/>
            </a:lvl8pPr>
            <a:lvl9pPr lvl="8" algn="l">
              <a:lnSpc>
                <a:spcPct val="100000"/>
              </a:lnSpc>
              <a:spcBef>
                <a:spcPts val="0"/>
              </a:spcBef>
              <a:spcAft>
                <a:spcPts val="0"/>
              </a:spcAft>
              <a:buSzPts val="13400"/>
              <a:buNone/>
              <a:defRPr sz="13400"/>
            </a:lvl9pPr>
          </a:lstStyle>
          <a:p/>
        </p:txBody>
      </p:sp>
      <p:sp>
        <p:nvSpPr>
          <p:cNvPr id="558" name="Google Shape;558;g21e7270dd63_0_661"/>
          <p:cNvSpPr txBox="1"/>
          <p:nvPr>
            <p:ph idx="2"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sz="58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pic>
        <p:nvPicPr>
          <p:cNvPr id="559" name="Google Shape;559;g21e7270dd63_0_661"/>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0" name="Shape 560"/>
        <p:cNvGrpSpPr/>
        <p:nvPr/>
      </p:nvGrpSpPr>
      <p:grpSpPr>
        <a:xfrm>
          <a:off x="0" y="0"/>
          <a:ext cx="0" cy="0"/>
          <a:chOff x="0" y="0"/>
          <a:chExt cx="0" cy="0"/>
        </a:xfrm>
      </p:grpSpPr>
      <p:pic>
        <p:nvPicPr>
          <p:cNvPr id="561" name="Google Shape;561;g21e7270dd63_0_668"/>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562" name="Google Shape;562;g21e7270dd63_0_668"/>
          <p:cNvSpPr txBox="1"/>
          <p:nvPr>
            <p:ph idx="1" type="body"/>
          </p:nvPr>
        </p:nvSpPr>
        <p:spPr>
          <a:xfrm>
            <a:off x="831200" y="11281533"/>
            <a:ext cx="15996600" cy="1613400"/>
          </a:xfrm>
          <a:prstGeom prst="rect">
            <a:avLst/>
          </a:prstGeom>
          <a:noFill/>
          <a:ln>
            <a:noFill/>
          </a:ln>
        </p:spPr>
        <p:txBody>
          <a:bodyPr anchorCtr="0" anchor="ctr" bIns="243800" lIns="243800" spcFirstLastPara="1" rIns="243800" wrap="square" tIns="243800">
            <a:normAutofit/>
          </a:bodyPr>
          <a:lstStyle>
            <a:lvl1pPr indent="-228600" lvl="0" marL="457200" algn="l">
              <a:lnSpc>
                <a:spcPct val="100000"/>
              </a:lnSpc>
              <a:spcBef>
                <a:spcPts val="0"/>
              </a:spcBef>
              <a:spcAft>
                <a:spcPts val="0"/>
              </a:spcAft>
              <a:buSzPts val="4800"/>
              <a:buNone/>
              <a:defRPr/>
            </a:lvl1pPr>
          </a:lstStyle>
          <a:p/>
        </p:txBody>
      </p:sp>
      <p:sp>
        <p:nvSpPr>
          <p:cNvPr id="563" name="Google Shape;563;g21e7270dd63_0_668"/>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64" name="Google Shape;564;g21e7270dd63_0_668"/>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5" name="Shape 565"/>
        <p:cNvGrpSpPr/>
        <p:nvPr/>
      </p:nvGrpSpPr>
      <p:grpSpPr>
        <a:xfrm>
          <a:off x="0" y="0"/>
          <a:ext cx="0" cy="0"/>
          <a:chOff x="0" y="0"/>
          <a:chExt cx="0" cy="0"/>
        </a:xfrm>
      </p:grpSpPr>
      <p:pic>
        <p:nvPicPr>
          <p:cNvPr id="566" name="Google Shape;566;g21e7270dd63_0_673"/>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567" name="Google Shape;567;g21e7270dd63_0_673"/>
          <p:cNvSpPr txBox="1"/>
          <p:nvPr>
            <p:ph hasCustomPrompt="1" type="title"/>
          </p:nvPr>
        </p:nvSpPr>
        <p:spPr>
          <a:xfrm>
            <a:off x="831200" y="2949667"/>
            <a:ext cx="22721400" cy="5236200"/>
          </a:xfrm>
          <a:prstGeom prst="rect">
            <a:avLst/>
          </a:prstGeom>
          <a:noFill/>
          <a:ln>
            <a:noFill/>
          </a:ln>
        </p:spPr>
        <p:txBody>
          <a:bodyPr anchorCtr="0" anchor="b" bIns="243800" lIns="243800" spcFirstLastPara="1" rIns="243800" wrap="square" tIns="243800">
            <a:normAutofit/>
          </a:bodyPr>
          <a:lstStyle>
            <a:lvl1pPr lvl="0" algn="ctr">
              <a:lnSpc>
                <a:spcPct val="100000"/>
              </a:lnSpc>
              <a:spcBef>
                <a:spcPts val="0"/>
              </a:spcBef>
              <a:spcAft>
                <a:spcPts val="0"/>
              </a:spcAft>
              <a:buClr>
                <a:srgbClr val="CF3339"/>
              </a:buClr>
              <a:buSzPts val="32000"/>
              <a:buFont typeface="Roboto Thin"/>
              <a:buNone/>
              <a:defRPr sz="32000">
                <a:solidFill>
                  <a:srgbClr val="CF3339"/>
                </a:solidFill>
                <a:latin typeface="Roboto Thin"/>
                <a:ea typeface="Roboto Thin"/>
                <a:cs typeface="Roboto Thin"/>
                <a:sym typeface="Roboto Thin"/>
              </a:defRPr>
            </a:lvl1pPr>
            <a:lvl2pPr lvl="1" algn="ctr">
              <a:lnSpc>
                <a:spcPct val="100000"/>
              </a:lnSpc>
              <a:spcBef>
                <a:spcPts val="0"/>
              </a:spcBef>
              <a:spcAft>
                <a:spcPts val="0"/>
              </a:spcAft>
              <a:buSzPts val="32000"/>
              <a:buNone/>
              <a:defRPr sz="32000"/>
            </a:lvl2pPr>
            <a:lvl3pPr lvl="2" algn="ctr">
              <a:lnSpc>
                <a:spcPct val="100000"/>
              </a:lnSpc>
              <a:spcBef>
                <a:spcPts val="0"/>
              </a:spcBef>
              <a:spcAft>
                <a:spcPts val="0"/>
              </a:spcAft>
              <a:buSzPts val="32000"/>
              <a:buNone/>
              <a:defRPr sz="32000"/>
            </a:lvl3pPr>
            <a:lvl4pPr lvl="3" algn="ctr">
              <a:lnSpc>
                <a:spcPct val="100000"/>
              </a:lnSpc>
              <a:spcBef>
                <a:spcPts val="0"/>
              </a:spcBef>
              <a:spcAft>
                <a:spcPts val="0"/>
              </a:spcAft>
              <a:buSzPts val="32000"/>
              <a:buNone/>
              <a:defRPr sz="32000"/>
            </a:lvl4pPr>
            <a:lvl5pPr lvl="4" algn="ctr">
              <a:lnSpc>
                <a:spcPct val="100000"/>
              </a:lnSpc>
              <a:spcBef>
                <a:spcPts val="0"/>
              </a:spcBef>
              <a:spcAft>
                <a:spcPts val="0"/>
              </a:spcAft>
              <a:buSzPts val="32000"/>
              <a:buNone/>
              <a:defRPr sz="32000"/>
            </a:lvl5pPr>
            <a:lvl6pPr lvl="5" algn="ctr">
              <a:lnSpc>
                <a:spcPct val="100000"/>
              </a:lnSpc>
              <a:spcBef>
                <a:spcPts val="0"/>
              </a:spcBef>
              <a:spcAft>
                <a:spcPts val="0"/>
              </a:spcAft>
              <a:buSzPts val="32000"/>
              <a:buNone/>
              <a:defRPr sz="32000"/>
            </a:lvl6pPr>
            <a:lvl7pPr lvl="6" algn="ctr">
              <a:lnSpc>
                <a:spcPct val="100000"/>
              </a:lnSpc>
              <a:spcBef>
                <a:spcPts val="0"/>
              </a:spcBef>
              <a:spcAft>
                <a:spcPts val="0"/>
              </a:spcAft>
              <a:buSzPts val="32000"/>
              <a:buNone/>
              <a:defRPr sz="32000"/>
            </a:lvl7pPr>
            <a:lvl8pPr lvl="7" algn="ctr">
              <a:lnSpc>
                <a:spcPct val="100000"/>
              </a:lnSpc>
              <a:spcBef>
                <a:spcPts val="0"/>
              </a:spcBef>
              <a:spcAft>
                <a:spcPts val="0"/>
              </a:spcAft>
              <a:buSzPts val="32000"/>
              <a:buNone/>
              <a:defRPr sz="32000"/>
            </a:lvl8pPr>
            <a:lvl9pPr lvl="8" algn="ctr">
              <a:lnSpc>
                <a:spcPct val="100000"/>
              </a:lnSpc>
              <a:spcBef>
                <a:spcPts val="0"/>
              </a:spcBef>
              <a:spcAft>
                <a:spcPts val="0"/>
              </a:spcAft>
              <a:buSzPts val="32000"/>
              <a:buNone/>
              <a:defRPr sz="32000"/>
            </a:lvl9pPr>
          </a:lstStyle>
          <a:p>
            <a:r>
              <a:t>xx%</a:t>
            </a:r>
          </a:p>
        </p:txBody>
      </p:sp>
      <p:sp>
        <p:nvSpPr>
          <p:cNvPr id="568" name="Google Shape;568;g21e7270dd63_0_673"/>
          <p:cNvSpPr txBox="1"/>
          <p:nvPr>
            <p:ph idx="1" type="body"/>
          </p:nvPr>
        </p:nvSpPr>
        <p:spPr>
          <a:xfrm>
            <a:off x="831200" y="8405933"/>
            <a:ext cx="22721400" cy="3468600"/>
          </a:xfrm>
          <a:prstGeom prst="rect">
            <a:avLst/>
          </a:prstGeom>
          <a:noFill/>
          <a:ln>
            <a:noFill/>
          </a:ln>
        </p:spPr>
        <p:txBody>
          <a:bodyPr anchorCtr="0" anchor="t" bIns="243800" lIns="243800" spcFirstLastPara="1" rIns="243800" wrap="square" tIns="243800">
            <a:normAutofit/>
          </a:bodyPr>
          <a:lstStyle>
            <a:lvl1pPr indent="-533400" lvl="0" marL="457200" algn="ctr">
              <a:lnSpc>
                <a:spcPct val="115000"/>
              </a:lnSpc>
              <a:spcBef>
                <a:spcPts val="0"/>
              </a:spcBef>
              <a:spcAft>
                <a:spcPts val="0"/>
              </a:spcAft>
              <a:buSzPts val="4800"/>
              <a:buChar char="●"/>
              <a:defRPr/>
            </a:lvl1pPr>
            <a:lvl2pPr indent="-469900" lvl="1" marL="914400" algn="ctr">
              <a:lnSpc>
                <a:spcPct val="115000"/>
              </a:lnSpc>
              <a:spcBef>
                <a:spcPts val="0"/>
              </a:spcBef>
              <a:spcAft>
                <a:spcPts val="0"/>
              </a:spcAft>
              <a:buSzPts val="3800"/>
              <a:buChar char="○"/>
              <a:defRPr/>
            </a:lvl2pPr>
            <a:lvl3pPr indent="-469900" lvl="2" marL="1371600" algn="ctr">
              <a:lnSpc>
                <a:spcPct val="115000"/>
              </a:lnSpc>
              <a:spcBef>
                <a:spcPts val="0"/>
              </a:spcBef>
              <a:spcAft>
                <a:spcPts val="0"/>
              </a:spcAft>
              <a:buSzPts val="3800"/>
              <a:buChar char="■"/>
              <a:defRPr/>
            </a:lvl3pPr>
            <a:lvl4pPr indent="-469900" lvl="3" marL="1828800" algn="ctr">
              <a:lnSpc>
                <a:spcPct val="115000"/>
              </a:lnSpc>
              <a:spcBef>
                <a:spcPts val="0"/>
              </a:spcBef>
              <a:spcAft>
                <a:spcPts val="0"/>
              </a:spcAft>
              <a:buSzPts val="3800"/>
              <a:buChar char="●"/>
              <a:defRPr/>
            </a:lvl4pPr>
            <a:lvl5pPr indent="-469900" lvl="4" marL="2286000" algn="ctr">
              <a:lnSpc>
                <a:spcPct val="115000"/>
              </a:lnSpc>
              <a:spcBef>
                <a:spcPts val="0"/>
              </a:spcBef>
              <a:spcAft>
                <a:spcPts val="0"/>
              </a:spcAft>
              <a:buSzPts val="3800"/>
              <a:buChar char="○"/>
              <a:defRPr/>
            </a:lvl5pPr>
            <a:lvl6pPr indent="-469900" lvl="5" marL="2743200" algn="ctr">
              <a:lnSpc>
                <a:spcPct val="115000"/>
              </a:lnSpc>
              <a:spcBef>
                <a:spcPts val="0"/>
              </a:spcBef>
              <a:spcAft>
                <a:spcPts val="0"/>
              </a:spcAft>
              <a:buSzPts val="3800"/>
              <a:buChar char="■"/>
              <a:defRPr/>
            </a:lvl6pPr>
            <a:lvl7pPr indent="-469900" lvl="6" marL="3200400" algn="ctr">
              <a:lnSpc>
                <a:spcPct val="115000"/>
              </a:lnSpc>
              <a:spcBef>
                <a:spcPts val="0"/>
              </a:spcBef>
              <a:spcAft>
                <a:spcPts val="0"/>
              </a:spcAft>
              <a:buSzPts val="3800"/>
              <a:buChar char="●"/>
              <a:defRPr/>
            </a:lvl7pPr>
            <a:lvl8pPr indent="-469900" lvl="7" marL="3657600" algn="ctr">
              <a:lnSpc>
                <a:spcPct val="115000"/>
              </a:lnSpc>
              <a:spcBef>
                <a:spcPts val="0"/>
              </a:spcBef>
              <a:spcAft>
                <a:spcPts val="0"/>
              </a:spcAft>
              <a:buSzPts val="3800"/>
              <a:buChar char="○"/>
              <a:defRPr/>
            </a:lvl8pPr>
            <a:lvl9pPr indent="-469900" lvl="8" marL="4114800" algn="ctr">
              <a:lnSpc>
                <a:spcPct val="115000"/>
              </a:lnSpc>
              <a:spcBef>
                <a:spcPts val="0"/>
              </a:spcBef>
              <a:spcAft>
                <a:spcPts val="0"/>
              </a:spcAft>
              <a:buSzPts val="3800"/>
              <a:buChar char="■"/>
              <a:defRPr/>
            </a:lvl9pPr>
          </a:lstStyle>
          <a:p/>
        </p:txBody>
      </p:sp>
      <p:sp>
        <p:nvSpPr>
          <p:cNvPr id="569" name="Google Shape;569;g21e7270dd63_0_673"/>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70" name="Google Shape;570;g21e7270dd63_0_673"/>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1" name="Shape 571"/>
        <p:cNvGrpSpPr/>
        <p:nvPr/>
      </p:nvGrpSpPr>
      <p:grpSpPr>
        <a:xfrm>
          <a:off x="0" y="0"/>
          <a:ext cx="0" cy="0"/>
          <a:chOff x="0" y="0"/>
          <a:chExt cx="0" cy="0"/>
        </a:xfrm>
      </p:grpSpPr>
      <p:sp>
        <p:nvSpPr>
          <p:cNvPr id="572" name="Google Shape;572;g21e7270dd63_0_679"/>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73" name="Google Shape;573;g21e7270dd63_0_679"/>
          <p:cNvPicPr preferRelativeResize="0"/>
          <p:nvPr/>
        </p:nvPicPr>
        <p:blipFill rotWithShape="1">
          <a:blip r:embed="rId2">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5" name="Shape 55"/>
        <p:cNvGrpSpPr/>
        <p:nvPr/>
      </p:nvGrpSpPr>
      <p:grpSpPr>
        <a:xfrm>
          <a:off x="0" y="0"/>
          <a:ext cx="0" cy="0"/>
          <a:chOff x="0" y="0"/>
          <a:chExt cx="0" cy="0"/>
        </a:xfrm>
      </p:grpSpPr>
      <p:pic>
        <p:nvPicPr>
          <p:cNvPr id="56" name="Google Shape;56;g21e7270dd63_0_4214"/>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57" name="Google Shape;57;g21e7270dd63_0_4214"/>
          <p:cNvSpPr/>
          <p:nvPr/>
        </p:nvSpPr>
        <p:spPr>
          <a:xfrm>
            <a:off x="12192000" y="-333"/>
            <a:ext cx="12192000" cy="13716000"/>
          </a:xfrm>
          <a:prstGeom prst="rect">
            <a:avLst/>
          </a:prstGeom>
          <a:solidFill>
            <a:schemeClr val="lt2"/>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g21e7270dd63_0_4214"/>
          <p:cNvSpPr txBox="1"/>
          <p:nvPr>
            <p:ph type="title"/>
          </p:nvPr>
        </p:nvSpPr>
        <p:spPr>
          <a:xfrm>
            <a:off x="708000" y="3288467"/>
            <a:ext cx="10787100" cy="3952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SzPts val="11200"/>
              <a:buFont typeface="Roboto Light"/>
              <a:buNone/>
              <a:defRPr sz="11200">
                <a:latin typeface="Roboto Light"/>
                <a:ea typeface="Roboto Light"/>
                <a:cs typeface="Roboto Light"/>
                <a:sym typeface="Roboto Light"/>
              </a:defRPr>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p:txBody>
      </p:sp>
      <p:sp>
        <p:nvSpPr>
          <p:cNvPr id="59" name="Google Shape;59;g21e7270dd63_0_4214"/>
          <p:cNvSpPr txBox="1"/>
          <p:nvPr>
            <p:ph idx="1" type="subTitle"/>
          </p:nvPr>
        </p:nvSpPr>
        <p:spPr>
          <a:xfrm>
            <a:off x="708000" y="7474867"/>
            <a:ext cx="10787100" cy="3293700"/>
          </a:xfrm>
          <a:prstGeom prst="rect">
            <a:avLst/>
          </a:prstGeom>
          <a:noFill/>
          <a:ln>
            <a:noFill/>
          </a:ln>
        </p:spPr>
        <p:txBody>
          <a:bodyPr anchorCtr="0" anchor="t" bIns="243800" lIns="243800" spcFirstLastPara="1" rIns="243800" wrap="square" tIns="2438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60" name="Google Shape;60;g21e7270dd63_0_4214"/>
          <p:cNvSpPr txBox="1"/>
          <p:nvPr>
            <p:ph idx="2" type="body"/>
          </p:nvPr>
        </p:nvSpPr>
        <p:spPr>
          <a:xfrm>
            <a:off x="13172000" y="1930867"/>
            <a:ext cx="10232100" cy="98535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3550" lvl="1" marL="914400" algn="l">
              <a:lnSpc>
                <a:spcPct val="115000"/>
              </a:lnSpc>
              <a:spcBef>
                <a:spcPts val="0"/>
              </a:spcBef>
              <a:spcAft>
                <a:spcPts val="0"/>
              </a:spcAft>
              <a:buSzPts val="3700"/>
              <a:buChar char="○"/>
              <a:defRPr/>
            </a:lvl2pPr>
            <a:lvl3pPr indent="-463550" lvl="2" marL="1371600" algn="l">
              <a:lnSpc>
                <a:spcPct val="115000"/>
              </a:lnSpc>
              <a:spcBef>
                <a:spcPts val="0"/>
              </a:spcBef>
              <a:spcAft>
                <a:spcPts val="0"/>
              </a:spcAft>
              <a:buSzPts val="3700"/>
              <a:buChar char="■"/>
              <a:defRPr/>
            </a:lvl3pPr>
            <a:lvl4pPr indent="-463550" lvl="3" marL="1828800" algn="l">
              <a:lnSpc>
                <a:spcPct val="115000"/>
              </a:lnSpc>
              <a:spcBef>
                <a:spcPts val="0"/>
              </a:spcBef>
              <a:spcAft>
                <a:spcPts val="0"/>
              </a:spcAft>
              <a:buSzPts val="3700"/>
              <a:buChar char="●"/>
              <a:defRPr/>
            </a:lvl4pPr>
            <a:lvl5pPr indent="-463550" lvl="4" marL="2286000" algn="l">
              <a:lnSpc>
                <a:spcPct val="115000"/>
              </a:lnSpc>
              <a:spcBef>
                <a:spcPts val="0"/>
              </a:spcBef>
              <a:spcAft>
                <a:spcPts val="0"/>
              </a:spcAft>
              <a:buSzPts val="3700"/>
              <a:buChar char="○"/>
              <a:defRPr/>
            </a:lvl5pPr>
            <a:lvl6pPr indent="-463550" lvl="5" marL="2743200" algn="l">
              <a:lnSpc>
                <a:spcPct val="115000"/>
              </a:lnSpc>
              <a:spcBef>
                <a:spcPts val="0"/>
              </a:spcBef>
              <a:spcAft>
                <a:spcPts val="0"/>
              </a:spcAft>
              <a:buSzPts val="3700"/>
              <a:buChar char="■"/>
              <a:defRPr/>
            </a:lvl6pPr>
            <a:lvl7pPr indent="-463550" lvl="6" marL="3200400" algn="l">
              <a:lnSpc>
                <a:spcPct val="115000"/>
              </a:lnSpc>
              <a:spcBef>
                <a:spcPts val="0"/>
              </a:spcBef>
              <a:spcAft>
                <a:spcPts val="0"/>
              </a:spcAft>
              <a:buSzPts val="3700"/>
              <a:buChar char="●"/>
              <a:defRPr/>
            </a:lvl7pPr>
            <a:lvl8pPr indent="-463550" lvl="7" marL="3657600" algn="l">
              <a:lnSpc>
                <a:spcPct val="115000"/>
              </a:lnSpc>
              <a:spcBef>
                <a:spcPts val="0"/>
              </a:spcBef>
              <a:spcAft>
                <a:spcPts val="0"/>
              </a:spcAft>
              <a:buSzPts val="3700"/>
              <a:buChar char="○"/>
              <a:defRPr/>
            </a:lvl8pPr>
            <a:lvl9pPr indent="-463550" lvl="8" marL="4114800" algn="l">
              <a:lnSpc>
                <a:spcPct val="115000"/>
              </a:lnSpc>
              <a:spcBef>
                <a:spcPts val="0"/>
              </a:spcBef>
              <a:spcAft>
                <a:spcPts val="0"/>
              </a:spcAft>
              <a:buSzPts val="3700"/>
              <a:buChar char="■"/>
              <a:defRPr/>
            </a:lvl9pPr>
          </a:lstStyle>
          <a:p/>
        </p:txBody>
      </p:sp>
      <p:sp>
        <p:nvSpPr>
          <p:cNvPr id="61" name="Google Shape;61;g21e7270dd63_0_4214"/>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2" name="Google Shape;62;g21e7270dd63_0_4214"/>
          <p:cNvPicPr preferRelativeResize="0"/>
          <p:nvPr/>
        </p:nvPicPr>
        <p:blipFill rotWithShape="1">
          <a:blip r:embed="rId3">
            <a:alphaModFix/>
          </a:blip>
          <a:srcRect b="0" l="0" r="0" t="0"/>
          <a:stretch/>
        </p:blipFill>
        <p:spPr>
          <a:xfrm>
            <a:off x="279198" y="12433076"/>
            <a:ext cx="2549909" cy="1053972"/>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2">
    <p:spTree>
      <p:nvGrpSpPr>
        <p:cNvPr id="580" name="Shape 580"/>
        <p:cNvGrpSpPr/>
        <p:nvPr/>
      </p:nvGrpSpPr>
      <p:grpSpPr>
        <a:xfrm>
          <a:off x="0" y="0"/>
          <a:ext cx="0" cy="0"/>
          <a:chOff x="0" y="0"/>
          <a:chExt cx="0" cy="0"/>
        </a:xfrm>
      </p:grpSpPr>
      <p:pic>
        <p:nvPicPr>
          <p:cNvPr id="581" name="Google Shape;581;g21e7270dd63_0_768"/>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582" name="Google Shape;582;g21e7270dd63_0_768"/>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583" name="Google Shape;583;g21e7270dd63_0_768"/>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84" name="Shape 584"/>
        <p:cNvGrpSpPr/>
        <p:nvPr/>
      </p:nvGrpSpPr>
      <p:grpSpPr>
        <a:xfrm>
          <a:off x="0" y="0"/>
          <a:ext cx="0" cy="0"/>
          <a:chOff x="0" y="0"/>
          <a:chExt cx="0" cy="0"/>
        </a:xfrm>
      </p:grpSpPr>
      <p:sp>
        <p:nvSpPr>
          <p:cNvPr id="585" name="Google Shape;585;g21e7270dd63_0_688"/>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86" name="Google Shape;586;g21e7270dd63_0_688"/>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587" name="Google Shape;587;g21e7270dd63_0_688"/>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88" name="Google Shape;588;g21e7270dd63_0_688"/>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89" name="Google Shape;589;g21e7270dd63_0_688"/>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90" name="Shape 590"/>
        <p:cNvGrpSpPr/>
        <p:nvPr/>
      </p:nvGrpSpPr>
      <p:grpSpPr>
        <a:xfrm>
          <a:off x="0" y="0"/>
          <a:ext cx="0" cy="0"/>
          <a:chOff x="0" y="0"/>
          <a:chExt cx="0" cy="0"/>
        </a:xfrm>
      </p:grpSpPr>
      <p:sp>
        <p:nvSpPr>
          <p:cNvPr id="591" name="Google Shape;591;g21e7270dd63_0_694"/>
          <p:cNvSpPr txBox="1"/>
          <p:nvPr>
            <p:ph type="ctrTitle"/>
          </p:nvPr>
        </p:nvSpPr>
        <p:spPr>
          <a:xfrm>
            <a:off x="3048000" y="2244726"/>
            <a:ext cx="18288000" cy="4775400"/>
          </a:xfrm>
          <a:prstGeom prst="rect">
            <a:avLst/>
          </a:prstGeom>
          <a:noFill/>
          <a:ln>
            <a:noFill/>
          </a:ln>
        </p:spPr>
        <p:txBody>
          <a:bodyPr anchorCtr="0" anchor="b" bIns="91400" lIns="182850" spcFirstLastPara="1" rIns="182850" wrap="square" tIns="91400">
            <a:normAutofit/>
          </a:bodyPr>
          <a:lstStyle>
            <a:lvl1pPr lvl="0" algn="ctr">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92" name="Google Shape;592;g21e7270dd63_0_694"/>
          <p:cNvSpPr txBox="1"/>
          <p:nvPr>
            <p:ph idx="1" type="subTitle"/>
          </p:nvPr>
        </p:nvSpPr>
        <p:spPr>
          <a:xfrm>
            <a:off x="3048000" y="7204076"/>
            <a:ext cx="18288000" cy="3311400"/>
          </a:xfrm>
          <a:prstGeom prst="rect">
            <a:avLst/>
          </a:prstGeom>
          <a:noFill/>
          <a:ln>
            <a:noFill/>
          </a:ln>
        </p:spPr>
        <p:txBody>
          <a:bodyPr anchorCtr="0" anchor="t" bIns="91400" lIns="182850" spcFirstLastPara="1" rIns="182850" wrap="square" tIns="91400">
            <a:normAutofit/>
          </a:bodyPr>
          <a:lstStyle>
            <a:lvl1pPr lvl="0" algn="ctr">
              <a:lnSpc>
                <a:spcPct val="90000"/>
              </a:lnSpc>
              <a:spcBef>
                <a:spcPts val="2000"/>
              </a:spcBef>
              <a:spcAft>
                <a:spcPts val="0"/>
              </a:spcAft>
              <a:buClr>
                <a:schemeClr val="dk1"/>
              </a:buClr>
              <a:buSzPts val="4800"/>
              <a:buNone/>
              <a:defRPr sz="4800"/>
            </a:lvl1pPr>
            <a:lvl2pPr lvl="1" algn="ctr">
              <a:lnSpc>
                <a:spcPct val="90000"/>
              </a:lnSpc>
              <a:spcBef>
                <a:spcPts val="1000"/>
              </a:spcBef>
              <a:spcAft>
                <a:spcPts val="0"/>
              </a:spcAft>
              <a:buClr>
                <a:schemeClr val="dk1"/>
              </a:buClr>
              <a:buSzPts val="4000"/>
              <a:buNone/>
              <a:defRPr sz="4000"/>
            </a:lvl2pPr>
            <a:lvl3pPr lvl="2" algn="ctr">
              <a:lnSpc>
                <a:spcPct val="90000"/>
              </a:lnSpc>
              <a:spcBef>
                <a:spcPts val="1000"/>
              </a:spcBef>
              <a:spcAft>
                <a:spcPts val="0"/>
              </a:spcAft>
              <a:buClr>
                <a:schemeClr val="dk1"/>
              </a:buClr>
              <a:buSzPts val="3600"/>
              <a:buNone/>
              <a:defRPr sz="3600"/>
            </a:lvl3pPr>
            <a:lvl4pPr lvl="3" algn="ctr">
              <a:lnSpc>
                <a:spcPct val="90000"/>
              </a:lnSpc>
              <a:spcBef>
                <a:spcPts val="1000"/>
              </a:spcBef>
              <a:spcAft>
                <a:spcPts val="0"/>
              </a:spcAft>
              <a:buClr>
                <a:schemeClr val="dk1"/>
              </a:buClr>
              <a:buSzPts val="3200"/>
              <a:buNone/>
              <a:defRPr sz="3200"/>
            </a:lvl4pPr>
            <a:lvl5pPr lvl="4" algn="ctr">
              <a:lnSpc>
                <a:spcPct val="9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p:txBody>
      </p:sp>
      <p:sp>
        <p:nvSpPr>
          <p:cNvPr id="593" name="Google Shape;593;g21e7270dd63_0_69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94" name="Google Shape;594;g21e7270dd63_0_69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95" name="Google Shape;595;g21e7270dd63_0_69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96" name="Shape 596"/>
        <p:cNvGrpSpPr/>
        <p:nvPr/>
      </p:nvGrpSpPr>
      <p:grpSpPr>
        <a:xfrm>
          <a:off x="0" y="0"/>
          <a:ext cx="0" cy="0"/>
          <a:chOff x="0" y="0"/>
          <a:chExt cx="0" cy="0"/>
        </a:xfrm>
      </p:grpSpPr>
      <p:sp>
        <p:nvSpPr>
          <p:cNvPr id="597" name="Google Shape;597;g21e7270dd63_0_700"/>
          <p:cNvSpPr txBox="1"/>
          <p:nvPr>
            <p:ph type="title"/>
          </p:nvPr>
        </p:nvSpPr>
        <p:spPr>
          <a:xfrm>
            <a:off x="1663700" y="3419476"/>
            <a:ext cx="21031200" cy="5705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98" name="Google Shape;598;g21e7270dd63_0_700"/>
          <p:cNvSpPr txBox="1"/>
          <p:nvPr>
            <p:ph idx="1" type="body"/>
          </p:nvPr>
        </p:nvSpPr>
        <p:spPr>
          <a:xfrm>
            <a:off x="1663700" y="9178926"/>
            <a:ext cx="21031200" cy="30006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rgbClr val="888888"/>
              </a:buClr>
              <a:buSzPts val="4800"/>
              <a:buNone/>
              <a:defRPr sz="4800">
                <a:solidFill>
                  <a:srgbClr val="888888"/>
                </a:solidFill>
              </a:defRPr>
            </a:lvl1pPr>
            <a:lvl2pPr indent="-228600" lvl="1" marL="914400" algn="l">
              <a:lnSpc>
                <a:spcPct val="90000"/>
              </a:lnSpc>
              <a:spcBef>
                <a:spcPts val="1000"/>
              </a:spcBef>
              <a:spcAft>
                <a:spcPts val="0"/>
              </a:spcAft>
              <a:buClr>
                <a:srgbClr val="888888"/>
              </a:buClr>
              <a:buSzPts val="4000"/>
              <a:buNone/>
              <a:defRPr sz="4000">
                <a:solidFill>
                  <a:srgbClr val="888888"/>
                </a:solidFill>
              </a:defRPr>
            </a:lvl2pPr>
            <a:lvl3pPr indent="-228600" lvl="2" marL="1371600" algn="l">
              <a:lnSpc>
                <a:spcPct val="90000"/>
              </a:lnSpc>
              <a:spcBef>
                <a:spcPts val="1000"/>
              </a:spcBef>
              <a:spcAft>
                <a:spcPts val="0"/>
              </a:spcAft>
              <a:buClr>
                <a:srgbClr val="888888"/>
              </a:buClr>
              <a:buSzPts val="3600"/>
              <a:buNone/>
              <a:defRPr sz="3600">
                <a:solidFill>
                  <a:srgbClr val="888888"/>
                </a:solidFill>
              </a:defRPr>
            </a:lvl3pPr>
            <a:lvl4pPr indent="-228600" lvl="3" marL="1828800" algn="l">
              <a:lnSpc>
                <a:spcPct val="90000"/>
              </a:lnSpc>
              <a:spcBef>
                <a:spcPts val="1000"/>
              </a:spcBef>
              <a:spcAft>
                <a:spcPts val="0"/>
              </a:spcAft>
              <a:buClr>
                <a:srgbClr val="888888"/>
              </a:buClr>
              <a:buSzPts val="3200"/>
              <a:buNone/>
              <a:defRPr sz="3200">
                <a:solidFill>
                  <a:srgbClr val="888888"/>
                </a:solidFill>
              </a:defRPr>
            </a:lvl4pPr>
            <a:lvl5pPr indent="-228600" lvl="4" marL="2286000" algn="l">
              <a:lnSpc>
                <a:spcPct val="90000"/>
              </a:lnSpc>
              <a:spcBef>
                <a:spcPts val="1000"/>
              </a:spcBef>
              <a:spcAft>
                <a:spcPts val="0"/>
              </a:spcAft>
              <a:buClr>
                <a:srgbClr val="888888"/>
              </a:buClr>
              <a:buSzPts val="3200"/>
              <a:buNone/>
              <a:defRPr sz="3200">
                <a:solidFill>
                  <a:srgbClr val="888888"/>
                </a:solidFill>
              </a:defRPr>
            </a:lvl5pPr>
            <a:lvl6pPr indent="-228600" lvl="5" marL="2743200" algn="l">
              <a:lnSpc>
                <a:spcPct val="90000"/>
              </a:lnSpc>
              <a:spcBef>
                <a:spcPts val="1000"/>
              </a:spcBef>
              <a:spcAft>
                <a:spcPts val="0"/>
              </a:spcAft>
              <a:buClr>
                <a:srgbClr val="888888"/>
              </a:buClr>
              <a:buSzPts val="3200"/>
              <a:buNone/>
              <a:defRPr sz="3200">
                <a:solidFill>
                  <a:srgbClr val="888888"/>
                </a:solidFill>
              </a:defRPr>
            </a:lvl6pPr>
            <a:lvl7pPr indent="-228600" lvl="6" marL="3200400" algn="l">
              <a:lnSpc>
                <a:spcPct val="90000"/>
              </a:lnSpc>
              <a:spcBef>
                <a:spcPts val="1000"/>
              </a:spcBef>
              <a:spcAft>
                <a:spcPts val="0"/>
              </a:spcAft>
              <a:buClr>
                <a:srgbClr val="888888"/>
              </a:buClr>
              <a:buSzPts val="3200"/>
              <a:buNone/>
              <a:defRPr sz="3200">
                <a:solidFill>
                  <a:srgbClr val="888888"/>
                </a:solidFill>
              </a:defRPr>
            </a:lvl7pPr>
            <a:lvl8pPr indent="-228600" lvl="7" marL="3657600" algn="l">
              <a:lnSpc>
                <a:spcPct val="90000"/>
              </a:lnSpc>
              <a:spcBef>
                <a:spcPts val="1000"/>
              </a:spcBef>
              <a:spcAft>
                <a:spcPts val="0"/>
              </a:spcAft>
              <a:buClr>
                <a:srgbClr val="888888"/>
              </a:buClr>
              <a:buSzPts val="3200"/>
              <a:buNone/>
              <a:defRPr sz="3200">
                <a:solidFill>
                  <a:srgbClr val="888888"/>
                </a:solidFill>
              </a:defRPr>
            </a:lvl8pPr>
            <a:lvl9pPr indent="-228600" lvl="8" marL="4114800" algn="l">
              <a:lnSpc>
                <a:spcPct val="90000"/>
              </a:lnSpc>
              <a:spcBef>
                <a:spcPts val="1000"/>
              </a:spcBef>
              <a:spcAft>
                <a:spcPts val="0"/>
              </a:spcAft>
              <a:buClr>
                <a:srgbClr val="888888"/>
              </a:buClr>
              <a:buSzPts val="3200"/>
              <a:buNone/>
              <a:defRPr sz="3200">
                <a:solidFill>
                  <a:srgbClr val="888888"/>
                </a:solidFill>
              </a:defRPr>
            </a:lvl9pPr>
          </a:lstStyle>
          <a:p/>
        </p:txBody>
      </p:sp>
      <p:sp>
        <p:nvSpPr>
          <p:cNvPr id="599" name="Google Shape;599;g21e7270dd63_0_700"/>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00" name="Google Shape;600;g21e7270dd63_0_700"/>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01" name="Google Shape;601;g21e7270dd63_0_700"/>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2" name="Shape 602"/>
        <p:cNvGrpSpPr/>
        <p:nvPr/>
      </p:nvGrpSpPr>
      <p:grpSpPr>
        <a:xfrm>
          <a:off x="0" y="0"/>
          <a:ext cx="0" cy="0"/>
          <a:chOff x="0" y="0"/>
          <a:chExt cx="0" cy="0"/>
        </a:xfrm>
      </p:grpSpPr>
      <p:sp>
        <p:nvSpPr>
          <p:cNvPr id="603" name="Google Shape;603;g21e7270dd63_0_706"/>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04" name="Google Shape;604;g21e7270dd63_0_706"/>
          <p:cNvSpPr txBox="1"/>
          <p:nvPr>
            <p:ph idx="1" type="body"/>
          </p:nvPr>
        </p:nvSpPr>
        <p:spPr>
          <a:xfrm>
            <a:off x="1676400" y="3651250"/>
            <a:ext cx="10363200" cy="87024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605" name="Google Shape;605;g21e7270dd63_0_706"/>
          <p:cNvSpPr txBox="1"/>
          <p:nvPr>
            <p:ph idx="2" type="body"/>
          </p:nvPr>
        </p:nvSpPr>
        <p:spPr>
          <a:xfrm>
            <a:off x="12344400" y="3651250"/>
            <a:ext cx="10363200" cy="87024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606" name="Google Shape;606;g21e7270dd63_0_706"/>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07" name="Google Shape;607;g21e7270dd63_0_706"/>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08" name="Google Shape;608;g21e7270dd63_0_706"/>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09" name="Shape 609"/>
        <p:cNvGrpSpPr/>
        <p:nvPr/>
      </p:nvGrpSpPr>
      <p:grpSpPr>
        <a:xfrm>
          <a:off x="0" y="0"/>
          <a:ext cx="0" cy="0"/>
          <a:chOff x="0" y="0"/>
          <a:chExt cx="0" cy="0"/>
        </a:xfrm>
      </p:grpSpPr>
      <p:sp>
        <p:nvSpPr>
          <p:cNvPr id="610" name="Google Shape;610;g21e7270dd63_0_713"/>
          <p:cNvSpPr txBox="1"/>
          <p:nvPr>
            <p:ph type="title"/>
          </p:nvPr>
        </p:nvSpPr>
        <p:spPr>
          <a:xfrm>
            <a:off x="1679576"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11" name="Google Shape;611;g21e7270dd63_0_713"/>
          <p:cNvSpPr txBox="1"/>
          <p:nvPr>
            <p:ph idx="1" type="body"/>
          </p:nvPr>
        </p:nvSpPr>
        <p:spPr>
          <a:xfrm>
            <a:off x="1679576" y="3362326"/>
            <a:ext cx="10315800" cy="16476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612" name="Google Shape;612;g21e7270dd63_0_713"/>
          <p:cNvSpPr txBox="1"/>
          <p:nvPr>
            <p:ph idx="2" type="body"/>
          </p:nvPr>
        </p:nvSpPr>
        <p:spPr>
          <a:xfrm>
            <a:off x="1679576" y="5010150"/>
            <a:ext cx="103158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613" name="Google Shape;613;g21e7270dd63_0_713"/>
          <p:cNvSpPr txBox="1"/>
          <p:nvPr>
            <p:ph idx="3" type="body"/>
          </p:nvPr>
        </p:nvSpPr>
        <p:spPr>
          <a:xfrm>
            <a:off x="12344400" y="3362326"/>
            <a:ext cx="10366200" cy="16476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614" name="Google Shape;614;g21e7270dd63_0_713"/>
          <p:cNvSpPr txBox="1"/>
          <p:nvPr>
            <p:ph idx="4" type="body"/>
          </p:nvPr>
        </p:nvSpPr>
        <p:spPr>
          <a:xfrm>
            <a:off x="12344400" y="5010150"/>
            <a:ext cx="103662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615" name="Google Shape;615;g21e7270dd63_0_713"/>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16" name="Google Shape;616;g21e7270dd63_0_713"/>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17" name="Google Shape;617;g21e7270dd63_0_713"/>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8" name="Shape 618"/>
        <p:cNvGrpSpPr/>
        <p:nvPr/>
      </p:nvGrpSpPr>
      <p:grpSpPr>
        <a:xfrm>
          <a:off x="0" y="0"/>
          <a:ext cx="0" cy="0"/>
          <a:chOff x="0" y="0"/>
          <a:chExt cx="0" cy="0"/>
        </a:xfrm>
      </p:grpSpPr>
      <p:sp>
        <p:nvSpPr>
          <p:cNvPr id="619" name="Google Shape;619;g21e7270dd63_0_722"/>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20" name="Google Shape;620;g21e7270dd63_0_722"/>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21" name="Google Shape;621;g21e7270dd63_0_722"/>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22" name="Google Shape;622;g21e7270dd63_0_722"/>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3" name="Shape 623"/>
        <p:cNvGrpSpPr/>
        <p:nvPr/>
      </p:nvGrpSpPr>
      <p:grpSpPr>
        <a:xfrm>
          <a:off x="0" y="0"/>
          <a:ext cx="0" cy="0"/>
          <a:chOff x="0" y="0"/>
          <a:chExt cx="0" cy="0"/>
        </a:xfrm>
      </p:grpSpPr>
      <p:sp>
        <p:nvSpPr>
          <p:cNvPr id="624" name="Google Shape;624;g21e7270dd63_0_72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25" name="Google Shape;625;g21e7270dd63_0_72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26" name="Google Shape;626;g21e7270dd63_0_72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7" name="Shape 627"/>
        <p:cNvGrpSpPr/>
        <p:nvPr/>
      </p:nvGrpSpPr>
      <p:grpSpPr>
        <a:xfrm>
          <a:off x="0" y="0"/>
          <a:ext cx="0" cy="0"/>
          <a:chOff x="0" y="0"/>
          <a:chExt cx="0" cy="0"/>
        </a:xfrm>
      </p:grpSpPr>
      <p:sp>
        <p:nvSpPr>
          <p:cNvPr id="628" name="Google Shape;628;g21e7270dd63_0_731"/>
          <p:cNvSpPr txBox="1"/>
          <p:nvPr>
            <p:ph type="title"/>
          </p:nvPr>
        </p:nvSpPr>
        <p:spPr>
          <a:xfrm>
            <a:off x="1679576" y="914400"/>
            <a:ext cx="78642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29" name="Google Shape;629;g21e7270dd63_0_731"/>
          <p:cNvSpPr txBox="1"/>
          <p:nvPr>
            <p:ph idx="1" type="body"/>
          </p:nvPr>
        </p:nvSpPr>
        <p:spPr>
          <a:xfrm>
            <a:off x="10366376" y="1974850"/>
            <a:ext cx="12344400" cy="9747000"/>
          </a:xfrm>
          <a:prstGeom prst="rect">
            <a:avLst/>
          </a:prstGeom>
          <a:noFill/>
          <a:ln>
            <a:noFill/>
          </a:ln>
        </p:spPr>
        <p:txBody>
          <a:bodyPr anchorCtr="0" anchor="t" bIns="91400" lIns="182850" spcFirstLastPara="1" rIns="182850" wrap="square" tIns="91400">
            <a:normAutofit/>
          </a:bodyPr>
          <a:lstStyle>
            <a:lvl1pPr indent="-635000" lvl="0" marL="457200" algn="l">
              <a:lnSpc>
                <a:spcPct val="90000"/>
              </a:lnSpc>
              <a:spcBef>
                <a:spcPts val="2000"/>
              </a:spcBef>
              <a:spcAft>
                <a:spcPts val="0"/>
              </a:spcAft>
              <a:buClr>
                <a:schemeClr val="dk1"/>
              </a:buClr>
              <a:buSzPts val="6400"/>
              <a:buChar char="•"/>
              <a:defRPr sz="6400"/>
            </a:lvl1pPr>
            <a:lvl2pPr indent="-584200" lvl="1" marL="914400" algn="l">
              <a:lnSpc>
                <a:spcPct val="90000"/>
              </a:lnSpc>
              <a:spcBef>
                <a:spcPts val="1000"/>
              </a:spcBef>
              <a:spcAft>
                <a:spcPts val="0"/>
              </a:spcAft>
              <a:buClr>
                <a:schemeClr val="dk1"/>
              </a:buClr>
              <a:buSzPts val="5600"/>
              <a:buChar char="•"/>
              <a:defRPr sz="5600"/>
            </a:lvl2pPr>
            <a:lvl3pPr indent="-533400" lvl="2" marL="1371600" algn="l">
              <a:lnSpc>
                <a:spcPct val="90000"/>
              </a:lnSpc>
              <a:spcBef>
                <a:spcPts val="1000"/>
              </a:spcBef>
              <a:spcAft>
                <a:spcPts val="0"/>
              </a:spcAft>
              <a:buClr>
                <a:schemeClr val="dk1"/>
              </a:buClr>
              <a:buSzPts val="4800"/>
              <a:buChar char="•"/>
              <a:defRPr sz="4800"/>
            </a:lvl3pPr>
            <a:lvl4pPr indent="-482600" lvl="3" marL="1828800" algn="l">
              <a:lnSpc>
                <a:spcPct val="90000"/>
              </a:lnSpc>
              <a:spcBef>
                <a:spcPts val="1000"/>
              </a:spcBef>
              <a:spcAft>
                <a:spcPts val="0"/>
              </a:spcAft>
              <a:buClr>
                <a:schemeClr val="dk1"/>
              </a:buClr>
              <a:buSzPts val="4000"/>
              <a:buChar char="•"/>
              <a:defRPr sz="4000"/>
            </a:lvl4pPr>
            <a:lvl5pPr indent="-482600" lvl="4" marL="2286000" algn="l">
              <a:lnSpc>
                <a:spcPct val="90000"/>
              </a:lnSpc>
              <a:spcBef>
                <a:spcPts val="1000"/>
              </a:spcBef>
              <a:spcAft>
                <a:spcPts val="0"/>
              </a:spcAft>
              <a:buClr>
                <a:schemeClr val="dk1"/>
              </a:buClr>
              <a:buSzPts val="4000"/>
              <a:buChar char="•"/>
              <a:defRPr sz="4000"/>
            </a:lvl5pPr>
            <a:lvl6pPr indent="-482600" lvl="5" marL="2743200" algn="l">
              <a:lnSpc>
                <a:spcPct val="90000"/>
              </a:lnSpc>
              <a:spcBef>
                <a:spcPts val="1000"/>
              </a:spcBef>
              <a:spcAft>
                <a:spcPts val="0"/>
              </a:spcAft>
              <a:buClr>
                <a:schemeClr val="dk1"/>
              </a:buClr>
              <a:buSzPts val="4000"/>
              <a:buChar char="•"/>
              <a:defRPr sz="4000"/>
            </a:lvl6pPr>
            <a:lvl7pPr indent="-482600" lvl="6" marL="3200400" algn="l">
              <a:lnSpc>
                <a:spcPct val="90000"/>
              </a:lnSpc>
              <a:spcBef>
                <a:spcPts val="1000"/>
              </a:spcBef>
              <a:spcAft>
                <a:spcPts val="0"/>
              </a:spcAft>
              <a:buClr>
                <a:schemeClr val="dk1"/>
              </a:buClr>
              <a:buSzPts val="4000"/>
              <a:buChar char="•"/>
              <a:defRPr sz="4000"/>
            </a:lvl7pPr>
            <a:lvl8pPr indent="-482600" lvl="7" marL="3657600" algn="l">
              <a:lnSpc>
                <a:spcPct val="90000"/>
              </a:lnSpc>
              <a:spcBef>
                <a:spcPts val="1000"/>
              </a:spcBef>
              <a:spcAft>
                <a:spcPts val="0"/>
              </a:spcAft>
              <a:buClr>
                <a:schemeClr val="dk1"/>
              </a:buClr>
              <a:buSzPts val="4000"/>
              <a:buChar char="•"/>
              <a:defRPr sz="4000"/>
            </a:lvl8pPr>
            <a:lvl9pPr indent="-482600" lvl="8" marL="4114800" algn="l">
              <a:lnSpc>
                <a:spcPct val="90000"/>
              </a:lnSpc>
              <a:spcBef>
                <a:spcPts val="1000"/>
              </a:spcBef>
              <a:spcAft>
                <a:spcPts val="0"/>
              </a:spcAft>
              <a:buClr>
                <a:schemeClr val="dk1"/>
              </a:buClr>
              <a:buSzPts val="4000"/>
              <a:buChar char="•"/>
              <a:defRPr sz="4000"/>
            </a:lvl9pPr>
          </a:lstStyle>
          <a:p/>
        </p:txBody>
      </p:sp>
      <p:sp>
        <p:nvSpPr>
          <p:cNvPr id="630" name="Google Shape;630;g21e7270dd63_0_731"/>
          <p:cNvSpPr txBox="1"/>
          <p:nvPr>
            <p:ph idx="2" type="body"/>
          </p:nvPr>
        </p:nvSpPr>
        <p:spPr>
          <a:xfrm>
            <a:off x="1679576" y="4114800"/>
            <a:ext cx="7864200" cy="76230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631" name="Google Shape;631;g21e7270dd63_0_73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2" name="Google Shape;632;g21e7270dd63_0_73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3" name="Google Shape;633;g21e7270dd63_0_73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4" name="Shape 634"/>
        <p:cNvGrpSpPr/>
        <p:nvPr/>
      </p:nvGrpSpPr>
      <p:grpSpPr>
        <a:xfrm>
          <a:off x="0" y="0"/>
          <a:ext cx="0" cy="0"/>
          <a:chOff x="0" y="0"/>
          <a:chExt cx="0" cy="0"/>
        </a:xfrm>
      </p:grpSpPr>
      <p:sp>
        <p:nvSpPr>
          <p:cNvPr id="635" name="Google Shape;635;g21e7270dd63_0_738"/>
          <p:cNvSpPr txBox="1"/>
          <p:nvPr>
            <p:ph type="title"/>
          </p:nvPr>
        </p:nvSpPr>
        <p:spPr>
          <a:xfrm>
            <a:off x="1679576" y="914400"/>
            <a:ext cx="78642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6" name="Google Shape;636;g21e7270dd63_0_738"/>
          <p:cNvSpPr/>
          <p:nvPr>
            <p:ph idx="2" type="pic"/>
          </p:nvPr>
        </p:nvSpPr>
        <p:spPr>
          <a:xfrm>
            <a:off x="10366376" y="1974850"/>
            <a:ext cx="12344400" cy="9747000"/>
          </a:xfrm>
          <a:prstGeom prst="rect">
            <a:avLst/>
          </a:prstGeom>
          <a:noFill/>
          <a:ln>
            <a:noFill/>
          </a:ln>
        </p:spPr>
      </p:sp>
      <p:sp>
        <p:nvSpPr>
          <p:cNvPr id="637" name="Google Shape;637;g21e7270dd63_0_738"/>
          <p:cNvSpPr txBox="1"/>
          <p:nvPr>
            <p:ph idx="1" type="body"/>
          </p:nvPr>
        </p:nvSpPr>
        <p:spPr>
          <a:xfrm>
            <a:off x="1679576" y="4114800"/>
            <a:ext cx="7864200" cy="76230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638" name="Google Shape;638;g21e7270dd63_0_738"/>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9" name="Google Shape;639;g21e7270dd63_0_738"/>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40" name="Google Shape;640;g21e7270dd63_0_738"/>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3.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5" Type="http://schemas.openxmlformats.org/officeDocument/2006/relationships/slideLayout" Target="../slideLayouts/slideLayout19.xml"/><Relationship Id="rId6" Type="http://schemas.openxmlformats.org/officeDocument/2006/relationships/slideLayout" Target="../slideLayouts/slideLayout20.xml"/><Relationship Id="rId18" Type="http://schemas.openxmlformats.org/officeDocument/2006/relationships/theme" Target="../theme/theme7.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5" Type="http://schemas.openxmlformats.org/officeDocument/2006/relationships/theme" Target="../theme/theme2.xml"/><Relationship Id="rId14" Type="http://schemas.openxmlformats.org/officeDocument/2006/relationships/slideLayout" Target="../slideLayouts/slideLayout4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6.xml"/><Relationship Id="rId10" Type="http://schemas.openxmlformats.org/officeDocument/2006/relationships/slideLayout" Target="../slideLayouts/slideLayout55.xml"/><Relationship Id="rId13" Type="http://schemas.openxmlformats.org/officeDocument/2006/relationships/slideLayout" Target="../slideLayouts/slideLayout58.xml"/><Relationship Id="rId12" Type="http://schemas.openxmlformats.org/officeDocument/2006/relationships/slideLayout" Target="../slideLayouts/slideLayout57.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5" Type="http://schemas.openxmlformats.org/officeDocument/2006/relationships/slideLayout" Target="../slideLayouts/slideLayout60.xml"/><Relationship Id="rId14" Type="http://schemas.openxmlformats.org/officeDocument/2006/relationships/slideLayout" Target="../slideLayouts/slideLayout59.xml"/><Relationship Id="rId17" Type="http://schemas.openxmlformats.org/officeDocument/2006/relationships/slideLayout" Target="../slideLayouts/slideLayout62.xml"/><Relationship Id="rId16" Type="http://schemas.openxmlformats.org/officeDocument/2006/relationships/slideLayout" Target="../slideLayouts/slideLayout61.xml"/><Relationship Id="rId5" Type="http://schemas.openxmlformats.org/officeDocument/2006/relationships/slideLayout" Target="../slideLayouts/slideLayout50.xml"/><Relationship Id="rId6" Type="http://schemas.openxmlformats.org/officeDocument/2006/relationships/slideLayout" Target="../slideLayouts/slideLayout51.xml"/><Relationship Id="rId18" Type="http://schemas.openxmlformats.org/officeDocument/2006/relationships/theme" Target="../theme/theme5.xml"/><Relationship Id="rId7" Type="http://schemas.openxmlformats.org/officeDocument/2006/relationships/slideLayout" Target="../slideLayouts/slideLayout52.xml"/><Relationship Id="rId8"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73.xml"/><Relationship Id="rId10" Type="http://schemas.openxmlformats.org/officeDocument/2006/relationships/slideLayout" Target="../slideLayouts/slideLayout72.xml"/><Relationship Id="rId13" Type="http://schemas.openxmlformats.org/officeDocument/2006/relationships/slideLayout" Target="../slideLayouts/slideLayout75.xml"/><Relationship Id="rId12" Type="http://schemas.openxmlformats.org/officeDocument/2006/relationships/slideLayout" Target="../slideLayouts/slideLayout74.xml"/><Relationship Id="rId1" Type="http://schemas.openxmlformats.org/officeDocument/2006/relationships/slideLayout" Target="../slideLayouts/slideLayout63.xml"/><Relationship Id="rId2" Type="http://schemas.openxmlformats.org/officeDocument/2006/relationships/slideLayout" Target="../slideLayouts/slideLayout64.xml"/><Relationship Id="rId3" Type="http://schemas.openxmlformats.org/officeDocument/2006/relationships/slideLayout" Target="../slideLayouts/slideLayout65.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5" Type="http://schemas.openxmlformats.org/officeDocument/2006/relationships/theme" Target="../theme/theme4.xml"/><Relationship Id="rId14" Type="http://schemas.openxmlformats.org/officeDocument/2006/relationships/slideLayout" Target="../slideLayouts/slideLayout76.xml"/><Relationship Id="rId5" Type="http://schemas.openxmlformats.org/officeDocument/2006/relationships/slideLayout" Target="../slideLayouts/slideLayout67.xml"/><Relationship Id="rId6" Type="http://schemas.openxmlformats.org/officeDocument/2006/relationships/slideLayout" Target="../slideLayouts/slideLayout68.xml"/><Relationship Id="rId7" Type="http://schemas.openxmlformats.org/officeDocument/2006/relationships/slideLayout" Target="../slideLayouts/slideLayout69.xml"/><Relationship Id="rId8"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87.xml"/><Relationship Id="rId10" Type="http://schemas.openxmlformats.org/officeDocument/2006/relationships/slideLayout" Target="../slideLayouts/slideLayout86.xml"/><Relationship Id="rId13" Type="http://schemas.openxmlformats.org/officeDocument/2006/relationships/slideLayout" Target="../slideLayouts/slideLayout89.xml"/><Relationship Id="rId12" Type="http://schemas.openxmlformats.org/officeDocument/2006/relationships/slideLayout" Target="../slideLayouts/slideLayout88.xml"/><Relationship Id="rId1" Type="http://schemas.openxmlformats.org/officeDocument/2006/relationships/slideLayout" Target="../slideLayouts/slideLayout77.xml"/><Relationship Id="rId2" Type="http://schemas.openxmlformats.org/officeDocument/2006/relationships/slideLayout" Target="../slideLayouts/slideLayout78.xml"/><Relationship Id="rId3" Type="http://schemas.openxmlformats.org/officeDocument/2006/relationships/slideLayout" Target="../slideLayouts/slideLayout79.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8.xml"/><Relationship Id="rId5" Type="http://schemas.openxmlformats.org/officeDocument/2006/relationships/slideLayout" Target="../slideLayouts/slideLayout81.xml"/><Relationship Id="rId6" Type="http://schemas.openxmlformats.org/officeDocument/2006/relationships/slideLayout" Target="../slideLayouts/slideLayout82.xml"/><Relationship Id="rId7" Type="http://schemas.openxmlformats.org/officeDocument/2006/relationships/slideLayout" Target="../slideLayouts/slideLayout83.xml"/><Relationship Id="rId8"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100.xml"/><Relationship Id="rId10" Type="http://schemas.openxmlformats.org/officeDocument/2006/relationships/slideLayout" Target="../slideLayouts/slideLayout99.xml"/><Relationship Id="rId13" Type="http://schemas.openxmlformats.org/officeDocument/2006/relationships/slideLayout" Target="../slideLayouts/slideLayout102.xml"/><Relationship Id="rId12" Type="http://schemas.openxmlformats.org/officeDocument/2006/relationships/slideLayout" Target="../slideLayouts/slideLayout101.xml"/><Relationship Id="rId1" Type="http://schemas.openxmlformats.org/officeDocument/2006/relationships/slideLayout" Target="../slideLayouts/slideLayout90.xml"/><Relationship Id="rId2" Type="http://schemas.openxmlformats.org/officeDocument/2006/relationships/slideLayout" Target="../slideLayouts/slideLayout91.xml"/><Relationship Id="rId3" Type="http://schemas.openxmlformats.org/officeDocument/2006/relationships/slideLayout" Target="../slideLayouts/slideLayout92.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5" Type="http://schemas.openxmlformats.org/officeDocument/2006/relationships/theme" Target="../theme/theme6.xml"/><Relationship Id="rId14" Type="http://schemas.openxmlformats.org/officeDocument/2006/relationships/slideLayout" Target="../slideLayouts/slideLayout103.xml"/><Relationship Id="rId5" Type="http://schemas.openxmlformats.org/officeDocument/2006/relationships/slideLayout" Target="../slideLayouts/slideLayout94.xml"/><Relationship Id="rId6" Type="http://schemas.openxmlformats.org/officeDocument/2006/relationships/slideLayout" Target="../slideLayouts/slideLayout95.xml"/><Relationship Id="rId7" Type="http://schemas.openxmlformats.org/officeDocument/2006/relationships/slideLayout" Target="../slideLayouts/slideLayout96.xml"/><Relationship Id="rId8"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9" name="Shape 9"/>
        <p:cNvGrpSpPr/>
        <p:nvPr/>
      </p:nvGrpSpPr>
      <p:grpSpPr>
        <a:xfrm>
          <a:off x="0" y="0"/>
          <a:ext cx="0" cy="0"/>
          <a:chOff x="0" y="0"/>
          <a:chExt cx="0" cy="0"/>
        </a:xfrm>
      </p:grpSpPr>
      <p:sp>
        <p:nvSpPr>
          <p:cNvPr id="10" name="Google Shape;10;g21e7270dd63_0_4168"/>
          <p:cNvSpPr txBox="1"/>
          <p:nvPr>
            <p:ph type="title"/>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lvl1pPr lvl="0"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1pPr>
            <a:lvl2pPr lvl="1"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2pPr>
            <a:lvl3pPr lvl="2"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3pPr>
            <a:lvl4pPr lvl="3"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4pPr>
            <a:lvl5pPr lvl="4"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5pPr>
            <a:lvl6pPr lvl="5"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6pPr>
            <a:lvl7pPr lvl="6"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7pPr>
            <a:lvl8pPr lvl="7"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8pPr>
            <a:lvl9pPr lvl="8"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9pPr>
          </a:lstStyle>
          <a:p/>
        </p:txBody>
      </p:sp>
      <p:sp>
        <p:nvSpPr>
          <p:cNvPr id="11" name="Google Shape;11;g21e7270dd63_0_4168"/>
          <p:cNvSpPr txBox="1"/>
          <p:nvPr>
            <p:ph idx="1" type="body"/>
          </p:nvPr>
        </p:nvSpPr>
        <p:spPr>
          <a:xfrm>
            <a:off x="831200" y="3073267"/>
            <a:ext cx="22721700" cy="9110400"/>
          </a:xfrm>
          <a:prstGeom prst="rect">
            <a:avLst/>
          </a:prstGeom>
          <a:noFill/>
          <a:ln>
            <a:noFill/>
          </a:ln>
        </p:spPr>
        <p:txBody>
          <a:bodyPr anchorCtr="0" anchor="t" bIns="243800" lIns="243800" spcFirstLastPara="1" rIns="243800" wrap="square" tIns="243800">
            <a:normAutofit/>
          </a:bodyPr>
          <a:lstStyle>
            <a:lvl1pPr indent="-533400" lvl="0" marL="457200" marR="0" rtl="0" algn="l">
              <a:lnSpc>
                <a:spcPct val="115000"/>
              </a:lnSpc>
              <a:spcBef>
                <a:spcPts val="0"/>
              </a:spcBef>
              <a:spcAft>
                <a:spcPts val="0"/>
              </a:spcAft>
              <a:buClr>
                <a:schemeClr val="dk2"/>
              </a:buClr>
              <a:buSzPts val="4800"/>
              <a:buFont typeface="Roboto"/>
              <a:buChar char="●"/>
              <a:defRPr b="0" i="0" sz="4800" u="none" cap="none" strike="noStrike">
                <a:solidFill>
                  <a:schemeClr val="dk2"/>
                </a:solidFill>
                <a:latin typeface="Roboto"/>
                <a:ea typeface="Roboto"/>
                <a:cs typeface="Roboto"/>
                <a:sym typeface="Roboto"/>
              </a:defRPr>
            </a:lvl1pPr>
            <a:lvl2pPr indent="-463550" lvl="1" marL="9144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2pPr>
            <a:lvl3pPr indent="-463550" lvl="2" marL="13716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3pPr>
            <a:lvl4pPr indent="-463550" lvl="3" marL="18288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4pPr>
            <a:lvl5pPr indent="-463550" lvl="4" marL="22860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5pPr>
            <a:lvl6pPr indent="-463550" lvl="5" marL="27432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6pPr>
            <a:lvl7pPr indent="-463550" lvl="6" marL="32004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7pPr>
            <a:lvl8pPr indent="-463550" lvl="7" marL="36576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8pPr>
            <a:lvl9pPr indent="-463550" lvl="8" marL="41148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9pPr>
          </a:lstStyle>
          <a:p/>
        </p:txBody>
      </p:sp>
      <p:sp>
        <p:nvSpPr>
          <p:cNvPr id="12" name="Google Shape;12;g21e7270dd63_0_4168"/>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 name="Shape 90"/>
        <p:cNvGrpSpPr/>
        <p:nvPr/>
      </p:nvGrpSpPr>
      <p:grpSpPr>
        <a:xfrm>
          <a:off x="0" y="0"/>
          <a:ext cx="0" cy="0"/>
          <a:chOff x="0" y="0"/>
          <a:chExt cx="0" cy="0"/>
        </a:xfrm>
      </p:grpSpPr>
      <p:sp>
        <p:nvSpPr>
          <p:cNvPr id="91" name="Google Shape;91;g21e7270dd63_0_4249"/>
          <p:cNvSpPr txBox="1"/>
          <p:nvPr>
            <p:ph type="title"/>
          </p:nvPr>
        </p:nvSpPr>
        <p:spPr>
          <a:xfrm>
            <a:off x="1219200" y="1066800"/>
            <a:ext cx="21945600" cy="1981200"/>
          </a:xfrm>
          <a:prstGeom prst="rect">
            <a:avLst/>
          </a:prstGeom>
          <a:noFill/>
          <a:ln>
            <a:noFill/>
          </a:ln>
        </p:spPr>
        <p:txBody>
          <a:bodyPr anchorCtr="0" anchor="ctr" bIns="91400" lIns="182875" spcFirstLastPara="1" rIns="182875" wrap="square" tIns="91400">
            <a:normAutofit/>
          </a:bodyPr>
          <a:lstStyle>
            <a:lvl1pPr lvl="0" marR="0" rtl="0" algn="l">
              <a:lnSpc>
                <a:spcPct val="100000"/>
              </a:lnSpc>
              <a:spcBef>
                <a:spcPts val="0"/>
              </a:spcBef>
              <a:spcAft>
                <a:spcPts val="0"/>
              </a:spcAft>
              <a:buClr>
                <a:schemeClr val="dk2"/>
              </a:buClr>
              <a:buSzPts val="8000"/>
              <a:buFont typeface="Arial"/>
              <a:buNone/>
              <a:defRPr b="0" i="0" sz="80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9pPr>
          </a:lstStyle>
          <a:p/>
        </p:txBody>
      </p:sp>
      <p:sp>
        <p:nvSpPr>
          <p:cNvPr id="92" name="Google Shape;92;g21e7270dd63_0_4249"/>
          <p:cNvSpPr txBox="1"/>
          <p:nvPr>
            <p:ph idx="1" type="body"/>
          </p:nvPr>
        </p:nvSpPr>
        <p:spPr>
          <a:xfrm>
            <a:off x="1219200" y="3200400"/>
            <a:ext cx="21945600" cy="9753600"/>
          </a:xfrm>
          <a:prstGeom prst="rect">
            <a:avLst/>
          </a:prstGeom>
          <a:noFill/>
          <a:ln>
            <a:noFill/>
          </a:ln>
        </p:spPr>
        <p:txBody>
          <a:bodyPr anchorCtr="0" anchor="t" bIns="91400" lIns="182875" spcFirstLastPara="1" rIns="182875" wrap="square" tIns="91400">
            <a:normAutofit/>
          </a:bodyPr>
          <a:lstStyle>
            <a:lvl1pPr indent="-488950" lvl="0" marL="457200" marR="0" rtl="0" algn="l">
              <a:lnSpc>
                <a:spcPct val="100000"/>
              </a:lnSpc>
              <a:spcBef>
                <a:spcPts val="1000"/>
              </a:spcBef>
              <a:spcAft>
                <a:spcPts val="0"/>
              </a:spcAft>
              <a:buClr>
                <a:schemeClr val="accent1"/>
              </a:buClr>
              <a:buSzPts val="4100"/>
              <a:buFont typeface="Arial"/>
              <a:buChar char="•"/>
              <a:defRPr b="0" i="0" sz="4800" u="none" cap="none" strike="noStrike">
                <a:solidFill>
                  <a:schemeClr val="dk1"/>
                </a:solidFill>
                <a:latin typeface="Arial"/>
                <a:ea typeface="Arial"/>
                <a:cs typeface="Arial"/>
                <a:sym typeface="Arial"/>
              </a:defRPr>
            </a:lvl1pPr>
            <a:lvl2pPr indent="-444500" lvl="1" marL="914400" marR="0" rtl="0" algn="l">
              <a:lnSpc>
                <a:spcPct val="100000"/>
              </a:lnSpc>
              <a:spcBef>
                <a:spcPts val="800"/>
              </a:spcBef>
              <a:spcAft>
                <a:spcPts val="0"/>
              </a:spcAft>
              <a:buClr>
                <a:schemeClr val="accent1"/>
              </a:buClr>
              <a:buSzPts val="3400"/>
              <a:buFont typeface="Arial"/>
              <a:buChar char="•"/>
              <a:defRPr b="0" i="0" sz="4000" u="none" cap="none" strike="noStrike">
                <a:solidFill>
                  <a:schemeClr val="dk1"/>
                </a:solidFill>
                <a:latin typeface="Arial"/>
                <a:ea typeface="Arial"/>
                <a:cs typeface="Arial"/>
                <a:sym typeface="Arial"/>
              </a:defRPr>
            </a:lvl2pPr>
            <a:lvl3pPr indent="-431800" lvl="2" marL="1371600" marR="0" rtl="0" algn="l">
              <a:lnSpc>
                <a:spcPct val="100000"/>
              </a:lnSpc>
              <a:spcBef>
                <a:spcPts val="700"/>
              </a:spcBef>
              <a:spcAft>
                <a:spcPts val="0"/>
              </a:spcAft>
              <a:buClr>
                <a:schemeClr val="accent1"/>
              </a:buClr>
              <a:buSzPts val="3200"/>
              <a:buFont typeface="Arial"/>
              <a:buChar char="•"/>
              <a:defRPr b="0" i="0" sz="3600" u="none" cap="none" strike="noStrike">
                <a:solidFill>
                  <a:schemeClr val="dk1"/>
                </a:solidFill>
                <a:latin typeface="Arial"/>
                <a:ea typeface="Arial"/>
                <a:cs typeface="Arial"/>
                <a:sym typeface="Arial"/>
              </a:defRPr>
            </a:lvl3pPr>
            <a:lvl4pPr indent="-431800" lvl="3" marL="1828800" marR="0" rtl="0" algn="l">
              <a:lnSpc>
                <a:spcPct val="100000"/>
              </a:lnSpc>
              <a:spcBef>
                <a:spcPts val="600"/>
              </a:spcBef>
              <a:spcAft>
                <a:spcPts val="0"/>
              </a:spcAft>
              <a:buClr>
                <a:schemeClr val="accent1"/>
              </a:buClr>
              <a:buSzPts val="3200"/>
              <a:buFont typeface="Arial"/>
              <a:buChar char="•"/>
              <a:defRPr b="0" i="0" sz="3200" u="none" cap="none" strike="noStrike">
                <a:solidFill>
                  <a:schemeClr val="dk1"/>
                </a:solidFill>
                <a:latin typeface="Arial"/>
                <a:ea typeface="Arial"/>
                <a:cs typeface="Arial"/>
                <a:sym typeface="Arial"/>
              </a:defRPr>
            </a:lvl4pPr>
            <a:lvl5pPr indent="-406400" lvl="4" marL="2286000" marR="0" rtl="0" algn="l">
              <a:lnSpc>
                <a:spcPct val="100000"/>
              </a:lnSpc>
              <a:spcBef>
                <a:spcPts val="600"/>
              </a:spcBef>
              <a:spcAft>
                <a:spcPts val="0"/>
              </a:spcAft>
              <a:buClr>
                <a:schemeClr val="accent1"/>
              </a:buClr>
              <a:buSzPts val="2800"/>
              <a:buFont typeface="Arial"/>
              <a:buChar char="•"/>
              <a:defRPr b="0" i="0" sz="2800" u="none" cap="none" strike="noStrike">
                <a:solidFill>
                  <a:schemeClr val="dk1"/>
                </a:solidFill>
                <a:latin typeface="Arial"/>
                <a:ea typeface="Arial"/>
                <a:cs typeface="Arial"/>
                <a:sym typeface="Arial"/>
              </a:defRPr>
            </a:lvl5pPr>
            <a:lvl6pPr indent="-393700" lvl="5" marL="2743200" marR="0" rtl="0" algn="l">
              <a:lnSpc>
                <a:spcPct val="100000"/>
              </a:lnSpc>
              <a:spcBef>
                <a:spcPts val="500"/>
              </a:spcBef>
              <a:spcAft>
                <a:spcPts val="0"/>
              </a:spcAft>
              <a:buClr>
                <a:schemeClr val="accent1"/>
              </a:buClr>
              <a:buSzPts val="2600"/>
              <a:buFont typeface="Arial"/>
              <a:buChar char="•"/>
              <a:defRPr b="0" i="0" sz="2600" u="none" cap="none" strike="noStrike">
                <a:solidFill>
                  <a:schemeClr val="dk1"/>
                </a:solidFill>
                <a:latin typeface="Arial"/>
                <a:ea typeface="Arial"/>
                <a:cs typeface="Arial"/>
                <a:sym typeface="Arial"/>
              </a:defRPr>
            </a:lvl6pPr>
            <a:lvl7pPr indent="-393700" lvl="6" marL="3200400" marR="0" rtl="0" algn="l">
              <a:lnSpc>
                <a:spcPct val="100000"/>
              </a:lnSpc>
              <a:spcBef>
                <a:spcPts val="500"/>
              </a:spcBef>
              <a:spcAft>
                <a:spcPts val="0"/>
              </a:spcAft>
              <a:buClr>
                <a:schemeClr val="accent1"/>
              </a:buClr>
              <a:buSzPts val="2600"/>
              <a:buFont typeface="Arial"/>
              <a:buChar char="•"/>
              <a:defRPr b="0" i="0" sz="2600" u="none" cap="none" strike="noStrike">
                <a:solidFill>
                  <a:schemeClr val="dk1"/>
                </a:solidFill>
                <a:latin typeface="Arial"/>
                <a:ea typeface="Arial"/>
                <a:cs typeface="Arial"/>
                <a:sym typeface="Arial"/>
              </a:defRPr>
            </a:lvl7pPr>
            <a:lvl8pPr indent="-393700" lvl="7" marL="3657600" marR="0" rtl="0" algn="l">
              <a:lnSpc>
                <a:spcPct val="100000"/>
              </a:lnSpc>
              <a:spcBef>
                <a:spcPts val="500"/>
              </a:spcBef>
              <a:spcAft>
                <a:spcPts val="0"/>
              </a:spcAft>
              <a:buClr>
                <a:schemeClr val="accent1"/>
              </a:buClr>
              <a:buSzPts val="2600"/>
              <a:buFont typeface="Arial"/>
              <a:buChar char="•"/>
              <a:defRPr b="0" i="0" sz="2600" u="none" cap="none" strike="noStrike">
                <a:solidFill>
                  <a:schemeClr val="dk1"/>
                </a:solidFill>
                <a:latin typeface="Arial"/>
                <a:ea typeface="Arial"/>
                <a:cs typeface="Arial"/>
                <a:sym typeface="Arial"/>
              </a:defRPr>
            </a:lvl8pPr>
            <a:lvl9pPr indent="-393700" lvl="8" marL="4114800" marR="0" rtl="0" algn="l">
              <a:lnSpc>
                <a:spcPct val="100000"/>
              </a:lnSpc>
              <a:spcBef>
                <a:spcPts val="500"/>
              </a:spcBef>
              <a:spcAft>
                <a:spcPts val="0"/>
              </a:spcAft>
              <a:buClr>
                <a:schemeClr val="accent1"/>
              </a:buClr>
              <a:buSzPts val="2600"/>
              <a:buFont typeface="Arial"/>
              <a:buChar char="•"/>
              <a:defRPr b="0" i="0" sz="2600" u="none" cap="none" strike="noStrike">
                <a:solidFill>
                  <a:schemeClr val="dk1"/>
                </a:solidFill>
                <a:latin typeface="Arial"/>
                <a:ea typeface="Arial"/>
                <a:cs typeface="Arial"/>
                <a:sym typeface="Arial"/>
              </a:defRPr>
            </a:lvl9pPr>
          </a:lstStyle>
          <a:p/>
        </p:txBody>
      </p:sp>
      <p:sp>
        <p:nvSpPr>
          <p:cNvPr id="93" name="Google Shape;93;g21e7270dd63_0_4249"/>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marR="0" rtl="0" algn="l">
              <a:lnSpc>
                <a:spcPct val="100000"/>
              </a:lnSpc>
              <a:spcBef>
                <a:spcPts val="0"/>
              </a:spcBef>
              <a:spcAft>
                <a:spcPts val="0"/>
              </a:spcAft>
              <a:buClr>
                <a:srgbClr val="000000"/>
              </a:buClr>
              <a:buSzPts val="2800"/>
              <a:buFont typeface="Arial"/>
              <a:buNone/>
              <a:defRPr b="0" i="0" sz="24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9pPr>
          </a:lstStyle>
          <a:p/>
        </p:txBody>
      </p:sp>
      <p:sp>
        <p:nvSpPr>
          <p:cNvPr id="94" name="Google Shape;94;g21e7270dd63_0_4249"/>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marR="0" rtl="0" algn="ctr">
              <a:lnSpc>
                <a:spcPct val="100000"/>
              </a:lnSpc>
              <a:spcBef>
                <a:spcPts val="0"/>
              </a:spcBef>
              <a:spcAft>
                <a:spcPts val="0"/>
              </a:spcAft>
              <a:buClr>
                <a:srgbClr val="000000"/>
              </a:buClr>
              <a:buSzPts val="2800"/>
              <a:buFont typeface="Arial"/>
              <a:buNone/>
              <a:defRPr b="0" i="0" sz="24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9pPr>
          </a:lstStyle>
          <a:p/>
        </p:txBody>
      </p:sp>
      <p:sp>
        <p:nvSpPr>
          <p:cNvPr id="95" name="Google Shape;95;g21e7270dd63_0_4249"/>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rtl="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5" name="Shape 205"/>
        <p:cNvGrpSpPr/>
        <p:nvPr/>
      </p:nvGrpSpPr>
      <p:grpSpPr>
        <a:xfrm>
          <a:off x="0" y="0"/>
          <a:ext cx="0" cy="0"/>
          <a:chOff x="0" y="0"/>
          <a:chExt cx="0" cy="0"/>
        </a:xfrm>
      </p:grpSpPr>
      <p:sp>
        <p:nvSpPr>
          <p:cNvPr id="206" name="Google Shape;206;g21e7270dd63_0_4364"/>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marR="0" rtl="0" algn="l">
              <a:lnSpc>
                <a:spcPct val="90000"/>
              </a:lnSpc>
              <a:spcBef>
                <a:spcPts val="0"/>
              </a:spcBef>
              <a:spcAft>
                <a:spcPts val="0"/>
              </a:spcAft>
              <a:buClr>
                <a:schemeClr val="dk1"/>
              </a:buClr>
              <a:buSzPts val="8800"/>
              <a:buFont typeface="Calibri"/>
              <a:buNone/>
              <a:defRPr b="0" i="0" sz="8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9pPr>
          </a:lstStyle>
          <a:p/>
        </p:txBody>
      </p:sp>
      <p:sp>
        <p:nvSpPr>
          <p:cNvPr id="207" name="Google Shape;207;g21e7270dd63_0_4364"/>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584200" lvl="0" marL="45720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indent="-533400" lvl="1" marL="914400"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indent="-482600" lvl="2" marL="1371600"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indent="-457200" lvl="3" marL="1828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indent="-457200" lvl="4" marL="22860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8" name="Google Shape;208;g21e7270dd63_0_436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marR="0" rtl="0" algn="l">
              <a:lnSpc>
                <a:spcPct val="100000"/>
              </a:lnSpc>
              <a:spcBef>
                <a:spcPts val="0"/>
              </a:spcBef>
              <a:spcAft>
                <a:spcPts val="0"/>
              </a:spcAft>
              <a:buClr>
                <a:srgbClr val="000000"/>
              </a:buClr>
              <a:buSzPts val="2800"/>
              <a:buFont typeface="Arial"/>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209" name="Google Shape;209;g21e7270dd63_0_436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marR="0" rtl="0" algn="ctr">
              <a:lnSpc>
                <a:spcPct val="100000"/>
              </a:lnSpc>
              <a:spcBef>
                <a:spcPts val="0"/>
              </a:spcBef>
              <a:spcAft>
                <a:spcPts val="0"/>
              </a:spcAft>
              <a:buClr>
                <a:srgbClr val="000000"/>
              </a:buClr>
              <a:buSzPts val="2800"/>
              <a:buFont typeface="Arial"/>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210" name="Google Shape;210;g21e7270dd63_0_436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306" name="Shape 306"/>
        <p:cNvGrpSpPr/>
        <p:nvPr/>
      </p:nvGrpSpPr>
      <p:grpSpPr>
        <a:xfrm>
          <a:off x="0" y="0"/>
          <a:ext cx="0" cy="0"/>
          <a:chOff x="0" y="0"/>
          <a:chExt cx="0" cy="0"/>
        </a:xfrm>
      </p:grpSpPr>
      <p:sp>
        <p:nvSpPr>
          <p:cNvPr id="307" name="Google Shape;307;g21e7270dd63_0_4465"/>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1pPr>
            <a:lvl2pPr lvl="1"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2pPr>
            <a:lvl3pPr lvl="2"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3pPr>
            <a:lvl4pPr lvl="3"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4pPr>
            <a:lvl5pPr lvl="4"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5pPr>
            <a:lvl6pPr lvl="5"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6pPr>
            <a:lvl7pPr lvl="6"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7pPr>
            <a:lvl8pPr lvl="7"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8pPr>
            <a:lvl9pPr lvl="8"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9pPr>
          </a:lstStyle>
          <a:p/>
        </p:txBody>
      </p:sp>
      <p:sp>
        <p:nvSpPr>
          <p:cNvPr id="308" name="Google Shape;308;g21e7270dd63_0_4465"/>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marR="0" rtl="0" algn="l">
              <a:lnSpc>
                <a:spcPct val="115000"/>
              </a:lnSpc>
              <a:spcBef>
                <a:spcPts val="0"/>
              </a:spcBef>
              <a:spcAft>
                <a:spcPts val="0"/>
              </a:spcAft>
              <a:buClr>
                <a:schemeClr val="dk2"/>
              </a:buClr>
              <a:buSzPts val="4800"/>
              <a:buFont typeface="Roboto"/>
              <a:buChar char="●"/>
              <a:defRPr b="0" i="0" sz="4800" u="none" cap="none" strike="noStrike">
                <a:solidFill>
                  <a:schemeClr val="dk2"/>
                </a:solidFill>
                <a:latin typeface="Roboto"/>
                <a:ea typeface="Roboto"/>
                <a:cs typeface="Roboto"/>
                <a:sym typeface="Roboto"/>
              </a:defRPr>
            </a:lvl1pPr>
            <a:lvl2pPr indent="-469900" lvl="1" marL="914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2pPr>
            <a:lvl3pPr indent="-469900" lvl="2" marL="1371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3pPr>
            <a:lvl4pPr indent="-469900" lvl="3" marL="1828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4pPr>
            <a:lvl5pPr indent="-469900" lvl="4" marL="22860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5pPr>
            <a:lvl6pPr indent="-469900" lvl="5" marL="27432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6pPr>
            <a:lvl7pPr indent="-469900" lvl="6" marL="3200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7pPr>
            <a:lvl8pPr indent="-469900" lvl="7" marL="3657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8pPr>
            <a:lvl9pPr indent="-469900" lvl="8" marL="4114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9pPr>
          </a:lstStyle>
          <a:p/>
        </p:txBody>
      </p:sp>
      <p:sp>
        <p:nvSpPr>
          <p:cNvPr id="309" name="Google Shape;309;g21e7270dd63_0_4465"/>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0" name="Shape 410"/>
        <p:cNvGrpSpPr/>
        <p:nvPr/>
      </p:nvGrpSpPr>
      <p:grpSpPr>
        <a:xfrm>
          <a:off x="0" y="0"/>
          <a:ext cx="0" cy="0"/>
          <a:chOff x="0" y="0"/>
          <a:chExt cx="0" cy="0"/>
        </a:xfrm>
      </p:grpSpPr>
      <p:sp>
        <p:nvSpPr>
          <p:cNvPr id="411" name="Google Shape;411;g21e7270dd63_0_518"/>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marR="0" rtl="0" algn="l">
              <a:lnSpc>
                <a:spcPct val="90000"/>
              </a:lnSpc>
              <a:spcBef>
                <a:spcPts val="0"/>
              </a:spcBef>
              <a:spcAft>
                <a:spcPts val="0"/>
              </a:spcAft>
              <a:buClr>
                <a:schemeClr val="dk1"/>
              </a:buClr>
              <a:buSzPts val="8800"/>
              <a:buFont typeface="Calibri"/>
              <a:buNone/>
              <a:defRPr b="0" i="0" sz="8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9pPr>
          </a:lstStyle>
          <a:p/>
        </p:txBody>
      </p:sp>
      <p:sp>
        <p:nvSpPr>
          <p:cNvPr id="412" name="Google Shape;412;g21e7270dd63_0_518"/>
          <p:cNvSpPr txBox="1"/>
          <p:nvPr>
            <p:ph idx="1" type="body"/>
          </p:nvPr>
        </p:nvSpPr>
        <p:spPr>
          <a:xfrm>
            <a:off x="1676400" y="3651250"/>
            <a:ext cx="21031200" cy="8702700"/>
          </a:xfrm>
          <a:prstGeom prst="rect">
            <a:avLst/>
          </a:prstGeom>
          <a:noFill/>
          <a:ln>
            <a:noFill/>
          </a:ln>
        </p:spPr>
        <p:txBody>
          <a:bodyPr anchorCtr="0" anchor="t" bIns="91400" lIns="182850" spcFirstLastPara="1" rIns="182850" wrap="square" tIns="91400">
            <a:normAutofit/>
          </a:bodyPr>
          <a:lstStyle>
            <a:lvl1pPr indent="-584200" lvl="0" marL="45720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indent="-533400" lvl="1" marL="914400"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indent="-482600" lvl="2" marL="1371600"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indent="-457200" lvl="3" marL="1828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indent="-457200" lvl="4" marL="22860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3" name="Google Shape;413;g21e7270dd63_0_518"/>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marR="0" rtl="0" algn="l">
              <a:lnSpc>
                <a:spcPct val="100000"/>
              </a:lnSpc>
              <a:spcBef>
                <a:spcPts val="0"/>
              </a:spcBef>
              <a:spcAft>
                <a:spcPts val="0"/>
              </a:spcAft>
              <a:buClr>
                <a:srgbClr val="000000"/>
              </a:buClr>
              <a:buSzPts val="2800"/>
              <a:buFont typeface="Arial"/>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414" name="Google Shape;414;g21e7270dd63_0_518"/>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marR="0" rtl="0" algn="ctr">
              <a:lnSpc>
                <a:spcPct val="100000"/>
              </a:lnSpc>
              <a:spcBef>
                <a:spcPts val="0"/>
              </a:spcBef>
              <a:spcAft>
                <a:spcPts val="0"/>
              </a:spcAft>
              <a:buClr>
                <a:srgbClr val="000000"/>
              </a:buClr>
              <a:buSzPts val="2800"/>
              <a:buFont typeface="Arial"/>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415" name="Google Shape;415;g21e7270dd63_0_518"/>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499" name="Shape 499"/>
        <p:cNvGrpSpPr/>
        <p:nvPr/>
      </p:nvGrpSpPr>
      <p:grpSpPr>
        <a:xfrm>
          <a:off x="0" y="0"/>
          <a:ext cx="0" cy="0"/>
          <a:chOff x="0" y="0"/>
          <a:chExt cx="0" cy="0"/>
        </a:xfrm>
      </p:grpSpPr>
      <p:sp>
        <p:nvSpPr>
          <p:cNvPr id="500" name="Google Shape;500;g21e7270dd63_0_607"/>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1pPr>
            <a:lvl2pPr lvl="1"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2pPr>
            <a:lvl3pPr lvl="2"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3pPr>
            <a:lvl4pPr lvl="3"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4pPr>
            <a:lvl5pPr lvl="4"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5pPr>
            <a:lvl6pPr lvl="5"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6pPr>
            <a:lvl7pPr lvl="6"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7pPr>
            <a:lvl8pPr lvl="7"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8pPr>
            <a:lvl9pPr lvl="8"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9pPr>
          </a:lstStyle>
          <a:p/>
        </p:txBody>
      </p:sp>
      <p:sp>
        <p:nvSpPr>
          <p:cNvPr id="501" name="Google Shape;501;g21e7270dd63_0_607"/>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marR="0" rtl="0" algn="l">
              <a:lnSpc>
                <a:spcPct val="115000"/>
              </a:lnSpc>
              <a:spcBef>
                <a:spcPts val="0"/>
              </a:spcBef>
              <a:spcAft>
                <a:spcPts val="0"/>
              </a:spcAft>
              <a:buClr>
                <a:schemeClr val="dk2"/>
              </a:buClr>
              <a:buSzPts val="4800"/>
              <a:buFont typeface="Roboto"/>
              <a:buChar char="●"/>
              <a:defRPr b="0" i="0" sz="4800" u="none" cap="none" strike="noStrike">
                <a:solidFill>
                  <a:schemeClr val="dk2"/>
                </a:solidFill>
                <a:latin typeface="Roboto"/>
                <a:ea typeface="Roboto"/>
                <a:cs typeface="Roboto"/>
                <a:sym typeface="Roboto"/>
              </a:defRPr>
            </a:lvl1pPr>
            <a:lvl2pPr indent="-469900" lvl="1" marL="914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2pPr>
            <a:lvl3pPr indent="-469900" lvl="2" marL="1371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3pPr>
            <a:lvl4pPr indent="-469900" lvl="3" marL="1828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4pPr>
            <a:lvl5pPr indent="-469900" lvl="4" marL="22860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5pPr>
            <a:lvl6pPr indent="-469900" lvl="5" marL="27432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6pPr>
            <a:lvl7pPr indent="-469900" lvl="6" marL="3200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7pPr>
            <a:lvl8pPr indent="-469900" lvl="7" marL="3657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8pPr>
            <a:lvl9pPr indent="-469900" lvl="8" marL="4114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9pPr>
          </a:lstStyle>
          <a:p/>
        </p:txBody>
      </p:sp>
      <p:sp>
        <p:nvSpPr>
          <p:cNvPr id="502" name="Google Shape;502;g21e7270dd63_0_607"/>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4" name="Shape 574"/>
        <p:cNvGrpSpPr/>
        <p:nvPr/>
      </p:nvGrpSpPr>
      <p:grpSpPr>
        <a:xfrm>
          <a:off x="0" y="0"/>
          <a:ext cx="0" cy="0"/>
          <a:chOff x="0" y="0"/>
          <a:chExt cx="0" cy="0"/>
        </a:xfrm>
      </p:grpSpPr>
      <p:sp>
        <p:nvSpPr>
          <p:cNvPr id="575" name="Google Shape;575;g21e7270dd63_0_682"/>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marR="0" rtl="0" algn="l">
              <a:lnSpc>
                <a:spcPct val="90000"/>
              </a:lnSpc>
              <a:spcBef>
                <a:spcPts val="0"/>
              </a:spcBef>
              <a:spcAft>
                <a:spcPts val="0"/>
              </a:spcAft>
              <a:buClr>
                <a:schemeClr val="dk1"/>
              </a:buClr>
              <a:buSzPts val="8800"/>
              <a:buFont typeface="Calibri"/>
              <a:buNone/>
              <a:defRPr b="0" i="0" sz="8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9pPr>
          </a:lstStyle>
          <a:p/>
        </p:txBody>
      </p:sp>
      <p:sp>
        <p:nvSpPr>
          <p:cNvPr id="576" name="Google Shape;576;g21e7270dd63_0_682"/>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584200" lvl="0" marL="45720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indent="-533400" lvl="1" marL="914400"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indent="-482600" lvl="2" marL="1371600"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indent="-457200" lvl="3" marL="1828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indent="-457200" lvl="4" marL="22860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577" name="Google Shape;577;g21e7270dd63_0_682"/>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marR="0" rtl="0" algn="l">
              <a:lnSpc>
                <a:spcPct val="100000"/>
              </a:lnSpc>
              <a:spcBef>
                <a:spcPts val="0"/>
              </a:spcBef>
              <a:spcAft>
                <a:spcPts val="0"/>
              </a:spcAft>
              <a:buClr>
                <a:srgbClr val="000000"/>
              </a:buClr>
              <a:buSzPts val="2800"/>
              <a:buFont typeface="Arial"/>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578" name="Google Shape;578;g21e7270dd63_0_682"/>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marR="0" rtl="0" algn="ctr">
              <a:lnSpc>
                <a:spcPct val="100000"/>
              </a:lnSpc>
              <a:spcBef>
                <a:spcPts val="0"/>
              </a:spcBef>
              <a:spcAft>
                <a:spcPts val="0"/>
              </a:spcAft>
              <a:buClr>
                <a:srgbClr val="000000"/>
              </a:buClr>
              <a:buSzPts val="2800"/>
              <a:buFont typeface="Arial"/>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579" name="Google Shape;579;g21e7270dd63_0_682"/>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9.png"/><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22.xml"/><Relationship Id="rId3" Type="http://schemas.openxmlformats.org/officeDocument/2006/relationships/image" Target="../media/image24.png"/><Relationship Id="rId4" Type="http://schemas.openxmlformats.org/officeDocument/2006/relationships/image" Target="../media/image26.pn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22.png"/><Relationship Id="rId7" Type="http://schemas.openxmlformats.org/officeDocument/2006/relationships/image" Target="../media/image18.png"/><Relationship Id="rId8"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20.png"/><Relationship Id="rId6"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7" name="Shape 667"/>
        <p:cNvGrpSpPr/>
        <p:nvPr/>
      </p:nvGrpSpPr>
      <p:grpSpPr>
        <a:xfrm>
          <a:off x="0" y="0"/>
          <a:ext cx="0" cy="0"/>
          <a:chOff x="0" y="0"/>
          <a:chExt cx="0" cy="0"/>
        </a:xfrm>
      </p:grpSpPr>
      <p:grpSp>
        <p:nvGrpSpPr>
          <p:cNvPr id="668" name="Google Shape;668;g21e7270dd63_0_3987"/>
          <p:cNvGrpSpPr/>
          <p:nvPr/>
        </p:nvGrpSpPr>
        <p:grpSpPr>
          <a:xfrm>
            <a:off x="575467" y="10863667"/>
            <a:ext cx="10963272" cy="2115199"/>
            <a:chOff x="575467" y="10863667"/>
            <a:chExt cx="10963272" cy="2115199"/>
          </a:xfrm>
        </p:grpSpPr>
        <p:pic>
          <p:nvPicPr>
            <p:cNvPr id="669" name="Google Shape;669;g21e7270dd63_0_3987"/>
            <p:cNvPicPr preferRelativeResize="0"/>
            <p:nvPr/>
          </p:nvPicPr>
          <p:blipFill rotWithShape="1">
            <a:blip r:embed="rId4">
              <a:alphaModFix/>
            </a:blip>
            <a:srcRect b="0" l="0" r="0" t="0"/>
            <a:stretch/>
          </p:blipFill>
          <p:spPr>
            <a:xfrm>
              <a:off x="575467" y="10863667"/>
              <a:ext cx="10963272" cy="2115199"/>
            </a:xfrm>
            <a:prstGeom prst="rect">
              <a:avLst/>
            </a:prstGeom>
            <a:noFill/>
            <a:ln>
              <a:noFill/>
            </a:ln>
          </p:spPr>
        </p:pic>
        <p:pic>
          <p:nvPicPr>
            <p:cNvPr id="670" name="Google Shape;670;g21e7270dd63_0_3987"/>
            <p:cNvPicPr preferRelativeResize="0"/>
            <p:nvPr/>
          </p:nvPicPr>
          <p:blipFill rotWithShape="1">
            <a:blip r:embed="rId5">
              <a:alphaModFix/>
            </a:blip>
            <a:srcRect b="0" l="0" r="0" t="0"/>
            <a:stretch/>
          </p:blipFill>
          <p:spPr>
            <a:xfrm>
              <a:off x="9896025" y="12057550"/>
              <a:ext cx="1538575" cy="775850"/>
            </a:xfrm>
            <a:prstGeom prst="rect">
              <a:avLst/>
            </a:prstGeom>
            <a:noFill/>
            <a:ln>
              <a:noFill/>
            </a:ln>
          </p:spPr>
        </p:pic>
      </p:grpSp>
      <p:sp>
        <p:nvSpPr>
          <p:cNvPr id="671" name="Google Shape;671;g21e7270dd63_0_3987"/>
          <p:cNvSpPr txBox="1"/>
          <p:nvPr/>
        </p:nvSpPr>
        <p:spPr>
          <a:xfrm>
            <a:off x="831200" y="6858000"/>
            <a:ext cx="8847300" cy="3201600"/>
          </a:xfrm>
          <a:prstGeom prst="rect">
            <a:avLst/>
          </a:prstGeom>
          <a:noFill/>
          <a:ln>
            <a:noFill/>
          </a:ln>
        </p:spPr>
        <p:txBody>
          <a:bodyPr anchorCtr="0" anchor="b" bIns="243800" lIns="243800" spcFirstLastPara="1" rIns="243800" wrap="square" tIns="243800">
            <a:noAutofit/>
          </a:bodyPr>
          <a:lstStyle/>
          <a:p>
            <a:pPr indent="0" lvl="0" marL="0" marR="0" rtl="0" algn="l">
              <a:lnSpc>
                <a:spcPct val="80000"/>
              </a:lnSpc>
              <a:spcBef>
                <a:spcPts val="0"/>
              </a:spcBef>
              <a:spcAft>
                <a:spcPts val="0"/>
              </a:spcAft>
              <a:buClr>
                <a:srgbClr val="000000"/>
              </a:buClr>
              <a:buSzPts val="7540"/>
              <a:buFont typeface="Arial"/>
              <a:buNone/>
            </a:pPr>
            <a:r>
              <a:rPr b="0" i="0" lang="en-US" sz="7540" u="none" cap="none" strike="noStrike">
                <a:solidFill>
                  <a:srgbClr val="CF3339"/>
                </a:solidFill>
                <a:latin typeface="Roboto Light"/>
                <a:ea typeface="Roboto Light"/>
                <a:cs typeface="Roboto Light"/>
                <a:sym typeface="Roboto Light"/>
              </a:rPr>
              <a:t>Livestock Integrated Project - Tana Delta</a:t>
            </a:r>
            <a:endParaRPr b="0" i="0" sz="7540" u="none" cap="none" strike="noStrike">
              <a:solidFill>
                <a:srgbClr val="CF3339"/>
              </a:solidFill>
              <a:latin typeface="Roboto Light"/>
              <a:ea typeface="Roboto Light"/>
              <a:cs typeface="Roboto Light"/>
              <a:sym typeface="Roboto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sp>
        <p:nvSpPr>
          <p:cNvPr id="876" name="Google Shape;876;g21e7270dd63_0_2778"/>
          <p:cNvSpPr txBox="1"/>
          <p:nvPr/>
        </p:nvSpPr>
        <p:spPr>
          <a:xfrm>
            <a:off x="10852525" y="3147925"/>
            <a:ext cx="11367900" cy="8134200"/>
          </a:xfrm>
          <a:prstGeom prst="rect">
            <a:avLst/>
          </a:prstGeom>
          <a:noFill/>
          <a:ln>
            <a:noFill/>
          </a:ln>
        </p:spPr>
        <p:txBody>
          <a:bodyPr anchorCtr="0" anchor="t" bIns="182850" lIns="182850" spcFirstLastPara="1" rIns="182850" wrap="square" tIns="182850">
            <a:noAutofit/>
          </a:bodyPr>
          <a:lstStyle/>
          <a:p>
            <a:pPr indent="0" lvl="0" marL="114300" marR="0" rtl="0" algn="l">
              <a:lnSpc>
                <a:spcPct val="150000"/>
              </a:lnSpc>
              <a:spcBef>
                <a:spcPts val="1000"/>
              </a:spcBef>
              <a:spcAft>
                <a:spcPts val="0"/>
              </a:spcAft>
              <a:buClr>
                <a:srgbClr val="000000"/>
              </a:buClr>
              <a:buSzPts val="3200"/>
              <a:buFont typeface="Arial"/>
              <a:buNone/>
            </a:pPr>
            <a:r>
              <a:rPr b="0" i="0" lang="en-US" sz="3200" u="none" cap="none" strike="noStrike">
                <a:solidFill>
                  <a:srgbClr val="B02C20"/>
                </a:solidFill>
                <a:latin typeface="Roboto Light"/>
                <a:ea typeface="Roboto Light"/>
                <a:cs typeface="Roboto Light"/>
                <a:sym typeface="Roboto Light"/>
              </a:rPr>
              <a:t>Tana Delta Farm </a:t>
            </a:r>
            <a:endParaRPr b="0" i="0" sz="3200" u="none" cap="none" strike="noStrike">
              <a:solidFill>
                <a:srgbClr val="B02C20"/>
              </a:solidFill>
              <a:latin typeface="Roboto Light"/>
              <a:ea typeface="Roboto Light"/>
              <a:cs typeface="Roboto Light"/>
              <a:sym typeface="Roboto Light"/>
            </a:endParaRPr>
          </a:p>
          <a:p>
            <a:pPr indent="-412750" lvl="0" marL="914400" marR="0" rtl="0" algn="l">
              <a:lnSpc>
                <a:spcPct val="150000"/>
              </a:lnSpc>
              <a:spcBef>
                <a:spcPts val="1000"/>
              </a:spcBef>
              <a:spcAft>
                <a:spcPts val="0"/>
              </a:spcAft>
              <a:buClr>
                <a:schemeClr val="dk1"/>
              </a:buClr>
              <a:buSzPts val="2900"/>
              <a:buFont typeface="Roboto Light"/>
              <a:buChar char="●"/>
            </a:pPr>
            <a:r>
              <a:rPr b="0" i="0" lang="en-US" sz="2900" u="none" cap="none" strike="noStrike">
                <a:solidFill>
                  <a:schemeClr val="dk1"/>
                </a:solidFill>
                <a:latin typeface="Roboto Light"/>
                <a:ea typeface="Roboto Light"/>
                <a:cs typeface="Roboto Light"/>
                <a:sym typeface="Roboto Light"/>
              </a:rPr>
              <a:t>Irrigation for fodder production  </a:t>
            </a:r>
            <a:endParaRPr b="0" i="0" sz="2900" u="none" cap="none" strike="noStrike">
              <a:solidFill>
                <a:schemeClr val="dk1"/>
              </a:solidFill>
              <a:latin typeface="Roboto Light"/>
              <a:ea typeface="Roboto Light"/>
              <a:cs typeface="Roboto Light"/>
              <a:sym typeface="Roboto Light"/>
            </a:endParaRPr>
          </a:p>
          <a:p>
            <a:pPr indent="-412750" lvl="0" marL="914400" marR="0" rtl="0" algn="l">
              <a:lnSpc>
                <a:spcPct val="150000"/>
              </a:lnSpc>
              <a:spcBef>
                <a:spcPts val="1000"/>
              </a:spcBef>
              <a:spcAft>
                <a:spcPts val="0"/>
              </a:spcAft>
              <a:buClr>
                <a:schemeClr val="dk1"/>
              </a:buClr>
              <a:buSzPts val="2900"/>
              <a:buFont typeface="Roboto Light"/>
              <a:buChar char="●"/>
            </a:pPr>
            <a:r>
              <a:rPr b="0" i="0" lang="en-US" sz="2900" u="none" cap="none" strike="noStrike">
                <a:solidFill>
                  <a:schemeClr val="dk1"/>
                </a:solidFill>
                <a:latin typeface="Roboto Light"/>
                <a:ea typeface="Roboto Light"/>
                <a:cs typeface="Roboto Light"/>
                <a:sym typeface="Roboto Light"/>
              </a:rPr>
              <a:t>Silage production and fodder warehouse </a:t>
            </a:r>
            <a:endParaRPr b="0" i="0" sz="2900" u="none" cap="none" strike="noStrike">
              <a:solidFill>
                <a:schemeClr val="dk1"/>
              </a:solidFill>
              <a:latin typeface="Roboto Light"/>
              <a:ea typeface="Roboto Light"/>
              <a:cs typeface="Roboto Light"/>
              <a:sym typeface="Roboto Light"/>
            </a:endParaRPr>
          </a:p>
          <a:p>
            <a:pPr indent="-412750" lvl="0" marL="914400" marR="0" rtl="0" algn="l">
              <a:lnSpc>
                <a:spcPct val="150000"/>
              </a:lnSpc>
              <a:spcBef>
                <a:spcPts val="1000"/>
              </a:spcBef>
              <a:spcAft>
                <a:spcPts val="0"/>
              </a:spcAft>
              <a:buClr>
                <a:schemeClr val="dk1"/>
              </a:buClr>
              <a:buSzPts val="2900"/>
              <a:buFont typeface="Roboto Light"/>
              <a:buChar char="●"/>
            </a:pPr>
            <a:r>
              <a:rPr b="0" i="0" lang="en-US" sz="2900" u="none" cap="none" strike="noStrike">
                <a:solidFill>
                  <a:schemeClr val="dk1"/>
                </a:solidFill>
                <a:latin typeface="Roboto Light"/>
                <a:ea typeface="Roboto Light"/>
                <a:cs typeface="Roboto Light"/>
                <a:sym typeface="Roboto Light"/>
              </a:rPr>
              <a:t>Grazing and grassland regeneration </a:t>
            </a:r>
            <a:endParaRPr b="0" i="0" sz="2900" u="none" cap="none" strike="noStrike">
              <a:solidFill>
                <a:schemeClr val="dk1"/>
              </a:solidFill>
              <a:latin typeface="Roboto Light"/>
              <a:ea typeface="Roboto Light"/>
              <a:cs typeface="Roboto Light"/>
              <a:sym typeface="Roboto Light"/>
            </a:endParaRPr>
          </a:p>
          <a:p>
            <a:pPr indent="-412750" lvl="0" marL="914400" marR="0" rtl="0" algn="l">
              <a:lnSpc>
                <a:spcPct val="150000"/>
              </a:lnSpc>
              <a:spcBef>
                <a:spcPts val="1000"/>
              </a:spcBef>
              <a:spcAft>
                <a:spcPts val="0"/>
              </a:spcAft>
              <a:buClr>
                <a:schemeClr val="dk1"/>
              </a:buClr>
              <a:buSzPts val="2900"/>
              <a:buFont typeface="Roboto Light"/>
              <a:buChar char="●"/>
            </a:pPr>
            <a:r>
              <a:rPr b="0" i="0" lang="en-US" sz="2900" u="none" cap="none" strike="noStrike">
                <a:solidFill>
                  <a:schemeClr val="dk1"/>
                </a:solidFill>
                <a:latin typeface="Roboto Light"/>
                <a:ea typeface="Roboto Light"/>
                <a:cs typeface="Roboto Light"/>
                <a:sym typeface="Roboto Light"/>
              </a:rPr>
              <a:t>Feedlots for 4000 cattle </a:t>
            </a:r>
            <a:endParaRPr b="0" i="0" sz="2900" u="none" cap="none" strike="noStrike">
              <a:solidFill>
                <a:schemeClr val="dk1"/>
              </a:solidFill>
              <a:latin typeface="Roboto Light"/>
              <a:ea typeface="Roboto Light"/>
              <a:cs typeface="Roboto Light"/>
              <a:sym typeface="Roboto Light"/>
            </a:endParaRPr>
          </a:p>
          <a:p>
            <a:pPr indent="-412750" lvl="0" marL="914400" marR="0" rtl="0" algn="l">
              <a:lnSpc>
                <a:spcPct val="150000"/>
              </a:lnSpc>
              <a:spcBef>
                <a:spcPts val="1000"/>
              </a:spcBef>
              <a:spcAft>
                <a:spcPts val="0"/>
              </a:spcAft>
              <a:buClr>
                <a:schemeClr val="dk1"/>
              </a:buClr>
              <a:buSzPts val="2900"/>
              <a:buFont typeface="Roboto Light"/>
              <a:buChar char="●"/>
            </a:pPr>
            <a:r>
              <a:rPr b="0" i="0" lang="en-US" sz="2900" u="none" cap="none" strike="noStrike">
                <a:solidFill>
                  <a:schemeClr val="dk1"/>
                </a:solidFill>
                <a:latin typeface="Roboto Light"/>
                <a:ea typeface="Roboto Light"/>
                <a:cs typeface="Roboto Light"/>
                <a:sym typeface="Roboto Light"/>
              </a:rPr>
              <a:t>Breeding farm for 500 cows </a:t>
            </a:r>
            <a:endParaRPr b="0" i="0" sz="2900" u="none" cap="none" strike="noStrike">
              <a:solidFill>
                <a:schemeClr val="dk1"/>
              </a:solidFill>
              <a:latin typeface="Roboto Light"/>
              <a:ea typeface="Roboto Light"/>
              <a:cs typeface="Roboto Light"/>
              <a:sym typeface="Roboto Light"/>
            </a:endParaRPr>
          </a:p>
          <a:p>
            <a:pPr indent="-412750" lvl="0" marL="914400" marR="0" rtl="0" algn="l">
              <a:lnSpc>
                <a:spcPct val="150000"/>
              </a:lnSpc>
              <a:spcBef>
                <a:spcPts val="1000"/>
              </a:spcBef>
              <a:spcAft>
                <a:spcPts val="0"/>
              </a:spcAft>
              <a:buClr>
                <a:schemeClr val="dk1"/>
              </a:buClr>
              <a:buSzPts val="2900"/>
              <a:buFont typeface="Roboto Light"/>
              <a:buChar char="●"/>
            </a:pPr>
            <a:r>
              <a:rPr b="0" i="0" lang="en-US" sz="2900" u="none" cap="none" strike="noStrike">
                <a:solidFill>
                  <a:schemeClr val="dk1"/>
                </a:solidFill>
                <a:latin typeface="Roboto Light"/>
                <a:ea typeface="Roboto Light"/>
                <a:cs typeface="Roboto Light"/>
                <a:sym typeface="Roboto Light"/>
              </a:rPr>
              <a:t>Watering Points Feedmill for 5-10t/day </a:t>
            </a:r>
            <a:endParaRPr b="0" i="0" sz="2900" u="none" cap="none" strike="noStrike">
              <a:solidFill>
                <a:schemeClr val="dk1"/>
              </a:solidFill>
              <a:latin typeface="Roboto Light"/>
              <a:ea typeface="Roboto Light"/>
              <a:cs typeface="Roboto Light"/>
              <a:sym typeface="Roboto Light"/>
            </a:endParaRPr>
          </a:p>
          <a:p>
            <a:pPr indent="-412750" lvl="0" marL="914400" marR="0" rtl="0" algn="l">
              <a:lnSpc>
                <a:spcPct val="150000"/>
              </a:lnSpc>
              <a:spcBef>
                <a:spcPts val="1000"/>
              </a:spcBef>
              <a:spcAft>
                <a:spcPts val="1000"/>
              </a:spcAft>
              <a:buClr>
                <a:schemeClr val="dk1"/>
              </a:buClr>
              <a:buSzPts val="2900"/>
              <a:buFont typeface="Roboto Light"/>
              <a:buChar char="●"/>
            </a:pPr>
            <a:r>
              <a:rPr b="0" i="0" lang="en-US" sz="2900" u="none" cap="none" strike="noStrike">
                <a:solidFill>
                  <a:schemeClr val="dk1"/>
                </a:solidFill>
                <a:latin typeface="Roboto Light"/>
                <a:ea typeface="Roboto Light"/>
                <a:cs typeface="Roboto Light"/>
                <a:sym typeface="Roboto Light"/>
              </a:rPr>
              <a:t>Abattoir for 100 cattle/day and 500 goats /sheep /day  </a:t>
            </a:r>
            <a:endParaRPr b="0" i="0" sz="2900" u="none" cap="none" strike="noStrike">
              <a:solidFill>
                <a:schemeClr val="dk1"/>
              </a:solidFill>
              <a:latin typeface="Roboto Light"/>
              <a:ea typeface="Roboto Light"/>
              <a:cs typeface="Roboto Light"/>
              <a:sym typeface="Roboto Light"/>
            </a:endParaRPr>
          </a:p>
        </p:txBody>
      </p:sp>
      <p:sp>
        <p:nvSpPr>
          <p:cNvPr id="877" name="Google Shape;877;g21e7270dd63_0_2778"/>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a:t>Opportunity and Value Proposition  </a:t>
            </a:r>
            <a:endParaRPr/>
          </a:p>
        </p:txBody>
      </p:sp>
      <p:pic>
        <p:nvPicPr>
          <p:cNvPr id="878" name="Google Shape;878;g21e7270dd63_0_2778"/>
          <p:cNvPicPr preferRelativeResize="0"/>
          <p:nvPr/>
        </p:nvPicPr>
        <p:blipFill rotWithShape="1">
          <a:blip r:embed="rId3">
            <a:alphaModFix/>
          </a:blip>
          <a:srcRect b="0" l="0" r="0" t="0"/>
          <a:stretch/>
        </p:blipFill>
        <p:spPr>
          <a:xfrm>
            <a:off x="3234400" y="3036004"/>
            <a:ext cx="5286170" cy="6678641"/>
          </a:xfrm>
          <a:prstGeom prst="rect">
            <a:avLst/>
          </a:prstGeom>
          <a:noFill/>
          <a:ln>
            <a:noFill/>
          </a:ln>
        </p:spPr>
      </p:pic>
      <p:pic>
        <p:nvPicPr>
          <p:cNvPr id="879" name="Google Shape;879;g21e7270dd63_0_2778"/>
          <p:cNvPicPr preferRelativeResize="0"/>
          <p:nvPr/>
        </p:nvPicPr>
        <p:blipFill rotWithShape="1">
          <a:blip r:embed="rId4">
            <a:alphaModFix/>
          </a:blip>
          <a:srcRect b="0" l="0" r="0" t="0"/>
          <a:stretch/>
        </p:blipFill>
        <p:spPr>
          <a:xfrm>
            <a:off x="6871836" y="7571272"/>
            <a:ext cx="395278" cy="470559"/>
          </a:xfrm>
          <a:prstGeom prst="rect">
            <a:avLst/>
          </a:prstGeom>
          <a:noFill/>
          <a:ln>
            <a:noFill/>
          </a:ln>
        </p:spPr>
      </p:pic>
      <p:sp>
        <p:nvSpPr>
          <p:cNvPr id="880" name="Google Shape;880;g21e7270dd63_0_2778"/>
          <p:cNvSpPr/>
          <p:nvPr/>
        </p:nvSpPr>
        <p:spPr>
          <a:xfrm>
            <a:off x="7665827" y="7508050"/>
            <a:ext cx="2943900" cy="5970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A54F"/>
                </a:solidFill>
                <a:latin typeface="Roboto Light"/>
                <a:ea typeface="Roboto Light"/>
                <a:cs typeface="Roboto Light"/>
                <a:sym typeface="Roboto Light"/>
              </a:rPr>
              <a:t>Tana River County</a:t>
            </a:r>
            <a:endParaRPr b="0" i="0" sz="1600" u="none" cap="none" strike="noStrike">
              <a:solidFill>
                <a:srgbClr val="595959"/>
              </a:solidFill>
              <a:latin typeface="Roboto"/>
              <a:ea typeface="Roboto"/>
              <a:cs typeface="Roboto"/>
              <a:sym typeface="Roboto"/>
            </a:endParaRPr>
          </a:p>
        </p:txBody>
      </p:sp>
      <p:sp>
        <p:nvSpPr>
          <p:cNvPr id="881" name="Google Shape;881;g21e7270dd63_0_2778"/>
          <p:cNvSpPr/>
          <p:nvPr/>
        </p:nvSpPr>
        <p:spPr>
          <a:xfrm>
            <a:off x="6715923" y="7571275"/>
            <a:ext cx="707100" cy="707100"/>
          </a:xfrm>
          <a:prstGeom prst="ellipse">
            <a:avLst/>
          </a:prstGeom>
          <a:solidFill>
            <a:srgbClr val="00A54F">
              <a:alpha val="21176"/>
            </a:srgbClr>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g21e7270dd63_0_2550"/>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a:t>Opportunity &amp; Value Proposition  </a:t>
            </a:r>
            <a:endParaRPr/>
          </a:p>
        </p:txBody>
      </p:sp>
      <p:sp>
        <p:nvSpPr>
          <p:cNvPr id="887" name="Google Shape;887;g21e7270dd63_0_2550"/>
          <p:cNvSpPr txBox="1"/>
          <p:nvPr>
            <p:ph idx="1" type="body"/>
          </p:nvPr>
        </p:nvSpPr>
        <p:spPr>
          <a:xfrm>
            <a:off x="1660825" y="2377100"/>
            <a:ext cx="18813000" cy="10737600"/>
          </a:xfrm>
          <a:prstGeom prst="rect">
            <a:avLst/>
          </a:prstGeom>
          <a:noFill/>
          <a:ln>
            <a:noFill/>
          </a:ln>
        </p:spPr>
        <p:txBody>
          <a:bodyPr anchorCtr="0" anchor="t" bIns="91400" lIns="182850" spcFirstLastPara="1" rIns="182850" wrap="square" tIns="91400">
            <a:noAutofit/>
          </a:bodyPr>
          <a:lstStyle/>
          <a:p>
            <a:pPr indent="0" lvl="0" marL="0" rtl="0" algn="l">
              <a:lnSpc>
                <a:spcPct val="115000"/>
              </a:lnSpc>
              <a:spcBef>
                <a:spcPts val="0"/>
              </a:spcBef>
              <a:spcAft>
                <a:spcPts val="0"/>
              </a:spcAft>
              <a:buSzPts val="3800"/>
              <a:buNone/>
            </a:pPr>
            <a:r>
              <a:rPr lang="en-US" sz="2700">
                <a:solidFill>
                  <a:srgbClr val="CF3339"/>
                </a:solidFill>
              </a:rPr>
              <a:t>Competitive advantage</a:t>
            </a:r>
            <a:endParaRPr sz="2700">
              <a:solidFill>
                <a:srgbClr val="CF3339"/>
              </a:solidFill>
            </a:endParaRPr>
          </a:p>
          <a:p>
            <a:pPr indent="-311150" lvl="0" marL="825500" marR="12700" rtl="0" algn="just">
              <a:lnSpc>
                <a:spcPct val="115000"/>
              </a:lnSpc>
              <a:spcBef>
                <a:spcPts val="0"/>
              </a:spcBef>
              <a:spcAft>
                <a:spcPts val="0"/>
              </a:spcAft>
              <a:buClr>
                <a:srgbClr val="434343"/>
              </a:buClr>
              <a:buSzPts val="2500"/>
              <a:buChar char="●"/>
            </a:pPr>
            <a:r>
              <a:rPr lang="en-US" sz="2500">
                <a:solidFill>
                  <a:srgbClr val="434343"/>
                </a:solidFill>
              </a:rPr>
              <a:t>No companies offering what the project will offer in the region</a:t>
            </a:r>
            <a:endParaRPr sz="2500">
              <a:solidFill>
                <a:srgbClr val="434343"/>
              </a:solidFill>
            </a:endParaRPr>
          </a:p>
          <a:p>
            <a:pPr indent="-311150" lvl="0" marL="825500" marR="12700" rtl="0" algn="just">
              <a:lnSpc>
                <a:spcPct val="115000"/>
              </a:lnSpc>
              <a:spcBef>
                <a:spcPts val="0"/>
              </a:spcBef>
              <a:spcAft>
                <a:spcPts val="0"/>
              </a:spcAft>
              <a:buClr>
                <a:srgbClr val="434343"/>
              </a:buClr>
              <a:buSzPts val="2500"/>
              <a:buChar char="●"/>
            </a:pPr>
            <a:r>
              <a:rPr lang="en-US" sz="2500">
                <a:solidFill>
                  <a:srgbClr val="434343"/>
                </a:solidFill>
              </a:rPr>
              <a:t>Ready Market</a:t>
            </a:r>
            <a:endParaRPr sz="2500">
              <a:solidFill>
                <a:srgbClr val="434343"/>
              </a:solidFill>
            </a:endParaRPr>
          </a:p>
          <a:p>
            <a:pPr indent="-311150" lvl="0" marL="825500" marR="12700" rtl="0" algn="just">
              <a:lnSpc>
                <a:spcPct val="115000"/>
              </a:lnSpc>
              <a:spcBef>
                <a:spcPts val="0"/>
              </a:spcBef>
              <a:spcAft>
                <a:spcPts val="0"/>
              </a:spcAft>
              <a:buClr>
                <a:srgbClr val="434343"/>
              </a:buClr>
              <a:buSzPts val="2500"/>
              <a:buChar char="●"/>
            </a:pPr>
            <a:r>
              <a:rPr lang="en-US" sz="2500">
                <a:solidFill>
                  <a:srgbClr val="434343"/>
                </a:solidFill>
              </a:rPr>
              <a:t>Proximity to Nairobi City and major towns</a:t>
            </a:r>
            <a:endParaRPr sz="2500">
              <a:solidFill>
                <a:srgbClr val="434343"/>
              </a:solidFill>
            </a:endParaRPr>
          </a:p>
          <a:p>
            <a:pPr indent="-311150" lvl="0" marL="825500" marR="12700" rtl="0" algn="just">
              <a:lnSpc>
                <a:spcPct val="115000"/>
              </a:lnSpc>
              <a:spcBef>
                <a:spcPts val="0"/>
              </a:spcBef>
              <a:spcAft>
                <a:spcPts val="0"/>
              </a:spcAft>
              <a:buClr>
                <a:srgbClr val="434343"/>
              </a:buClr>
              <a:buSzPts val="2500"/>
              <a:buChar char="●"/>
            </a:pPr>
            <a:r>
              <a:rPr lang="en-US" sz="2500">
                <a:solidFill>
                  <a:srgbClr val="434343"/>
                </a:solidFill>
              </a:rPr>
              <a:t>Bulk supplies</a:t>
            </a:r>
            <a:endParaRPr sz="2500">
              <a:solidFill>
                <a:srgbClr val="434343"/>
              </a:solidFill>
            </a:endParaRPr>
          </a:p>
          <a:p>
            <a:pPr indent="-311150" lvl="0" marL="825500" marR="12700" rtl="0" algn="just">
              <a:lnSpc>
                <a:spcPct val="115000"/>
              </a:lnSpc>
              <a:spcBef>
                <a:spcPts val="0"/>
              </a:spcBef>
              <a:spcAft>
                <a:spcPts val="0"/>
              </a:spcAft>
              <a:buClr>
                <a:srgbClr val="434343"/>
              </a:buClr>
              <a:buSzPts val="2500"/>
              <a:buChar char="●"/>
            </a:pPr>
            <a:r>
              <a:rPr lang="en-US" sz="2500">
                <a:solidFill>
                  <a:srgbClr val="434343"/>
                </a:solidFill>
              </a:rPr>
              <a:t>Variety under one  roof  under competitive prices</a:t>
            </a:r>
            <a:endParaRPr sz="2500">
              <a:solidFill>
                <a:srgbClr val="434343"/>
              </a:solidFill>
            </a:endParaRPr>
          </a:p>
          <a:p>
            <a:pPr indent="0" lvl="0" marL="0" rtl="0" algn="l">
              <a:lnSpc>
                <a:spcPct val="115000"/>
              </a:lnSpc>
              <a:spcBef>
                <a:spcPts val="1000"/>
              </a:spcBef>
              <a:spcAft>
                <a:spcPts val="0"/>
              </a:spcAft>
              <a:buClr>
                <a:srgbClr val="93A299"/>
              </a:buClr>
              <a:buSzPts val="2600"/>
              <a:buNone/>
            </a:pPr>
            <a:r>
              <a:t/>
            </a:r>
            <a:endParaRPr b="1" sz="2500">
              <a:solidFill>
                <a:srgbClr val="434343"/>
              </a:solidFill>
            </a:endParaRPr>
          </a:p>
          <a:p>
            <a:pPr indent="-368300" lvl="0" marL="368300" rtl="0" algn="l">
              <a:lnSpc>
                <a:spcPct val="115000"/>
              </a:lnSpc>
              <a:spcBef>
                <a:spcPts val="0"/>
              </a:spcBef>
              <a:spcAft>
                <a:spcPts val="0"/>
              </a:spcAft>
              <a:buClr>
                <a:srgbClr val="93A299"/>
              </a:buClr>
              <a:buSzPts val="2600"/>
              <a:buNone/>
            </a:pPr>
            <a:r>
              <a:rPr lang="en-US" sz="2700">
                <a:solidFill>
                  <a:srgbClr val="CF3339"/>
                </a:solidFill>
              </a:rPr>
              <a:t>What are the existing alternatives that prove the problem exists?</a:t>
            </a:r>
            <a:endParaRPr sz="2700">
              <a:solidFill>
                <a:srgbClr val="CF3339"/>
              </a:solidFill>
            </a:endParaRPr>
          </a:p>
          <a:p>
            <a:pPr indent="-387350" lvl="0" marL="914400" rtl="0" algn="just">
              <a:lnSpc>
                <a:spcPct val="115000"/>
              </a:lnSpc>
              <a:spcBef>
                <a:spcPts val="0"/>
              </a:spcBef>
              <a:spcAft>
                <a:spcPts val="0"/>
              </a:spcAft>
              <a:buClr>
                <a:srgbClr val="434343"/>
              </a:buClr>
              <a:buSzPts val="2500"/>
              <a:buChar char="●"/>
            </a:pPr>
            <a:r>
              <a:rPr lang="en-US" sz="2500">
                <a:solidFill>
                  <a:srgbClr val="434343"/>
                </a:solidFill>
              </a:rPr>
              <a:t>Feed scarcity of livestock - There’s a wide shortage currently being experienced due to effects of climate change and what's available cannot meet market demands only satisfy the small holder farmers.</a:t>
            </a:r>
            <a:endParaRPr sz="2500">
              <a:solidFill>
                <a:srgbClr val="434343"/>
              </a:solidFill>
            </a:endParaRPr>
          </a:p>
          <a:p>
            <a:pPr indent="-387350" lvl="0" marL="914400" rtl="0" algn="just">
              <a:lnSpc>
                <a:spcPct val="115000"/>
              </a:lnSpc>
              <a:spcBef>
                <a:spcPts val="0"/>
              </a:spcBef>
              <a:spcAft>
                <a:spcPts val="0"/>
              </a:spcAft>
              <a:buClr>
                <a:srgbClr val="434343"/>
              </a:buClr>
              <a:buSzPts val="2500"/>
              <a:buChar char="●"/>
            </a:pPr>
            <a:r>
              <a:rPr lang="en-US" sz="2500">
                <a:solidFill>
                  <a:srgbClr val="434343"/>
                </a:solidFill>
              </a:rPr>
              <a:t>Feed quality and quantity - No analysis for concentrates declared on bags so farmers cannot compare quality except on milk yield.</a:t>
            </a:r>
            <a:endParaRPr sz="2500">
              <a:solidFill>
                <a:srgbClr val="434343"/>
              </a:solidFill>
            </a:endParaRPr>
          </a:p>
          <a:p>
            <a:pPr indent="-387350" lvl="0" marL="914400" rtl="0" algn="just">
              <a:lnSpc>
                <a:spcPct val="115000"/>
              </a:lnSpc>
              <a:spcBef>
                <a:spcPts val="0"/>
              </a:spcBef>
              <a:spcAft>
                <a:spcPts val="0"/>
              </a:spcAft>
              <a:buClr>
                <a:srgbClr val="434343"/>
              </a:buClr>
              <a:buSzPts val="2500"/>
              <a:buChar char="●"/>
            </a:pPr>
            <a:r>
              <a:rPr lang="en-US" sz="2500">
                <a:solidFill>
                  <a:srgbClr val="434343"/>
                </a:solidFill>
              </a:rPr>
              <a:t>Growing demand for processed milk and meat products.</a:t>
            </a:r>
            <a:endParaRPr sz="2500">
              <a:solidFill>
                <a:srgbClr val="434343"/>
              </a:solidFill>
            </a:endParaRPr>
          </a:p>
          <a:p>
            <a:pPr indent="0" lvl="0" marL="0" rtl="0" algn="l">
              <a:lnSpc>
                <a:spcPct val="115000"/>
              </a:lnSpc>
              <a:spcBef>
                <a:spcPts val="1000"/>
              </a:spcBef>
              <a:spcAft>
                <a:spcPts val="0"/>
              </a:spcAft>
              <a:buSzPts val="3800"/>
              <a:buNone/>
            </a:pPr>
            <a:r>
              <a:t/>
            </a:r>
            <a:endParaRPr b="1" sz="2500">
              <a:solidFill>
                <a:srgbClr val="434343"/>
              </a:solidFill>
            </a:endParaRPr>
          </a:p>
          <a:p>
            <a:pPr indent="0" lvl="0" marL="0" rtl="0" algn="l">
              <a:lnSpc>
                <a:spcPct val="115000"/>
              </a:lnSpc>
              <a:spcBef>
                <a:spcPts val="0"/>
              </a:spcBef>
              <a:spcAft>
                <a:spcPts val="0"/>
              </a:spcAft>
              <a:buSzPts val="3800"/>
              <a:buNone/>
            </a:pPr>
            <a:r>
              <a:rPr lang="en-US" sz="2600">
                <a:solidFill>
                  <a:srgbClr val="CF3339"/>
                </a:solidFill>
              </a:rPr>
              <a:t>Who is suffering from the problem? </a:t>
            </a:r>
            <a:endParaRPr sz="2600">
              <a:solidFill>
                <a:srgbClr val="CF3339"/>
              </a:solidFill>
            </a:endParaRPr>
          </a:p>
          <a:p>
            <a:pPr indent="-387350" lvl="0" marL="914400" rtl="0" algn="l">
              <a:lnSpc>
                <a:spcPct val="115000"/>
              </a:lnSpc>
              <a:spcBef>
                <a:spcPts val="0"/>
              </a:spcBef>
              <a:spcAft>
                <a:spcPts val="0"/>
              </a:spcAft>
              <a:buClr>
                <a:srgbClr val="434343"/>
              </a:buClr>
              <a:buSzPts val="2500"/>
              <a:buChar char="●"/>
            </a:pPr>
            <a:r>
              <a:rPr b="1" lang="en-US" sz="2500">
                <a:solidFill>
                  <a:srgbClr val="434343"/>
                </a:solidFill>
              </a:rPr>
              <a:t> </a:t>
            </a:r>
            <a:r>
              <a:rPr lang="en-US" sz="2500">
                <a:solidFill>
                  <a:srgbClr val="434343"/>
                </a:solidFill>
              </a:rPr>
              <a:t>Livestock</a:t>
            </a:r>
            <a:r>
              <a:rPr b="1" lang="en-US" sz="2500">
                <a:solidFill>
                  <a:srgbClr val="434343"/>
                </a:solidFill>
              </a:rPr>
              <a:t> </a:t>
            </a:r>
            <a:r>
              <a:rPr lang="en-US" sz="2500">
                <a:solidFill>
                  <a:srgbClr val="434343"/>
                </a:solidFill>
              </a:rPr>
              <a:t>farmers , Pastoralists</a:t>
            </a:r>
            <a:endParaRPr b="1" sz="2500">
              <a:solidFill>
                <a:srgbClr val="434343"/>
              </a:solidFill>
            </a:endParaRPr>
          </a:p>
          <a:p>
            <a:pPr indent="0" lvl="0" marL="0" rtl="0" algn="just">
              <a:lnSpc>
                <a:spcPct val="115000"/>
              </a:lnSpc>
              <a:spcBef>
                <a:spcPts val="1000"/>
              </a:spcBef>
              <a:spcAft>
                <a:spcPts val="0"/>
              </a:spcAft>
              <a:buSzPts val="3800"/>
              <a:buNone/>
            </a:pPr>
            <a:r>
              <a:rPr lang="en-US" sz="2700">
                <a:solidFill>
                  <a:srgbClr val="CF3339"/>
                </a:solidFill>
              </a:rPr>
              <a:t>Unique Selling Proposition  </a:t>
            </a:r>
            <a:endParaRPr sz="2700">
              <a:solidFill>
                <a:srgbClr val="CF3339"/>
              </a:solidFill>
            </a:endParaRPr>
          </a:p>
          <a:p>
            <a:pPr indent="0" lvl="0" marL="457200" rtl="0" algn="just">
              <a:lnSpc>
                <a:spcPct val="115000"/>
              </a:lnSpc>
              <a:spcBef>
                <a:spcPts val="0"/>
              </a:spcBef>
              <a:spcAft>
                <a:spcPts val="1000"/>
              </a:spcAft>
              <a:buSzPts val="3800"/>
              <a:buNone/>
            </a:pPr>
            <a:r>
              <a:rPr lang="en-US" sz="2500">
                <a:solidFill>
                  <a:srgbClr val="434343"/>
                </a:solidFill>
              </a:rPr>
              <a:t>4,000 Ha of land, Skilled workforce, Available feasibility studies, Pilot farms with updated business plans, Water points(Proximity to Tana rIiver and on-farm intake channels), Ready market, Existing irrigation infrastructure,  Large livestock population in the community 400,000 cattle</a:t>
            </a:r>
            <a:endParaRPr sz="2500">
              <a:solidFill>
                <a:srgbClr val="43434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1" name="Shape 891"/>
        <p:cNvGrpSpPr/>
        <p:nvPr/>
      </p:nvGrpSpPr>
      <p:grpSpPr>
        <a:xfrm>
          <a:off x="0" y="0"/>
          <a:ext cx="0" cy="0"/>
          <a:chOff x="0" y="0"/>
          <a:chExt cx="0" cy="0"/>
        </a:xfrm>
      </p:grpSpPr>
      <p:sp>
        <p:nvSpPr>
          <p:cNvPr id="892" name="Google Shape;892;g21e7270dd63_0_2326"/>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a:t>Market Channels</a:t>
            </a:r>
            <a:endParaRPr/>
          </a:p>
        </p:txBody>
      </p:sp>
      <p:sp>
        <p:nvSpPr>
          <p:cNvPr id="893" name="Google Shape;893;g21e7270dd63_0_2326"/>
          <p:cNvSpPr txBox="1"/>
          <p:nvPr>
            <p:ph idx="1" type="body"/>
          </p:nvPr>
        </p:nvSpPr>
        <p:spPr>
          <a:xfrm>
            <a:off x="1662000" y="3112500"/>
            <a:ext cx="15813900" cy="7491000"/>
          </a:xfrm>
          <a:prstGeom prst="rect">
            <a:avLst/>
          </a:prstGeom>
          <a:noFill/>
          <a:ln>
            <a:noFill/>
          </a:ln>
        </p:spPr>
        <p:txBody>
          <a:bodyPr anchorCtr="0" anchor="t" bIns="91400" lIns="182850" spcFirstLastPara="1" rIns="182850" wrap="square" tIns="91400">
            <a:normAutofit/>
          </a:bodyPr>
          <a:lstStyle/>
          <a:p>
            <a:pPr indent="-431800" lvl="0" marL="457200" rtl="0" algn="l">
              <a:lnSpc>
                <a:spcPct val="150000"/>
              </a:lnSpc>
              <a:spcBef>
                <a:spcPts val="0"/>
              </a:spcBef>
              <a:spcAft>
                <a:spcPts val="0"/>
              </a:spcAft>
              <a:buSzPts val="3200"/>
              <a:buFont typeface="Roboto Light"/>
              <a:buChar char="●"/>
            </a:pPr>
            <a:r>
              <a:rPr lang="en-US" sz="3200">
                <a:latin typeface="Roboto Light"/>
                <a:ea typeface="Roboto Light"/>
                <a:cs typeface="Roboto Light"/>
                <a:sym typeface="Roboto Light"/>
              </a:rPr>
              <a:t>Direct on-farm Sales</a:t>
            </a:r>
            <a:endParaRPr sz="3200">
              <a:latin typeface="Roboto Light"/>
              <a:ea typeface="Roboto Light"/>
              <a:cs typeface="Roboto Light"/>
              <a:sym typeface="Roboto Light"/>
            </a:endParaRPr>
          </a:p>
          <a:p>
            <a:pPr indent="-431800" lvl="0" marL="457200" rtl="0" algn="l">
              <a:lnSpc>
                <a:spcPct val="150000"/>
              </a:lnSpc>
              <a:spcBef>
                <a:spcPts val="1000"/>
              </a:spcBef>
              <a:spcAft>
                <a:spcPts val="0"/>
              </a:spcAft>
              <a:buSzPts val="3200"/>
              <a:buFont typeface="Roboto Light"/>
              <a:buChar char="●"/>
            </a:pPr>
            <a:r>
              <a:rPr lang="en-US" sz="3200">
                <a:latin typeface="Roboto Light"/>
                <a:ea typeface="Roboto Light"/>
                <a:cs typeface="Roboto Light"/>
                <a:sym typeface="Roboto Light"/>
              </a:rPr>
              <a:t>Direct supplies to retailers</a:t>
            </a:r>
            <a:endParaRPr sz="3200">
              <a:latin typeface="Roboto Light"/>
              <a:ea typeface="Roboto Light"/>
              <a:cs typeface="Roboto Light"/>
              <a:sym typeface="Roboto Light"/>
            </a:endParaRPr>
          </a:p>
          <a:p>
            <a:pPr indent="-431800" lvl="0" marL="457200" rtl="0" algn="l">
              <a:lnSpc>
                <a:spcPct val="150000"/>
              </a:lnSpc>
              <a:spcBef>
                <a:spcPts val="1000"/>
              </a:spcBef>
              <a:spcAft>
                <a:spcPts val="0"/>
              </a:spcAft>
              <a:buSzPts val="3200"/>
              <a:buFont typeface="Roboto Light"/>
              <a:buChar char="●"/>
            </a:pPr>
            <a:r>
              <a:rPr lang="en-US" sz="3200">
                <a:latin typeface="Roboto Light"/>
                <a:ea typeface="Roboto Light"/>
                <a:cs typeface="Roboto Light"/>
                <a:sym typeface="Roboto Light"/>
              </a:rPr>
              <a:t>Wholesale and distribution  channels</a:t>
            </a:r>
            <a:endParaRPr sz="3200">
              <a:latin typeface="Roboto Light"/>
              <a:ea typeface="Roboto Light"/>
              <a:cs typeface="Roboto Light"/>
              <a:sym typeface="Roboto Light"/>
            </a:endParaRPr>
          </a:p>
          <a:p>
            <a:pPr indent="-431800" lvl="0" marL="457200" rtl="0" algn="l">
              <a:lnSpc>
                <a:spcPct val="150000"/>
              </a:lnSpc>
              <a:spcBef>
                <a:spcPts val="1000"/>
              </a:spcBef>
              <a:spcAft>
                <a:spcPts val="0"/>
              </a:spcAft>
              <a:buSzPts val="3200"/>
              <a:buFont typeface="Roboto Light"/>
              <a:buChar char="●"/>
            </a:pPr>
            <a:r>
              <a:rPr lang="en-US" sz="3200">
                <a:latin typeface="Roboto Light"/>
                <a:ea typeface="Roboto Light"/>
                <a:cs typeface="Roboto Light"/>
                <a:sym typeface="Roboto Light"/>
              </a:rPr>
              <a:t>E- commerce channels</a:t>
            </a:r>
            <a:endParaRPr sz="3200">
              <a:latin typeface="Roboto Light"/>
              <a:ea typeface="Roboto Light"/>
              <a:cs typeface="Roboto Light"/>
              <a:sym typeface="Roboto Light"/>
            </a:endParaRPr>
          </a:p>
          <a:p>
            <a:pPr indent="-431800" lvl="0" marL="457200" rtl="0" algn="l">
              <a:lnSpc>
                <a:spcPct val="150000"/>
              </a:lnSpc>
              <a:spcBef>
                <a:spcPts val="1000"/>
              </a:spcBef>
              <a:spcAft>
                <a:spcPts val="0"/>
              </a:spcAft>
              <a:buSzPts val="3200"/>
              <a:buFont typeface="Roboto Light"/>
              <a:buChar char="●"/>
            </a:pPr>
            <a:r>
              <a:rPr lang="en-US" sz="3200">
                <a:latin typeface="Roboto Light"/>
                <a:ea typeface="Roboto Light"/>
                <a:cs typeface="Roboto Light"/>
                <a:sym typeface="Roboto Light"/>
              </a:rPr>
              <a:t>Supplies to milk and meat processors ,</a:t>
            </a:r>
            <a:endParaRPr sz="3200">
              <a:latin typeface="Roboto Light"/>
              <a:ea typeface="Roboto Light"/>
              <a:cs typeface="Roboto Light"/>
              <a:sym typeface="Roboto Light"/>
            </a:endParaRPr>
          </a:p>
          <a:p>
            <a:pPr indent="-431800" lvl="0" marL="457200" rtl="0" algn="l">
              <a:lnSpc>
                <a:spcPct val="150000"/>
              </a:lnSpc>
              <a:spcBef>
                <a:spcPts val="2000"/>
              </a:spcBef>
              <a:spcAft>
                <a:spcPts val="1000"/>
              </a:spcAft>
              <a:buSzPts val="3200"/>
              <a:buFont typeface="Roboto Light"/>
              <a:buChar char="●"/>
            </a:pPr>
            <a:r>
              <a:rPr lang="en-US" sz="3200">
                <a:latin typeface="Roboto Light"/>
                <a:ea typeface="Roboto Light"/>
                <a:cs typeface="Roboto Light"/>
                <a:sym typeface="Roboto Light"/>
              </a:rPr>
              <a:t>Export markets (Products exported are UHT Milk, Milk powder, butter and ice cream and meat products) - Tanzania ,Uganda, Rwanda , Southern Sudan, DR Congo, Malawi , Somalia.</a:t>
            </a:r>
            <a:endParaRPr sz="3200">
              <a:latin typeface="Roboto Light"/>
              <a:ea typeface="Roboto Light"/>
              <a:cs typeface="Roboto Light"/>
              <a:sym typeface="Roboto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sp>
        <p:nvSpPr>
          <p:cNvPr id="898" name="Google Shape;898;g21e7270dd63_0_2050"/>
          <p:cNvSpPr txBox="1"/>
          <p:nvPr>
            <p:ph type="title"/>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a:t>Market Size</a:t>
            </a:r>
            <a:endParaRPr/>
          </a:p>
        </p:txBody>
      </p:sp>
      <p:sp>
        <p:nvSpPr>
          <p:cNvPr id="899" name="Google Shape;899;g21e7270dd63_0_2050"/>
          <p:cNvSpPr txBox="1"/>
          <p:nvPr/>
        </p:nvSpPr>
        <p:spPr>
          <a:xfrm>
            <a:off x="1431593" y="11029533"/>
            <a:ext cx="2068800" cy="632100"/>
          </a:xfrm>
          <a:prstGeom prst="rect">
            <a:avLst/>
          </a:prstGeom>
          <a:noFill/>
          <a:ln>
            <a:noFill/>
          </a:ln>
        </p:spPr>
        <p:txBody>
          <a:bodyPr anchorCtr="0" anchor="t" bIns="0" lIns="0" spcFirstLastPara="1" rIns="0" wrap="square" tIns="33875">
            <a:spAutoFit/>
          </a:bodyPr>
          <a:lstStyle/>
          <a:p>
            <a:pPr indent="0" lvl="0" marL="3810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Roboto"/>
                <a:ea typeface="Roboto"/>
                <a:cs typeface="Roboto"/>
                <a:sym typeface="Roboto"/>
              </a:rPr>
              <a:t>Source: FAO</a:t>
            </a:r>
            <a:endParaRPr b="0" i="0" sz="1900" u="none" cap="none" strike="noStrike">
              <a:solidFill>
                <a:srgbClr val="000000"/>
              </a:solidFill>
              <a:latin typeface="Roboto"/>
              <a:ea typeface="Roboto"/>
              <a:cs typeface="Roboto"/>
              <a:sym typeface="Roboto"/>
            </a:endParaRPr>
          </a:p>
          <a:p>
            <a:pPr indent="0" lvl="0" marL="38100" marR="0" rtl="0" algn="l">
              <a:lnSpc>
                <a:spcPct val="100000"/>
              </a:lnSpc>
              <a:spcBef>
                <a:spcPts val="100"/>
              </a:spcBef>
              <a:spcAft>
                <a:spcPts val="0"/>
              </a:spcAft>
              <a:buClr>
                <a:srgbClr val="000000"/>
              </a:buClr>
              <a:buSzPts val="1900"/>
              <a:buFont typeface="Arial"/>
              <a:buNone/>
            </a:pPr>
            <a:r>
              <a:t/>
            </a:r>
            <a:endParaRPr b="0" i="0" sz="1900" u="none" cap="none" strike="noStrike">
              <a:solidFill>
                <a:srgbClr val="000000"/>
              </a:solidFill>
              <a:latin typeface="Roboto"/>
              <a:ea typeface="Roboto"/>
              <a:cs typeface="Roboto"/>
              <a:sym typeface="Roboto"/>
            </a:endParaRPr>
          </a:p>
        </p:txBody>
      </p:sp>
      <p:grpSp>
        <p:nvGrpSpPr>
          <p:cNvPr id="900" name="Google Shape;900;g21e7270dd63_0_2050"/>
          <p:cNvGrpSpPr/>
          <p:nvPr/>
        </p:nvGrpSpPr>
        <p:grpSpPr>
          <a:xfrm>
            <a:off x="2268312" y="5032932"/>
            <a:ext cx="4882046" cy="4655162"/>
            <a:chOff x="1059180" y="2781300"/>
            <a:chExt cx="3017520" cy="2877820"/>
          </a:xfrm>
        </p:grpSpPr>
        <p:sp>
          <p:nvSpPr>
            <p:cNvPr id="901" name="Google Shape;901;g21e7270dd63_0_2050"/>
            <p:cNvSpPr/>
            <p:nvPr/>
          </p:nvSpPr>
          <p:spPr>
            <a:xfrm>
              <a:off x="1184148" y="3389376"/>
              <a:ext cx="629919" cy="2269490"/>
            </a:xfrm>
            <a:custGeom>
              <a:rect b="b" l="l" r="r" t="t"/>
              <a:pathLst>
                <a:path extrusionOk="0" h="2269490" w="629919">
                  <a:moveTo>
                    <a:pt x="629412" y="0"/>
                  </a:moveTo>
                  <a:lnTo>
                    <a:pt x="0" y="0"/>
                  </a:lnTo>
                  <a:lnTo>
                    <a:pt x="0" y="2269236"/>
                  </a:lnTo>
                  <a:lnTo>
                    <a:pt x="629412" y="2269236"/>
                  </a:lnTo>
                  <a:lnTo>
                    <a:pt x="629412" y="0"/>
                  </a:lnTo>
                  <a:close/>
                </a:path>
              </a:pathLst>
            </a:custGeom>
            <a:solidFill>
              <a:srgbClr val="0341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Roboto"/>
                <a:ea typeface="Roboto"/>
                <a:cs typeface="Roboto"/>
                <a:sym typeface="Roboto"/>
              </a:endParaRPr>
            </a:p>
          </p:txBody>
        </p:sp>
        <p:sp>
          <p:nvSpPr>
            <p:cNvPr id="902" name="Google Shape;902;g21e7270dd63_0_2050"/>
            <p:cNvSpPr/>
            <p:nvPr/>
          </p:nvSpPr>
          <p:spPr>
            <a:xfrm>
              <a:off x="1813560" y="2834639"/>
              <a:ext cx="628014" cy="2824479"/>
            </a:xfrm>
            <a:custGeom>
              <a:rect b="b" l="l" r="r" t="t"/>
              <a:pathLst>
                <a:path extrusionOk="0" h="2824479" w="628014">
                  <a:moveTo>
                    <a:pt x="627888" y="0"/>
                  </a:moveTo>
                  <a:lnTo>
                    <a:pt x="0" y="0"/>
                  </a:lnTo>
                  <a:lnTo>
                    <a:pt x="0" y="2823972"/>
                  </a:lnTo>
                  <a:lnTo>
                    <a:pt x="627888" y="2823972"/>
                  </a:lnTo>
                  <a:lnTo>
                    <a:pt x="627888" y="0"/>
                  </a:lnTo>
                  <a:close/>
                </a:path>
              </a:pathLst>
            </a:custGeom>
            <a:solidFill>
              <a:srgbClr val="00681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Roboto"/>
                <a:ea typeface="Roboto"/>
                <a:cs typeface="Roboto"/>
                <a:sym typeface="Roboto"/>
              </a:endParaRPr>
            </a:p>
          </p:txBody>
        </p:sp>
        <p:sp>
          <p:nvSpPr>
            <p:cNvPr id="903" name="Google Shape;903;g21e7270dd63_0_2050"/>
            <p:cNvSpPr/>
            <p:nvPr/>
          </p:nvSpPr>
          <p:spPr>
            <a:xfrm>
              <a:off x="2692908" y="5329427"/>
              <a:ext cx="629920" cy="329564"/>
            </a:xfrm>
            <a:custGeom>
              <a:rect b="b" l="l" r="r" t="t"/>
              <a:pathLst>
                <a:path extrusionOk="0" h="329564" w="629920">
                  <a:moveTo>
                    <a:pt x="629412" y="0"/>
                  </a:moveTo>
                  <a:lnTo>
                    <a:pt x="0" y="0"/>
                  </a:lnTo>
                  <a:lnTo>
                    <a:pt x="0" y="329184"/>
                  </a:lnTo>
                  <a:lnTo>
                    <a:pt x="629412" y="329184"/>
                  </a:lnTo>
                  <a:lnTo>
                    <a:pt x="629412" y="0"/>
                  </a:lnTo>
                  <a:close/>
                </a:path>
              </a:pathLst>
            </a:custGeom>
            <a:solidFill>
              <a:srgbClr val="0341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Roboto"/>
                <a:ea typeface="Roboto"/>
                <a:cs typeface="Roboto"/>
                <a:sym typeface="Roboto"/>
              </a:endParaRPr>
            </a:p>
          </p:txBody>
        </p:sp>
        <p:sp>
          <p:nvSpPr>
            <p:cNvPr id="904" name="Google Shape;904;g21e7270dd63_0_2050"/>
            <p:cNvSpPr/>
            <p:nvPr/>
          </p:nvSpPr>
          <p:spPr>
            <a:xfrm>
              <a:off x="3322319" y="5230367"/>
              <a:ext cx="628014" cy="428625"/>
            </a:xfrm>
            <a:custGeom>
              <a:rect b="b" l="l" r="r" t="t"/>
              <a:pathLst>
                <a:path extrusionOk="0" h="428625" w="628014">
                  <a:moveTo>
                    <a:pt x="627888" y="0"/>
                  </a:moveTo>
                  <a:lnTo>
                    <a:pt x="0" y="0"/>
                  </a:lnTo>
                  <a:lnTo>
                    <a:pt x="0" y="428243"/>
                  </a:lnTo>
                  <a:lnTo>
                    <a:pt x="627888" y="428243"/>
                  </a:lnTo>
                  <a:lnTo>
                    <a:pt x="627888" y="0"/>
                  </a:lnTo>
                  <a:close/>
                </a:path>
              </a:pathLst>
            </a:custGeom>
            <a:solidFill>
              <a:srgbClr val="00681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Roboto"/>
                <a:ea typeface="Roboto"/>
                <a:cs typeface="Roboto"/>
                <a:sym typeface="Roboto"/>
              </a:endParaRPr>
            </a:p>
          </p:txBody>
        </p:sp>
        <p:sp>
          <p:nvSpPr>
            <p:cNvPr id="905" name="Google Shape;905;g21e7270dd63_0_2050"/>
            <p:cNvSpPr/>
            <p:nvPr/>
          </p:nvSpPr>
          <p:spPr>
            <a:xfrm>
              <a:off x="1059180" y="2781300"/>
              <a:ext cx="3017520" cy="2877820"/>
            </a:xfrm>
            <a:custGeom>
              <a:rect b="b" l="l" r="r" t="t"/>
              <a:pathLst>
                <a:path extrusionOk="0" h="2877820" w="3017520">
                  <a:moveTo>
                    <a:pt x="0" y="2877312"/>
                  </a:moveTo>
                  <a:lnTo>
                    <a:pt x="0" y="0"/>
                  </a:lnTo>
                </a:path>
                <a:path extrusionOk="0" h="2877820" w="3017520">
                  <a:moveTo>
                    <a:pt x="0" y="2877312"/>
                  </a:moveTo>
                  <a:lnTo>
                    <a:pt x="3017520" y="2877312"/>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Roboto"/>
                <a:ea typeface="Roboto"/>
                <a:cs typeface="Roboto"/>
                <a:sym typeface="Roboto"/>
              </a:endParaRPr>
            </a:p>
          </p:txBody>
        </p:sp>
      </p:grpSp>
      <p:sp>
        <p:nvSpPr>
          <p:cNvPr id="906" name="Google Shape;906;g21e7270dd63_0_2050"/>
          <p:cNvSpPr txBox="1"/>
          <p:nvPr/>
        </p:nvSpPr>
        <p:spPr>
          <a:xfrm>
            <a:off x="1461686" y="4766520"/>
            <a:ext cx="663300" cy="5218500"/>
          </a:xfrm>
          <a:prstGeom prst="rect">
            <a:avLst/>
          </a:prstGeom>
          <a:noFill/>
          <a:ln>
            <a:noFill/>
          </a:ln>
        </p:spPr>
        <p:txBody>
          <a:bodyPr anchorCtr="0" anchor="t" bIns="0" lIns="0" spcFirstLastPara="1" rIns="0" wrap="square" tIns="186275">
            <a:spAutoFit/>
          </a:bodyPr>
          <a:lstStyle/>
          <a:p>
            <a:pPr indent="0" lvl="0" marL="0" marR="12700" rtl="0" algn="r">
              <a:lnSpc>
                <a:spcPct val="135000"/>
              </a:lnSpc>
              <a:spcBef>
                <a:spcPts val="0"/>
              </a:spcBef>
              <a:spcAft>
                <a:spcPts val="0"/>
              </a:spcAft>
              <a:buClr>
                <a:srgbClr val="000000"/>
              </a:buClr>
              <a:buSzPts val="1900"/>
              <a:buFont typeface="Arial"/>
              <a:buNone/>
            </a:pPr>
            <a:r>
              <a:rPr b="0" i="0" lang="en-US" sz="1900" u="none" cap="none" strike="noStrike">
                <a:solidFill>
                  <a:srgbClr val="000000"/>
                </a:solidFill>
                <a:latin typeface="Roboto"/>
                <a:ea typeface="Roboto"/>
                <a:cs typeface="Roboto"/>
                <a:sym typeface="Roboto"/>
              </a:rPr>
              <a:t>6,000</a:t>
            </a:r>
            <a:endParaRPr b="0" i="0" sz="1900" u="none" cap="none" strike="noStrike">
              <a:solidFill>
                <a:srgbClr val="000000"/>
              </a:solidFill>
              <a:latin typeface="Roboto"/>
              <a:ea typeface="Roboto"/>
              <a:cs typeface="Roboto"/>
              <a:sym typeface="Roboto"/>
            </a:endParaRPr>
          </a:p>
          <a:p>
            <a:pPr indent="0" lvl="0" marL="0" marR="12700" rtl="0" algn="r">
              <a:lnSpc>
                <a:spcPct val="135000"/>
              </a:lnSpc>
              <a:spcBef>
                <a:spcPts val="0"/>
              </a:spcBef>
              <a:spcAft>
                <a:spcPts val="0"/>
              </a:spcAft>
              <a:buClr>
                <a:srgbClr val="000000"/>
              </a:buClr>
              <a:buSzPts val="1900"/>
              <a:buFont typeface="Arial"/>
              <a:buNone/>
            </a:pPr>
            <a:r>
              <a:rPr b="0" i="0" lang="en-US" sz="1900" u="none" cap="none" strike="noStrike">
                <a:solidFill>
                  <a:srgbClr val="000000"/>
                </a:solidFill>
                <a:latin typeface="Roboto"/>
                <a:ea typeface="Roboto"/>
                <a:cs typeface="Roboto"/>
                <a:sym typeface="Roboto"/>
              </a:rPr>
              <a:t>5,500</a:t>
            </a:r>
            <a:endParaRPr b="0" i="0" sz="1900" u="none" cap="none" strike="noStrike">
              <a:solidFill>
                <a:srgbClr val="000000"/>
              </a:solidFill>
              <a:latin typeface="Roboto"/>
              <a:ea typeface="Roboto"/>
              <a:cs typeface="Roboto"/>
              <a:sym typeface="Roboto"/>
            </a:endParaRPr>
          </a:p>
          <a:p>
            <a:pPr indent="0" lvl="0" marL="0" marR="12700" rtl="0" algn="r">
              <a:lnSpc>
                <a:spcPct val="135000"/>
              </a:lnSpc>
              <a:spcBef>
                <a:spcPts val="0"/>
              </a:spcBef>
              <a:spcAft>
                <a:spcPts val="0"/>
              </a:spcAft>
              <a:buClr>
                <a:srgbClr val="000000"/>
              </a:buClr>
              <a:buSzPts val="1900"/>
              <a:buFont typeface="Arial"/>
              <a:buNone/>
            </a:pPr>
            <a:r>
              <a:rPr b="0" i="0" lang="en-US" sz="1900" u="none" cap="none" strike="noStrike">
                <a:solidFill>
                  <a:srgbClr val="000000"/>
                </a:solidFill>
                <a:latin typeface="Roboto"/>
                <a:ea typeface="Roboto"/>
                <a:cs typeface="Roboto"/>
                <a:sym typeface="Roboto"/>
              </a:rPr>
              <a:t>5,000</a:t>
            </a:r>
            <a:endParaRPr b="0" i="0" sz="1900" u="none" cap="none" strike="noStrike">
              <a:solidFill>
                <a:srgbClr val="000000"/>
              </a:solidFill>
              <a:latin typeface="Roboto"/>
              <a:ea typeface="Roboto"/>
              <a:cs typeface="Roboto"/>
              <a:sym typeface="Roboto"/>
            </a:endParaRPr>
          </a:p>
          <a:p>
            <a:pPr indent="0" lvl="0" marL="0" marR="12700" rtl="0" algn="r">
              <a:lnSpc>
                <a:spcPct val="135000"/>
              </a:lnSpc>
              <a:spcBef>
                <a:spcPts val="0"/>
              </a:spcBef>
              <a:spcAft>
                <a:spcPts val="0"/>
              </a:spcAft>
              <a:buClr>
                <a:srgbClr val="000000"/>
              </a:buClr>
              <a:buSzPts val="1900"/>
              <a:buFont typeface="Arial"/>
              <a:buNone/>
            </a:pPr>
            <a:r>
              <a:rPr b="0" i="0" lang="en-US" sz="1900" u="none" cap="none" strike="noStrike">
                <a:solidFill>
                  <a:srgbClr val="000000"/>
                </a:solidFill>
                <a:latin typeface="Roboto"/>
                <a:ea typeface="Roboto"/>
                <a:cs typeface="Roboto"/>
                <a:sym typeface="Roboto"/>
              </a:rPr>
              <a:t>4,500</a:t>
            </a:r>
            <a:endParaRPr b="0" i="0" sz="1900" u="none" cap="none" strike="noStrike">
              <a:solidFill>
                <a:srgbClr val="000000"/>
              </a:solidFill>
              <a:latin typeface="Roboto"/>
              <a:ea typeface="Roboto"/>
              <a:cs typeface="Roboto"/>
              <a:sym typeface="Roboto"/>
            </a:endParaRPr>
          </a:p>
          <a:p>
            <a:pPr indent="0" lvl="0" marL="0" marR="12700" rtl="0" algn="r">
              <a:lnSpc>
                <a:spcPct val="135000"/>
              </a:lnSpc>
              <a:spcBef>
                <a:spcPts val="0"/>
              </a:spcBef>
              <a:spcAft>
                <a:spcPts val="0"/>
              </a:spcAft>
              <a:buClr>
                <a:srgbClr val="000000"/>
              </a:buClr>
              <a:buSzPts val="1900"/>
              <a:buFont typeface="Arial"/>
              <a:buNone/>
            </a:pPr>
            <a:r>
              <a:rPr b="0" i="0" lang="en-US" sz="1900" u="none" cap="none" strike="noStrike">
                <a:solidFill>
                  <a:srgbClr val="000000"/>
                </a:solidFill>
                <a:latin typeface="Roboto"/>
                <a:ea typeface="Roboto"/>
                <a:cs typeface="Roboto"/>
                <a:sym typeface="Roboto"/>
              </a:rPr>
              <a:t>4,000</a:t>
            </a:r>
            <a:endParaRPr b="0" i="0" sz="1900" u="none" cap="none" strike="noStrike">
              <a:solidFill>
                <a:srgbClr val="000000"/>
              </a:solidFill>
              <a:latin typeface="Roboto"/>
              <a:ea typeface="Roboto"/>
              <a:cs typeface="Roboto"/>
              <a:sym typeface="Roboto"/>
            </a:endParaRPr>
          </a:p>
          <a:p>
            <a:pPr indent="0" lvl="0" marL="0" marR="12700" rtl="0" algn="r">
              <a:lnSpc>
                <a:spcPct val="135000"/>
              </a:lnSpc>
              <a:spcBef>
                <a:spcPts val="0"/>
              </a:spcBef>
              <a:spcAft>
                <a:spcPts val="0"/>
              </a:spcAft>
              <a:buClr>
                <a:srgbClr val="000000"/>
              </a:buClr>
              <a:buSzPts val="1900"/>
              <a:buFont typeface="Arial"/>
              <a:buNone/>
            </a:pPr>
            <a:r>
              <a:rPr b="0" i="0" lang="en-US" sz="1900" u="none" cap="none" strike="noStrike">
                <a:solidFill>
                  <a:srgbClr val="000000"/>
                </a:solidFill>
                <a:latin typeface="Roboto"/>
                <a:ea typeface="Roboto"/>
                <a:cs typeface="Roboto"/>
                <a:sym typeface="Roboto"/>
              </a:rPr>
              <a:t>3,500</a:t>
            </a:r>
            <a:endParaRPr b="0" i="0" sz="1900" u="none" cap="none" strike="noStrike">
              <a:solidFill>
                <a:srgbClr val="000000"/>
              </a:solidFill>
              <a:latin typeface="Roboto"/>
              <a:ea typeface="Roboto"/>
              <a:cs typeface="Roboto"/>
              <a:sym typeface="Roboto"/>
            </a:endParaRPr>
          </a:p>
          <a:p>
            <a:pPr indent="0" lvl="0" marL="0" marR="12700" rtl="0" algn="r">
              <a:lnSpc>
                <a:spcPct val="135000"/>
              </a:lnSpc>
              <a:spcBef>
                <a:spcPts val="0"/>
              </a:spcBef>
              <a:spcAft>
                <a:spcPts val="0"/>
              </a:spcAft>
              <a:buClr>
                <a:srgbClr val="000000"/>
              </a:buClr>
              <a:buSzPts val="1900"/>
              <a:buFont typeface="Arial"/>
              <a:buNone/>
            </a:pPr>
            <a:r>
              <a:rPr b="0" i="0" lang="en-US" sz="1900" u="none" cap="none" strike="noStrike">
                <a:solidFill>
                  <a:srgbClr val="000000"/>
                </a:solidFill>
                <a:latin typeface="Roboto"/>
                <a:ea typeface="Roboto"/>
                <a:cs typeface="Roboto"/>
                <a:sym typeface="Roboto"/>
              </a:rPr>
              <a:t>3,000</a:t>
            </a:r>
            <a:endParaRPr b="0" i="0" sz="1900" u="none" cap="none" strike="noStrike">
              <a:solidFill>
                <a:srgbClr val="000000"/>
              </a:solidFill>
              <a:latin typeface="Roboto"/>
              <a:ea typeface="Roboto"/>
              <a:cs typeface="Roboto"/>
              <a:sym typeface="Roboto"/>
            </a:endParaRPr>
          </a:p>
          <a:p>
            <a:pPr indent="0" lvl="0" marL="0" marR="12700" rtl="0" algn="r">
              <a:lnSpc>
                <a:spcPct val="135000"/>
              </a:lnSpc>
              <a:spcBef>
                <a:spcPts val="0"/>
              </a:spcBef>
              <a:spcAft>
                <a:spcPts val="0"/>
              </a:spcAft>
              <a:buClr>
                <a:srgbClr val="000000"/>
              </a:buClr>
              <a:buSzPts val="1900"/>
              <a:buFont typeface="Arial"/>
              <a:buNone/>
            </a:pPr>
            <a:r>
              <a:rPr b="0" i="0" lang="en-US" sz="1900" u="none" cap="none" strike="noStrike">
                <a:solidFill>
                  <a:srgbClr val="000000"/>
                </a:solidFill>
                <a:latin typeface="Roboto"/>
                <a:ea typeface="Roboto"/>
                <a:cs typeface="Roboto"/>
                <a:sym typeface="Roboto"/>
              </a:rPr>
              <a:t>2,500</a:t>
            </a:r>
            <a:endParaRPr b="0" i="0" sz="1900" u="none" cap="none" strike="noStrike">
              <a:solidFill>
                <a:srgbClr val="000000"/>
              </a:solidFill>
              <a:latin typeface="Roboto"/>
              <a:ea typeface="Roboto"/>
              <a:cs typeface="Roboto"/>
              <a:sym typeface="Roboto"/>
            </a:endParaRPr>
          </a:p>
          <a:p>
            <a:pPr indent="0" lvl="0" marL="0" marR="12700" rtl="0" algn="r">
              <a:lnSpc>
                <a:spcPct val="135000"/>
              </a:lnSpc>
              <a:spcBef>
                <a:spcPts val="0"/>
              </a:spcBef>
              <a:spcAft>
                <a:spcPts val="0"/>
              </a:spcAft>
              <a:buClr>
                <a:srgbClr val="000000"/>
              </a:buClr>
              <a:buSzPts val="1900"/>
              <a:buFont typeface="Arial"/>
              <a:buNone/>
            </a:pPr>
            <a:r>
              <a:rPr b="0" i="0" lang="en-US" sz="1900" u="none" cap="none" strike="noStrike">
                <a:solidFill>
                  <a:srgbClr val="000000"/>
                </a:solidFill>
                <a:latin typeface="Roboto"/>
                <a:ea typeface="Roboto"/>
                <a:cs typeface="Roboto"/>
                <a:sym typeface="Roboto"/>
              </a:rPr>
              <a:t>2,000</a:t>
            </a:r>
            <a:endParaRPr b="0" i="0" sz="1900" u="none" cap="none" strike="noStrike">
              <a:solidFill>
                <a:srgbClr val="000000"/>
              </a:solidFill>
              <a:latin typeface="Roboto"/>
              <a:ea typeface="Roboto"/>
              <a:cs typeface="Roboto"/>
              <a:sym typeface="Roboto"/>
            </a:endParaRPr>
          </a:p>
          <a:p>
            <a:pPr indent="0" lvl="0" marL="0" marR="12700" rtl="0" algn="r">
              <a:lnSpc>
                <a:spcPct val="135000"/>
              </a:lnSpc>
              <a:spcBef>
                <a:spcPts val="0"/>
              </a:spcBef>
              <a:spcAft>
                <a:spcPts val="0"/>
              </a:spcAft>
              <a:buClr>
                <a:srgbClr val="000000"/>
              </a:buClr>
              <a:buSzPts val="1900"/>
              <a:buFont typeface="Arial"/>
              <a:buNone/>
            </a:pPr>
            <a:r>
              <a:rPr b="0" i="0" lang="en-US" sz="1900" u="none" cap="none" strike="noStrike">
                <a:solidFill>
                  <a:srgbClr val="000000"/>
                </a:solidFill>
                <a:latin typeface="Roboto"/>
                <a:ea typeface="Roboto"/>
                <a:cs typeface="Roboto"/>
                <a:sym typeface="Roboto"/>
              </a:rPr>
              <a:t>1,500</a:t>
            </a:r>
            <a:endParaRPr b="0" i="0" sz="1900" u="none" cap="none" strike="noStrike">
              <a:solidFill>
                <a:srgbClr val="000000"/>
              </a:solidFill>
              <a:latin typeface="Roboto"/>
              <a:ea typeface="Roboto"/>
              <a:cs typeface="Roboto"/>
              <a:sym typeface="Roboto"/>
            </a:endParaRPr>
          </a:p>
          <a:p>
            <a:pPr indent="0" lvl="0" marL="0" marR="12700" rtl="0" algn="r">
              <a:lnSpc>
                <a:spcPct val="135000"/>
              </a:lnSpc>
              <a:spcBef>
                <a:spcPts val="0"/>
              </a:spcBef>
              <a:spcAft>
                <a:spcPts val="0"/>
              </a:spcAft>
              <a:buClr>
                <a:srgbClr val="000000"/>
              </a:buClr>
              <a:buSzPts val="1900"/>
              <a:buFont typeface="Arial"/>
              <a:buNone/>
            </a:pPr>
            <a:r>
              <a:rPr b="0" i="0" lang="en-US" sz="1900" u="none" cap="none" strike="noStrike">
                <a:solidFill>
                  <a:srgbClr val="000000"/>
                </a:solidFill>
                <a:latin typeface="Roboto"/>
                <a:ea typeface="Roboto"/>
                <a:cs typeface="Roboto"/>
                <a:sym typeface="Roboto"/>
              </a:rPr>
              <a:t>1,000</a:t>
            </a:r>
            <a:endParaRPr b="0" i="0" sz="1900" u="none" cap="none" strike="noStrike">
              <a:solidFill>
                <a:srgbClr val="000000"/>
              </a:solidFill>
              <a:latin typeface="Roboto"/>
              <a:ea typeface="Roboto"/>
              <a:cs typeface="Roboto"/>
              <a:sym typeface="Roboto"/>
            </a:endParaRPr>
          </a:p>
          <a:p>
            <a:pPr indent="0" lvl="0" marL="0" marR="12700" rtl="0" algn="r">
              <a:lnSpc>
                <a:spcPct val="135000"/>
              </a:lnSpc>
              <a:spcBef>
                <a:spcPts val="0"/>
              </a:spcBef>
              <a:spcAft>
                <a:spcPts val="0"/>
              </a:spcAft>
              <a:buClr>
                <a:srgbClr val="000000"/>
              </a:buClr>
              <a:buSzPts val="1900"/>
              <a:buFont typeface="Arial"/>
              <a:buNone/>
            </a:pPr>
            <a:r>
              <a:rPr b="0" i="0" lang="en-US" sz="1900" u="none" cap="none" strike="noStrike">
                <a:solidFill>
                  <a:srgbClr val="000000"/>
                </a:solidFill>
                <a:latin typeface="Roboto"/>
                <a:ea typeface="Roboto"/>
                <a:cs typeface="Roboto"/>
                <a:sym typeface="Roboto"/>
              </a:rPr>
              <a:t>500</a:t>
            </a:r>
            <a:endParaRPr b="0" i="0" sz="1900" u="none" cap="none" strike="noStrike">
              <a:solidFill>
                <a:srgbClr val="000000"/>
              </a:solidFill>
              <a:latin typeface="Roboto"/>
              <a:ea typeface="Roboto"/>
              <a:cs typeface="Roboto"/>
              <a:sym typeface="Roboto"/>
            </a:endParaRPr>
          </a:p>
          <a:p>
            <a:pPr indent="0" lvl="0" marL="0" marR="12700" rtl="0" algn="r">
              <a:lnSpc>
                <a:spcPct val="135000"/>
              </a:lnSpc>
              <a:spcBef>
                <a:spcPts val="0"/>
              </a:spcBef>
              <a:spcAft>
                <a:spcPts val="0"/>
              </a:spcAft>
              <a:buClr>
                <a:srgbClr val="000000"/>
              </a:buClr>
              <a:buSzPts val="1900"/>
              <a:buFont typeface="Arial"/>
              <a:buNone/>
            </a:pPr>
            <a:r>
              <a:rPr b="0" i="0" lang="en-US" sz="1900" u="none" cap="none" strike="noStrike">
                <a:solidFill>
                  <a:srgbClr val="000000"/>
                </a:solidFill>
                <a:latin typeface="Roboto"/>
                <a:ea typeface="Roboto"/>
                <a:cs typeface="Roboto"/>
                <a:sym typeface="Roboto"/>
              </a:rPr>
              <a:t>0</a:t>
            </a:r>
            <a:endParaRPr b="0" i="0" sz="1900" u="none" cap="none" strike="noStrike">
              <a:solidFill>
                <a:srgbClr val="000000"/>
              </a:solidFill>
              <a:latin typeface="Roboto"/>
              <a:ea typeface="Roboto"/>
              <a:cs typeface="Roboto"/>
              <a:sym typeface="Roboto"/>
            </a:endParaRPr>
          </a:p>
        </p:txBody>
      </p:sp>
      <p:sp>
        <p:nvSpPr>
          <p:cNvPr id="907" name="Google Shape;907;g21e7270dd63_0_2050"/>
          <p:cNvSpPr txBox="1"/>
          <p:nvPr/>
        </p:nvSpPr>
        <p:spPr>
          <a:xfrm>
            <a:off x="5635091" y="9742163"/>
            <a:ext cx="591900" cy="326700"/>
          </a:xfrm>
          <a:prstGeom prst="rect">
            <a:avLst/>
          </a:prstGeom>
          <a:noFill/>
          <a:ln>
            <a:noFill/>
          </a:ln>
        </p:spPr>
        <p:txBody>
          <a:bodyPr anchorCtr="0" anchor="t" bIns="0" lIns="0" spcFirstLastPara="1" rIns="0" wrap="square" tIns="33875">
            <a:spAutoFit/>
          </a:bodyPr>
          <a:lstStyle/>
          <a:p>
            <a:pPr indent="0" lvl="0" marL="3810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Roboto"/>
                <a:ea typeface="Roboto"/>
                <a:cs typeface="Roboto"/>
                <a:sym typeface="Roboto"/>
              </a:rPr>
              <a:t>Meat</a:t>
            </a:r>
            <a:endParaRPr b="0" i="0" sz="1900" u="none" cap="none" strike="noStrike">
              <a:solidFill>
                <a:srgbClr val="000000"/>
              </a:solidFill>
              <a:latin typeface="Roboto"/>
              <a:ea typeface="Roboto"/>
              <a:cs typeface="Roboto"/>
              <a:sym typeface="Roboto"/>
            </a:endParaRPr>
          </a:p>
        </p:txBody>
      </p:sp>
      <p:sp>
        <p:nvSpPr>
          <p:cNvPr id="908" name="Google Shape;908;g21e7270dd63_0_2050"/>
          <p:cNvSpPr txBox="1"/>
          <p:nvPr/>
        </p:nvSpPr>
        <p:spPr>
          <a:xfrm>
            <a:off x="3248773" y="9742163"/>
            <a:ext cx="477600" cy="619200"/>
          </a:xfrm>
          <a:prstGeom prst="rect">
            <a:avLst/>
          </a:prstGeom>
          <a:noFill/>
          <a:ln>
            <a:noFill/>
          </a:ln>
        </p:spPr>
        <p:txBody>
          <a:bodyPr anchorCtr="0" anchor="t" bIns="0" lIns="0" spcFirstLastPara="1" rIns="0" wrap="square" tIns="33875">
            <a:spAutoFit/>
          </a:bodyPr>
          <a:lstStyle/>
          <a:p>
            <a:pPr indent="0" lvl="0" marL="3810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Roboto"/>
                <a:ea typeface="Roboto"/>
                <a:cs typeface="Roboto"/>
                <a:sym typeface="Roboto"/>
              </a:rPr>
              <a:t>Milk</a:t>
            </a:r>
            <a:endParaRPr b="0" i="0" sz="1900" u="none" cap="none" strike="noStrike">
              <a:solidFill>
                <a:srgbClr val="000000"/>
              </a:solidFill>
              <a:latin typeface="Roboto"/>
              <a:ea typeface="Roboto"/>
              <a:cs typeface="Roboto"/>
              <a:sym typeface="Roboto"/>
            </a:endParaRPr>
          </a:p>
        </p:txBody>
      </p:sp>
      <p:sp>
        <p:nvSpPr>
          <p:cNvPr id="909" name="Google Shape;909;g21e7270dd63_0_2050"/>
          <p:cNvSpPr/>
          <p:nvPr/>
        </p:nvSpPr>
        <p:spPr>
          <a:xfrm>
            <a:off x="4936087" y="4409229"/>
            <a:ext cx="267462" cy="267462"/>
          </a:xfrm>
          <a:custGeom>
            <a:rect b="b" l="l" r="r" t="t"/>
            <a:pathLst>
              <a:path extrusionOk="0" h="165100" w="165100">
                <a:moveTo>
                  <a:pt x="164592" y="0"/>
                </a:moveTo>
                <a:lnTo>
                  <a:pt x="0" y="0"/>
                </a:lnTo>
                <a:lnTo>
                  <a:pt x="0" y="164591"/>
                </a:lnTo>
                <a:lnTo>
                  <a:pt x="164592" y="164591"/>
                </a:lnTo>
                <a:lnTo>
                  <a:pt x="164592" y="0"/>
                </a:lnTo>
                <a:close/>
              </a:path>
            </a:pathLst>
          </a:custGeom>
          <a:solidFill>
            <a:srgbClr val="0341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Roboto"/>
              <a:ea typeface="Roboto"/>
              <a:cs typeface="Roboto"/>
              <a:sym typeface="Roboto"/>
            </a:endParaRPr>
          </a:p>
        </p:txBody>
      </p:sp>
      <p:sp>
        <p:nvSpPr>
          <p:cNvPr id="910" name="Google Shape;910;g21e7270dd63_0_2050"/>
          <p:cNvSpPr/>
          <p:nvPr/>
        </p:nvSpPr>
        <p:spPr>
          <a:xfrm>
            <a:off x="5993841" y="4409229"/>
            <a:ext cx="269519" cy="267462"/>
          </a:xfrm>
          <a:custGeom>
            <a:rect b="b" l="l" r="r" t="t"/>
            <a:pathLst>
              <a:path extrusionOk="0" h="165100" w="166370">
                <a:moveTo>
                  <a:pt x="166115" y="0"/>
                </a:moveTo>
                <a:lnTo>
                  <a:pt x="0" y="0"/>
                </a:lnTo>
                <a:lnTo>
                  <a:pt x="0" y="164591"/>
                </a:lnTo>
                <a:lnTo>
                  <a:pt x="166115" y="164591"/>
                </a:lnTo>
                <a:lnTo>
                  <a:pt x="166115" y="0"/>
                </a:lnTo>
                <a:close/>
              </a:path>
            </a:pathLst>
          </a:custGeom>
          <a:solidFill>
            <a:srgbClr val="00681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Roboto"/>
              <a:ea typeface="Roboto"/>
              <a:cs typeface="Roboto"/>
              <a:sym typeface="Roboto"/>
            </a:endParaRPr>
          </a:p>
        </p:txBody>
      </p:sp>
      <p:sp>
        <p:nvSpPr>
          <p:cNvPr id="911" name="Google Shape;911;g21e7270dd63_0_2050"/>
          <p:cNvSpPr txBox="1"/>
          <p:nvPr/>
        </p:nvSpPr>
        <p:spPr>
          <a:xfrm>
            <a:off x="1431600" y="2585200"/>
            <a:ext cx="6410400" cy="1197000"/>
          </a:xfrm>
          <a:prstGeom prst="rect">
            <a:avLst/>
          </a:prstGeom>
          <a:noFill/>
          <a:ln>
            <a:noFill/>
          </a:ln>
        </p:spPr>
        <p:txBody>
          <a:bodyPr anchorCtr="0" anchor="t" bIns="0" lIns="0" spcFirstLastPara="1" rIns="0" wrap="square" tIns="32125">
            <a:spAutoFit/>
          </a:bodyPr>
          <a:lstStyle/>
          <a:p>
            <a:pPr indent="0" lvl="0" marL="38100" marR="0" rtl="0" algn="l">
              <a:lnSpc>
                <a:spcPct val="100000"/>
              </a:lnSpc>
              <a:spcBef>
                <a:spcPts val="0"/>
              </a:spcBef>
              <a:spcAft>
                <a:spcPts val="0"/>
              </a:spcAft>
              <a:buClr>
                <a:srgbClr val="000000"/>
              </a:buClr>
              <a:buSzPts val="2500"/>
              <a:buFont typeface="Arial"/>
              <a:buNone/>
            </a:pPr>
            <a:r>
              <a:rPr b="0" i="0" lang="en-US" sz="2500" u="none" cap="none" strike="noStrike">
                <a:solidFill>
                  <a:srgbClr val="B02C20"/>
                </a:solidFill>
                <a:latin typeface="Roboto"/>
                <a:ea typeface="Roboto"/>
                <a:cs typeface="Roboto"/>
                <a:sym typeface="Roboto"/>
              </a:rPr>
              <a:t>Kenya’s demand for meat and dairy</a:t>
            </a:r>
            <a:endParaRPr b="0" i="0" sz="2500" u="none" cap="none" strike="noStrike">
              <a:solidFill>
                <a:srgbClr val="B02C20"/>
              </a:solidFill>
              <a:latin typeface="Roboto"/>
              <a:ea typeface="Roboto"/>
              <a:cs typeface="Roboto"/>
              <a:sym typeface="Roboto"/>
            </a:endParaRPr>
          </a:p>
          <a:p>
            <a:pPr indent="0" lvl="0" marL="38100" marR="0" rtl="0" algn="l">
              <a:lnSpc>
                <a:spcPct val="100000"/>
              </a:lnSpc>
              <a:spcBef>
                <a:spcPts val="0"/>
              </a:spcBef>
              <a:spcAft>
                <a:spcPts val="0"/>
              </a:spcAft>
              <a:buClr>
                <a:srgbClr val="000000"/>
              </a:buClr>
              <a:buSzPts val="2500"/>
              <a:buFont typeface="Arial"/>
              <a:buNone/>
            </a:pPr>
            <a:r>
              <a:rPr b="0" i="0" lang="en-US" sz="2500" u="none" cap="none" strike="noStrike">
                <a:solidFill>
                  <a:srgbClr val="B02C20"/>
                </a:solidFill>
                <a:latin typeface="Roboto"/>
                <a:ea typeface="Roboto"/>
                <a:cs typeface="Roboto"/>
                <a:sym typeface="Roboto"/>
              </a:rPr>
              <a:t>products is projected to rise quickly</a:t>
            </a:r>
            <a:endParaRPr b="0" i="0" sz="2500" u="none" cap="none" strike="noStrike">
              <a:solidFill>
                <a:srgbClr val="B02C20"/>
              </a:solidFill>
              <a:latin typeface="Roboto"/>
              <a:ea typeface="Roboto"/>
              <a:cs typeface="Roboto"/>
              <a:sym typeface="Roboto"/>
            </a:endParaRPr>
          </a:p>
          <a:p>
            <a:pPr indent="0" lvl="0" marL="38100" marR="825500" rtl="0" algn="l">
              <a:lnSpc>
                <a:spcPct val="100000"/>
              </a:lnSpc>
              <a:spcBef>
                <a:spcPts val="800"/>
              </a:spcBef>
              <a:spcAft>
                <a:spcPts val="0"/>
              </a:spcAft>
              <a:buClr>
                <a:srgbClr val="000000"/>
              </a:buClr>
              <a:buSzPts val="1900"/>
              <a:buFont typeface="Arial"/>
              <a:buNone/>
            </a:pPr>
            <a:r>
              <a:rPr b="0" i="0" lang="en-US" sz="1900" u="none" cap="none" strike="noStrike">
                <a:solidFill>
                  <a:schemeClr val="dk2"/>
                </a:solidFill>
                <a:latin typeface="Roboto"/>
                <a:ea typeface="Roboto"/>
                <a:cs typeface="Roboto"/>
                <a:sym typeface="Roboto"/>
              </a:rPr>
              <a:t>Consumption of milk and meat in Kenya,  1000 tons</a:t>
            </a:r>
            <a:endParaRPr b="0" i="0" sz="1900" u="none" cap="none" strike="noStrike">
              <a:solidFill>
                <a:schemeClr val="dk2"/>
              </a:solidFill>
              <a:latin typeface="Roboto"/>
              <a:ea typeface="Roboto"/>
              <a:cs typeface="Roboto"/>
              <a:sym typeface="Roboto"/>
            </a:endParaRPr>
          </a:p>
        </p:txBody>
      </p:sp>
      <p:grpSp>
        <p:nvGrpSpPr>
          <p:cNvPr id="912" name="Google Shape;912;g21e7270dd63_0_2050"/>
          <p:cNvGrpSpPr/>
          <p:nvPr/>
        </p:nvGrpSpPr>
        <p:grpSpPr>
          <a:xfrm>
            <a:off x="8368401" y="5032932"/>
            <a:ext cx="5896056" cy="4655162"/>
            <a:chOff x="4829555" y="2781300"/>
            <a:chExt cx="3644265" cy="2877820"/>
          </a:xfrm>
        </p:grpSpPr>
        <p:sp>
          <p:nvSpPr>
            <p:cNvPr id="913" name="Google Shape;913;g21e7270dd63_0_2050"/>
            <p:cNvSpPr/>
            <p:nvPr/>
          </p:nvSpPr>
          <p:spPr>
            <a:xfrm>
              <a:off x="4896611" y="3456431"/>
              <a:ext cx="337185" cy="2202179"/>
            </a:xfrm>
            <a:custGeom>
              <a:rect b="b" l="l" r="r" t="t"/>
              <a:pathLst>
                <a:path extrusionOk="0" h="2202179" w="337185">
                  <a:moveTo>
                    <a:pt x="336803" y="0"/>
                  </a:moveTo>
                  <a:lnTo>
                    <a:pt x="0" y="0"/>
                  </a:lnTo>
                  <a:lnTo>
                    <a:pt x="0" y="2202179"/>
                  </a:lnTo>
                  <a:lnTo>
                    <a:pt x="336803" y="2202179"/>
                  </a:lnTo>
                  <a:lnTo>
                    <a:pt x="336803" y="0"/>
                  </a:lnTo>
                  <a:close/>
                </a:path>
              </a:pathLst>
            </a:custGeom>
            <a:solidFill>
              <a:srgbClr val="0341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Roboto"/>
                <a:ea typeface="Roboto"/>
                <a:cs typeface="Roboto"/>
                <a:sym typeface="Roboto"/>
              </a:endParaRPr>
            </a:p>
          </p:txBody>
        </p:sp>
        <p:sp>
          <p:nvSpPr>
            <p:cNvPr id="914" name="Google Shape;914;g21e7270dd63_0_2050"/>
            <p:cNvSpPr/>
            <p:nvPr/>
          </p:nvSpPr>
          <p:spPr>
            <a:xfrm>
              <a:off x="5233415" y="3026663"/>
              <a:ext cx="338454" cy="2632075"/>
            </a:xfrm>
            <a:custGeom>
              <a:rect b="b" l="l" r="r" t="t"/>
              <a:pathLst>
                <a:path extrusionOk="0" h="2632075" w="338454">
                  <a:moveTo>
                    <a:pt x="338328" y="0"/>
                  </a:moveTo>
                  <a:lnTo>
                    <a:pt x="0" y="0"/>
                  </a:lnTo>
                  <a:lnTo>
                    <a:pt x="0" y="2631948"/>
                  </a:lnTo>
                  <a:lnTo>
                    <a:pt x="338328" y="2631948"/>
                  </a:lnTo>
                  <a:lnTo>
                    <a:pt x="338328" y="0"/>
                  </a:lnTo>
                  <a:close/>
                </a:path>
              </a:pathLst>
            </a:custGeom>
            <a:solidFill>
              <a:srgbClr val="00681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Roboto"/>
                <a:ea typeface="Roboto"/>
                <a:cs typeface="Roboto"/>
                <a:sym typeface="Roboto"/>
              </a:endParaRPr>
            </a:p>
          </p:txBody>
        </p:sp>
        <p:sp>
          <p:nvSpPr>
            <p:cNvPr id="915" name="Google Shape;915;g21e7270dd63_0_2050"/>
            <p:cNvSpPr/>
            <p:nvPr/>
          </p:nvSpPr>
          <p:spPr>
            <a:xfrm>
              <a:off x="5571743" y="3381755"/>
              <a:ext cx="337185" cy="2277110"/>
            </a:xfrm>
            <a:custGeom>
              <a:rect b="b" l="l" r="r" t="t"/>
              <a:pathLst>
                <a:path extrusionOk="0" h="2277110" w="337185">
                  <a:moveTo>
                    <a:pt x="336803" y="0"/>
                  </a:moveTo>
                  <a:lnTo>
                    <a:pt x="0" y="0"/>
                  </a:lnTo>
                  <a:lnTo>
                    <a:pt x="0" y="2276856"/>
                  </a:lnTo>
                  <a:lnTo>
                    <a:pt x="336803" y="2276856"/>
                  </a:lnTo>
                  <a:lnTo>
                    <a:pt x="336803" y="0"/>
                  </a:lnTo>
                  <a:close/>
                </a:path>
              </a:pathLst>
            </a:custGeom>
            <a:solidFill>
              <a:srgbClr val="96C08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Roboto"/>
                <a:ea typeface="Roboto"/>
                <a:cs typeface="Roboto"/>
                <a:sym typeface="Roboto"/>
              </a:endParaRPr>
            </a:p>
          </p:txBody>
        </p:sp>
        <p:sp>
          <p:nvSpPr>
            <p:cNvPr id="916" name="Google Shape;916;g21e7270dd63_0_2050"/>
            <p:cNvSpPr/>
            <p:nvPr/>
          </p:nvSpPr>
          <p:spPr>
            <a:xfrm>
              <a:off x="5908547" y="3243072"/>
              <a:ext cx="338454" cy="2415540"/>
            </a:xfrm>
            <a:custGeom>
              <a:rect b="b" l="l" r="r" t="t"/>
              <a:pathLst>
                <a:path extrusionOk="0" h="2415540" w="338454">
                  <a:moveTo>
                    <a:pt x="338327" y="0"/>
                  </a:moveTo>
                  <a:lnTo>
                    <a:pt x="0" y="0"/>
                  </a:lnTo>
                  <a:lnTo>
                    <a:pt x="0" y="2415540"/>
                  </a:lnTo>
                  <a:lnTo>
                    <a:pt x="338327" y="2415540"/>
                  </a:lnTo>
                  <a:lnTo>
                    <a:pt x="338327" y="0"/>
                  </a:lnTo>
                  <a:close/>
                </a:path>
              </a:pathLst>
            </a:custGeom>
            <a:solidFill>
              <a:srgbClr val="DED2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Roboto"/>
                <a:ea typeface="Roboto"/>
                <a:cs typeface="Roboto"/>
                <a:sym typeface="Roboto"/>
              </a:endParaRPr>
            </a:p>
          </p:txBody>
        </p:sp>
        <p:sp>
          <p:nvSpPr>
            <p:cNvPr id="917" name="Google Shape;917;g21e7270dd63_0_2050"/>
            <p:cNvSpPr/>
            <p:nvPr/>
          </p:nvSpPr>
          <p:spPr>
            <a:xfrm>
              <a:off x="6246875" y="3112008"/>
              <a:ext cx="337184" cy="2546985"/>
            </a:xfrm>
            <a:custGeom>
              <a:rect b="b" l="l" r="r" t="t"/>
              <a:pathLst>
                <a:path extrusionOk="0" h="2546985" w="337184">
                  <a:moveTo>
                    <a:pt x="336803" y="0"/>
                  </a:moveTo>
                  <a:lnTo>
                    <a:pt x="0" y="0"/>
                  </a:lnTo>
                  <a:lnTo>
                    <a:pt x="0" y="2546604"/>
                  </a:lnTo>
                  <a:lnTo>
                    <a:pt x="336803" y="2546604"/>
                  </a:lnTo>
                  <a:lnTo>
                    <a:pt x="336803" y="0"/>
                  </a:lnTo>
                  <a:close/>
                </a:path>
              </a:pathLst>
            </a:custGeom>
            <a:solidFill>
              <a:srgbClr val="FDF87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Roboto"/>
                <a:ea typeface="Roboto"/>
                <a:cs typeface="Roboto"/>
                <a:sym typeface="Roboto"/>
              </a:endParaRPr>
            </a:p>
          </p:txBody>
        </p:sp>
        <p:sp>
          <p:nvSpPr>
            <p:cNvPr id="918" name="Google Shape;918;g21e7270dd63_0_2050"/>
            <p:cNvSpPr/>
            <p:nvPr/>
          </p:nvSpPr>
          <p:spPr>
            <a:xfrm>
              <a:off x="6719316" y="5346192"/>
              <a:ext cx="337184" cy="312420"/>
            </a:xfrm>
            <a:custGeom>
              <a:rect b="b" l="l" r="r" t="t"/>
              <a:pathLst>
                <a:path extrusionOk="0" h="312420" w="337184">
                  <a:moveTo>
                    <a:pt x="336803" y="0"/>
                  </a:moveTo>
                  <a:lnTo>
                    <a:pt x="0" y="0"/>
                  </a:lnTo>
                  <a:lnTo>
                    <a:pt x="0" y="312420"/>
                  </a:lnTo>
                  <a:lnTo>
                    <a:pt x="336803" y="312420"/>
                  </a:lnTo>
                  <a:lnTo>
                    <a:pt x="336803" y="0"/>
                  </a:lnTo>
                  <a:close/>
                </a:path>
              </a:pathLst>
            </a:custGeom>
            <a:solidFill>
              <a:srgbClr val="0341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Roboto"/>
                <a:ea typeface="Roboto"/>
                <a:cs typeface="Roboto"/>
                <a:sym typeface="Roboto"/>
              </a:endParaRPr>
            </a:p>
          </p:txBody>
        </p:sp>
        <p:sp>
          <p:nvSpPr>
            <p:cNvPr id="919" name="Google Shape;919;g21e7270dd63_0_2050"/>
            <p:cNvSpPr/>
            <p:nvPr/>
          </p:nvSpPr>
          <p:spPr>
            <a:xfrm>
              <a:off x="7056120" y="5320283"/>
              <a:ext cx="338454" cy="338454"/>
            </a:xfrm>
            <a:custGeom>
              <a:rect b="b" l="l" r="r" t="t"/>
              <a:pathLst>
                <a:path extrusionOk="0" h="338454" w="338454">
                  <a:moveTo>
                    <a:pt x="338327" y="0"/>
                  </a:moveTo>
                  <a:lnTo>
                    <a:pt x="0" y="0"/>
                  </a:lnTo>
                  <a:lnTo>
                    <a:pt x="0" y="338327"/>
                  </a:lnTo>
                  <a:lnTo>
                    <a:pt x="338327" y="338327"/>
                  </a:lnTo>
                  <a:lnTo>
                    <a:pt x="338327" y="0"/>
                  </a:lnTo>
                  <a:close/>
                </a:path>
              </a:pathLst>
            </a:custGeom>
            <a:solidFill>
              <a:srgbClr val="00681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Roboto"/>
                <a:ea typeface="Roboto"/>
                <a:cs typeface="Roboto"/>
                <a:sym typeface="Roboto"/>
              </a:endParaRPr>
            </a:p>
          </p:txBody>
        </p:sp>
        <p:sp>
          <p:nvSpPr>
            <p:cNvPr id="920" name="Google Shape;920;g21e7270dd63_0_2050"/>
            <p:cNvSpPr/>
            <p:nvPr/>
          </p:nvSpPr>
          <p:spPr>
            <a:xfrm>
              <a:off x="7394448" y="5280660"/>
              <a:ext cx="337184" cy="378460"/>
            </a:xfrm>
            <a:custGeom>
              <a:rect b="b" l="l" r="r" t="t"/>
              <a:pathLst>
                <a:path extrusionOk="0" h="378460" w="337184">
                  <a:moveTo>
                    <a:pt x="336803" y="0"/>
                  </a:moveTo>
                  <a:lnTo>
                    <a:pt x="0" y="0"/>
                  </a:lnTo>
                  <a:lnTo>
                    <a:pt x="0" y="377951"/>
                  </a:lnTo>
                  <a:lnTo>
                    <a:pt x="336803" y="377951"/>
                  </a:lnTo>
                  <a:lnTo>
                    <a:pt x="336803" y="0"/>
                  </a:lnTo>
                  <a:close/>
                </a:path>
              </a:pathLst>
            </a:custGeom>
            <a:solidFill>
              <a:srgbClr val="96C08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Roboto"/>
                <a:ea typeface="Roboto"/>
                <a:cs typeface="Roboto"/>
                <a:sym typeface="Roboto"/>
              </a:endParaRPr>
            </a:p>
          </p:txBody>
        </p:sp>
        <p:sp>
          <p:nvSpPr>
            <p:cNvPr id="921" name="Google Shape;921;g21e7270dd63_0_2050"/>
            <p:cNvSpPr/>
            <p:nvPr/>
          </p:nvSpPr>
          <p:spPr>
            <a:xfrm>
              <a:off x="7731251" y="5391911"/>
              <a:ext cx="338454" cy="266700"/>
            </a:xfrm>
            <a:custGeom>
              <a:rect b="b" l="l" r="r" t="t"/>
              <a:pathLst>
                <a:path extrusionOk="0" h="266700" w="338454">
                  <a:moveTo>
                    <a:pt x="338327" y="0"/>
                  </a:moveTo>
                  <a:lnTo>
                    <a:pt x="0" y="0"/>
                  </a:lnTo>
                  <a:lnTo>
                    <a:pt x="0" y="266700"/>
                  </a:lnTo>
                  <a:lnTo>
                    <a:pt x="338327" y="266700"/>
                  </a:lnTo>
                  <a:lnTo>
                    <a:pt x="338327" y="0"/>
                  </a:lnTo>
                  <a:close/>
                </a:path>
              </a:pathLst>
            </a:custGeom>
            <a:solidFill>
              <a:srgbClr val="DED2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Roboto"/>
                <a:ea typeface="Roboto"/>
                <a:cs typeface="Roboto"/>
                <a:sym typeface="Roboto"/>
              </a:endParaRPr>
            </a:p>
          </p:txBody>
        </p:sp>
        <p:sp>
          <p:nvSpPr>
            <p:cNvPr id="922" name="Google Shape;922;g21e7270dd63_0_2050"/>
            <p:cNvSpPr/>
            <p:nvPr/>
          </p:nvSpPr>
          <p:spPr>
            <a:xfrm>
              <a:off x="8069579" y="5362955"/>
              <a:ext cx="337184" cy="295910"/>
            </a:xfrm>
            <a:custGeom>
              <a:rect b="b" l="l" r="r" t="t"/>
              <a:pathLst>
                <a:path extrusionOk="0" h="295910" w="337184">
                  <a:moveTo>
                    <a:pt x="336803" y="0"/>
                  </a:moveTo>
                  <a:lnTo>
                    <a:pt x="0" y="0"/>
                  </a:lnTo>
                  <a:lnTo>
                    <a:pt x="0" y="295656"/>
                  </a:lnTo>
                  <a:lnTo>
                    <a:pt x="336803" y="295656"/>
                  </a:lnTo>
                  <a:lnTo>
                    <a:pt x="336803" y="0"/>
                  </a:lnTo>
                  <a:close/>
                </a:path>
              </a:pathLst>
            </a:custGeom>
            <a:solidFill>
              <a:srgbClr val="FDF87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Roboto"/>
                <a:ea typeface="Roboto"/>
                <a:cs typeface="Roboto"/>
                <a:sym typeface="Roboto"/>
              </a:endParaRPr>
            </a:p>
          </p:txBody>
        </p:sp>
        <p:sp>
          <p:nvSpPr>
            <p:cNvPr id="923" name="Google Shape;923;g21e7270dd63_0_2050"/>
            <p:cNvSpPr/>
            <p:nvPr/>
          </p:nvSpPr>
          <p:spPr>
            <a:xfrm>
              <a:off x="4829555" y="2781300"/>
              <a:ext cx="3644265" cy="2877820"/>
            </a:xfrm>
            <a:custGeom>
              <a:rect b="b" l="l" r="r" t="t"/>
              <a:pathLst>
                <a:path extrusionOk="0" h="2877820" w="3644265">
                  <a:moveTo>
                    <a:pt x="0" y="2877312"/>
                  </a:moveTo>
                  <a:lnTo>
                    <a:pt x="0" y="0"/>
                  </a:lnTo>
                </a:path>
                <a:path extrusionOk="0" h="2877820" w="3644265">
                  <a:moveTo>
                    <a:pt x="0" y="2877312"/>
                  </a:moveTo>
                  <a:lnTo>
                    <a:pt x="3643884" y="2877312"/>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Roboto"/>
                <a:ea typeface="Roboto"/>
                <a:cs typeface="Roboto"/>
                <a:sym typeface="Roboto"/>
              </a:endParaRPr>
            </a:p>
          </p:txBody>
        </p:sp>
      </p:grpSp>
      <p:sp>
        <p:nvSpPr>
          <p:cNvPr id="924" name="Google Shape;924;g21e7270dd63_0_2050"/>
          <p:cNvSpPr txBox="1"/>
          <p:nvPr/>
        </p:nvSpPr>
        <p:spPr>
          <a:xfrm>
            <a:off x="7562185" y="4858640"/>
            <a:ext cx="662400" cy="5035200"/>
          </a:xfrm>
          <a:prstGeom prst="rect">
            <a:avLst/>
          </a:prstGeom>
          <a:noFill/>
          <a:ln>
            <a:noFill/>
          </a:ln>
        </p:spPr>
        <p:txBody>
          <a:bodyPr anchorCtr="0" anchor="t" bIns="0" lIns="0" spcFirstLastPara="1" rIns="0" wrap="square" tIns="33875">
            <a:spAutoFit/>
          </a:bodyPr>
          <a:lstStyle/>
          <a:p>
            <a:pPr indent="0" lvl="0" marL="38100" marR="0" rtl="0" algn="r">
              <a:lnSpc>
                <a:spcPct val="90000"/>
              </a:lnSpc>
              <a:spcBef>
                <a:spcPts val="0"/>
              </a:spcBef>
              <a:spcAft>
                <a:spcPts val="0"/>
              </a:spcAft>
              <a:buClr>
                <a:srgbClr val="000000"/>
              </a:buClr>
              <a:buSzPts val="1900"/>
              <a:buFont typeface="Arial"/>
              <a:buNone/>
            </a:pPr>
            <a:r>
              <a:rPr b="0" i="0" lang="en-US" sz="1900" u="none" cap="none" strike="noStrike">
                <a:solidFill>
                  <a:srgbClr val="000000"/>
                </a:solidFill>
                <a:latin typeface="Roboto"/>
                <a:ea typeface="Roboto"/>
                <a:cs typeface="Roboto"/>
                <a:sym typeface="Roboto"/>
              </a:rPr>
              <a:t>4,500</a:t>
            </a:r>
            <a:endParaRPr b="0" i="0" sz="1900" u="none" cap="none" strike="noStrike">
              <a:solidFill>
                <a:srgbClr val="000000"/>
              </a:solidFill>
              <a:latin typeface="Roboto"/>
              <a:ea typeface="Roboto"/>
              <a:cs typeface="Roboto"/>
              <a:sym typeface="Roboto"/>
            </a:endParaRPr>
          </a:p>
          <a:p>
            <a:pPr indent="0" lvl="0" marL="38100" marR="0" rtl="0" algn="r">
              <a:lnSpc>
                <a:spcPct val="90000"/>
              </a:lnSpc>
              <a:spcBef>
                <a:spcPts val="0"/>
              </a:spcBef>
              <a:spcAft>
                <a:spcPts val="0"/>
              </a:spcAft>
              <a:buClr>
                <a:srgbClr val="000000"/>
              </a:buClr>
              <a:buSzPts val="1900"/>
              <a:buFont typeface="Arial"/>
              <a:buNone/>
            </a:pPr>
            <a:r>
              <a:t/>
            </a:r>
            <a:endParaRPr b="0" i="0" sz="1900" u="none" cap="none" strike="noStrike">
              <a:solidFill>
                <a:srgbClr val="000000"/>
              </a:solidFill>
              <a:latin typeface="Roboto"/>
              <a:ea typeface="Roboto"/>
              <a:cs typeface="Roboto"/>
              <a:sym typeface="Roboto"/>
            </a:endParaRPr>
          </a:p>
          <a:p>
            <a:pPr indent="0" lvl="0" marL="38100" marR="0" rtl="0" algn="r">
              <a:lnSpc>
                <a:spcPct val="90000"/>
              </a:lnSpc>
              <a:spcBef>
                <a:spcPts val="0"/>
              </a:spcBef>
              <a:spcAft>
                <a:spcPts val="0"/>
              </a:spcAft>
              <a:buClr>
                <a:srgbClr val="000000"/>
              </a:buClr>
              <a:buSzPts val="1900"/>
              <a:buFont typeface="Arial"/>
              <a:buNone/>
            </a:pPr>
            <a:r>
              <a:rPr b="0" i="0" lang="en-US" sz="1900" u="none" cap="none" strike="noStrike">
                <a:solidFill>
                  <a:srgbClr val="000000"/>
                </a:solidFill>
                <a:latin typeface="Roboto"/>
                <a:ea typeface="Roboto"/>
                <a:cs typeface="Roboto"/>
                <a:sym typeface="Roboto"/>
              </a:rPr>
              <a:t>4,000</a:t>
            </a:r>
            <a:endParaRPr b="0" i="0" sz="1900" u="none" cap="none" strike="noStrike">
              <a:solidFill>
                <a:srgbClr val="000000"/>
              </a:solidFill>
              <a:latin typeface="Roboto"/>
              <a:ea typeface="Roboto"/>
              <a:cs typeface="Roboto"/>
              <a:sym typeface="Roboto"/>
            </a:endParaRPr>
          </a:p>
          <a:p>
            <a:pPr indent="0" lvl="0" marL="38100" marR="0" rtl="0" algn="r">
              <a:lnSpc>
                <a:spcPct val="90000"/>
              </a:lnSpc>
              <a:spcBef>
                <a:spcPts val="0"/>
              </a:spcBef>
              <a:spcAft>
                <a:spcPts val="0"/>
              </a:spcAft>
              <a:buClr>
                <a:srgbClr val="000000"/>
              </a:buClr>
              <a:buSzPts val="1900"/>
              <a:buFont typeface="Arial"/>
              <a:buNone/>
            </a:pPr>
            <a:r>
              <a:t/>
            </a:r>
            <a:endParaRPr b="0" i="0" sz="1900" u="none" cap="none" strike="noStrike">
              <a:solidFill>
                <a:srgbClr val="000000"/>
              </a:solidFill>
              <a:latin typeface="Roboto"/>
              <a:ea typeface="Roboto"/>
              <a:cs typeface="Roboto"/>
              <a:sym typeface="Roboto"/>
            </a:endParaRPr>
          </a:p>
          <a:p>
            <a:pPr indent="0" lvl="0" marL="38100" marR="0" rtl="0" algn="r">
              <a:lnSpc>
                <a:spcPct val="90000"/>
              </a:lnSpc>
              <a:spcBef>
                <a:spcPts val="0"/>
              </a:spcBef>
              <a:spcAft>
                <a:spcPts val="0"/>
              </a:spcAft>
              <a:buClr>
                <a:srgbClr val="000000"/>
              </a:buClr>
              <a:buSzPts val="1900"/>
              <a:buFont typeface="Arial"/>
              <a:buNone/>
            </a:pPr>
            <a:r>
              <a:rPr b="0" i="0" lang="en-US" sz="1900" u="none" cap="none" strike="noStrike">
                <a:solidFill>
                  <a:srgbClr val="000000"/>
                </a:solidFill>
                <a:latin typeface="Roboto"/>
                <a:ea typeface="Roboto"/>
                <a:cs typeface="Roboto"/>
                <a:sym typeface="Roboto"/>
              </a:rPr>
              <a:t>3,500</a:t>
            </a:r>
            <a:endParaRPr b="0" i="0" sz="1900" u="none" cap="none" strike="noStrike">
              <a:solidFill>
                <a:srgbClr val="000000"/>
              </a:solidFill>
              <a:latin typeface="Roboto"/>
              <a:ea typeface="Roboto"/>
              <a:cs typeface="Roboto"/>
              <a:sym typeface="Roboto"/>
            </a:endParaRPr>
          </a:p>
          <a:p>
            <a:pPr indent="0" lvl="0" marL="38100" marR="0" rtl="0" algn="r">
              <a:lnSpc>
                <a:spcPct val="90000"/>
              </a:lnSpc>
              <a:spcBef>
                <a:spcPts val="0"/>
              </a:spcBef>
              <a:spcAft>
                <a:spcPts val="0"/>
              </a:spcAft>
              <a:buClr>
                <a:srgbClr val="000000"/>
              </a:buClr>
              <a:buSzPts val="1900"/>
              <a:buFont typeface="Arial"/>
              <a:buNone/>
            </a:pPr>
            <a:r>
              <a:t/>
            </a:r>
            <a:endParaRPr b="0" i="0" sz="1900" u="none" cap="none" strike="noStrike">
              <a:solidFill>
                <a:srgbClr val="000000"/>
              </a:solidFill>
              <a:latin typeface="Roboto"/>
              <a:ea typeface="Roboto"/>
              <a:cs typeface="Roboto"/>
              <a:sym typeface="Roboto"/>
            </a:endParaRPr>
          </a:p>
          <a:p>
            <a:pPr indent="0" lvl="0" marL="38100" marR="0" rtl="0" algn="r">
              <a:lnSpc>
                <a:spcPct val="90000"/>
              </a:lnSpc>
              <a:spcBef>
                <a:spcPts val="0"/>
              </a:spcBef>
              <a:spcAft>
                <a:spcPts val="0"/>
              </a:spcAft>
              <a:buClr>
                <a:srgbClr val="000000"/>
              </a:buClr>
              <a:buSzPts val="1900"/>
              <a:buFont typeface="Arial"/>
              <a:buNone/>
            </a:pPr>
            <a:r>
              <a:rPr b="0" i="0" lang="en-US" sz="1900" u="none" cap="none" strike="noStrike">
                <a:solidFill>
                  <a:srgbClr val="000000"/>
                </a:solidFill>
                <a:latin typeface="Roboto"/>
                <a:ea typeface="Roboto"/>
                <a:cs typeface="Roboto"/>
                <a:sym typeface="Roboto"/>
              </a:rPr>
              <a:t>3,000</a:t>
            </a:r>
            <a:endParaRPr b="0" i="0" sz="1900" u="none" cap="none" strike="noStrike">
              <a:solidFill>
                <a:srgbClr val="000000"/>
              </a:solidFill>
              <a:latin typeface="Roboto"/>
              <a:ea typeface="Roboto"/>
              <a:cs typeface="Roboto"/>
              <a:sym typeface="Roboto"/>
            </a:endParaRPr>
          </a:p>
          <a:p>
            <a:pPr indent="0" lvl="0" marL="38100" marR="0" rtl="0" algn="r">
              <a:lnSpc>
                <a:spcPct val="90000"/>
              </a:lnSpc>
              <a:spcBef>
                <a:spcPts val="0"/>
              </a:spcBef>
              <a:spcAft>
                <a:spcPts val="0"/>
              </a:spcAft>
              <a:buClr>
                <a:srgbClr val="000000"/>
              </a:buClr>
              <a:buSzPts val="1900"/>
              <a:buFont typeface="Arial"/>
              <a:buNone/>
            </a:pPr>
            <a:r>
              <a:t/>
            </a:r>
            <a:endParaRPr b="0" i="0" sz="1900" u="none" cap="none" strike="noStrike">
              <a:solidFill>
                <a:srgbClr val="000000"/>
              </a:solidFill>
              <a:latin typeface="Roboto"/>
              <a:ea typeface="Roboto"/>
              <a:cs typeface="Roboto"/>
              <a:sym typeface="Roboto"/>
            </a:endParaRPr>
          </a:p>
          <a:p>
            <a:pPr indent="0" lvl="0" marL="38100" marR="0" rtl="0" algn="r">
              <a:lnSpc>
                <a:spcPct val="90000"/>
              </a:lnSpc>
              <a:spcBef>
                <a:spcPts val="0"/>
              </a:spcBef>
              <a:spcAft>
                <a:spcPts val="0"/>
              </a:spcAft>
              <a:buClr>
                <a:srgbClr val="000000"/>
              </a:buClr>
              <a:buSzPts val="1900"/>
              <a:buFont typeface="Arial"/>
              <a:buNone/>
            </a:pPr>
            <a:r>
              <a:rPr b="0" i="0" lang="en-US" sz="1900" u="none" cap="none" strike="noStrike">
                <a:solidFill>
                  <a:srgbClr val="000000"/>
                </a:solidFill>
                <a:latin typeface="Roboto"/>
                <a:ea typeface="Roboto"/>
                <a:cs typeface="Roboto"/>
                <a:sym typeface="Roboto"/>
              </a:rPr>
              <a:t>2,500</a:t>
            </a:r>
            <a:endParaRPr b="0" i="0" sz="1900" u="none" cap="none" strike="noStrike">
              <a:solidFill>
                <a:srgbClr val="000000"/>
              </a:solidFill>
              <a:latin typeface="Roboto"/>
              <a:ea typeface="Roboto"/>
              <a:cs typeface="Roboto"/>
              <a:sym typeface="Roboto"/>
            </a:endParaRPr>
          </a:p>
          <a:p>
            <a:pPr indent="0" lvl="0" marL="38100" marR="0" rtl="0" algn="r">
              <a:lnSpc>
                <a:spcPct val="90000"/>
              </a:lnSpc>
              <a:spcBef>
                <a:spcPts val="0"/>
              </a:spcBef>
              <a:spcAft>
                <a:spcPts val="0"/>
              </a:spcAft>
              <a:buClr>
                <a:srgbClr val="000000"/>
              </a:buClr>
              <a:buSzPts val="1900"/>
              <a:buFont typeface="Arial"/>
              <a:buNone/>
            </a:pPr>
            <a:r>
              <a:t/>
            </a:r>
            <a:endParaRPr b="0" i="0" sz="1900" u="none" cap="none" strike="noStrike">
              <a:solidFill>
                <a:srgbClr val="000000"/>
              </a:solidFill>
              <a:latin typeface="Roboto"/>
              <a:ea typeface="Roboto"/>
              <a:cs typeface="Roboto"/>
              <a:sym typeface="Roboto"/>
            </a:endParaRPr>
          </a:p>
          <a:p>
            <a:pPr indent="0" lvl="0" marL="38100" marR="0" rtl="0" algn="r">
              <a:lnSpc>
                <a:spcPct val="90000"/>
              </a:lnSpc>
              <a:spcBef>
                <a:spcPts val="0"/>
              </a:spcBef>
              <a:spcAft>
                <a:spcPts val="0"/>
              </a:spcAft>
              <a:buClr>
                <a:srgbClr val="000000"/>
              </a:buClr>
              <a:buSzPts val="1900"/>
              <a:buFont typeface="Arial"/>
              <a:buNone/>
            </a:pPr>
            <a:r>
              <a:rPr b="0" i="0" lang="en-US" sz="1900" u="none" cap="none" strike="noStrike">
                <a:solidFill>
                  <a:srgbClr val="000000"/>
                </a:solidFill>
                <a:latin typeface="Roboto"/>
                <a:ea typeface="Roboto"/>
                <a:cs typeface="Roboto"/>
                <a:sym typeface="Roboto"/>
              </a:rPr>
              <a:t>2.000</a:t>
            </a:r>
            <a:endParaRPr b="0" i="0" sz="1900" u="none" cap="none" strike="noStrike">
              <a:solidFill>
                <a:srgbClr val="000000"/>
              </a:solidFill>
              <a:latin typeface="Roboto"/>
              <a:ea typeface="Roboto"/>
              <a:cs typeface="Roboto"/>
              <a:sym typeface="Roboto"/>
            </a:endParaRPr>
          </a:p>
          <a:p>
            <a:pPr indent="0" lvl="0" marL="38100" marR="0" rtl="0" algn="r">
              <a:lnSpc>
                <a:spcPct val="90000"/>
              </a:lnSpc>
              <a:spcBef>
                <a:spcPts val="0"/>
              </a:spcBef>
              <a:spcAft>
                <a:spcPts val="0"/>
              </a:spcAft>
              <a:buClr>
                <a:srgbClr val="000000"/>
              </a:buClr>
              <a:buSzPts val="1900"/>
              <a:buFont typeface="Arial"/>
              <a:buNone/>
            </a:pPr>
            <a:r>
              <a:t/>
            </a:r>
            <a:endParaRPr b="0" i="0" sz="1900" u="none" cap="none" strike="noStrike">
              <a:solidFill>
                <a:srgbClr val="000000"/>
              </a:solidFill>
              <a:latin typeface="Roboto"/>
              <a:ea typeface="Roboto"/>
              <a:cs typeface="Roboto"/>
              <a:sym typeface="Roboto"/>
            </a:endParaRPr>
          </a:p>
          <a:p>
            <a:pPr indent="0" lvl="0" marL="38100" marR="0" rtl="0" algn="r">
              <a:lnSpc>
                <a:spcPct val="90000"/>
              </a:lnSpc>
              <a:spcBef>
                <a:spcPts val="0"/>
              </a:spcBef>
              <a:spcAft>
                <a:spcPts val="0"/>
              </a:spcAft>
              <a:buClr>
                <a:srgbClr val="000000"/>
              </a:buClr>
              <a:buSzPts val="1900"/>
              <a:buFont typeface="Arial"/>
              <a:buNone/>
            </a:pPr>
            <a:r>
              <a:rPr b="0" i="0" lang="en-US" sz="1900" u="none" cap="none" strike="noStrike">
                <a:solidFill>
                  <a:srgbClr val="000000"/>
                </a:solidFill>
                <a:latin typeface="Roboto"/>
                <a:ea typeface="Roboto"/>
                <a:cs typeface="Roboto"/>
                <a:sym typeface="Roboto"/>
              </a:rPr>
              <a:t>1,500</a:t>
            </a:r>
            <a:endParaRPr b="0" i="0" sz="1900" u="none" cap="none" strike="noStrike">
              <a:solidFill>
                <a:srgbClr val="000000"/>
              </a:solidFill>
              <a:latin typeface="Roboto"/>
              <a:ea typeface="Roboto"/>
              <a:cs typeface="Roboto"/>
              <a:sym typeface="Roboto"/>
            </a:endParaRPr>
          </a:p>
          <a:p>
            <a:pPr indent="0" lvl="0" marL="38100" marR="0" rtl="0" algn="r">
              <a:lnSpc>
                <a:spcPct val="90000"/>
              </a:lnSpc>
              <a:spcBef>
                <a:spcPts val="0"/>
              </a:spcBef>
              <a:spcAft>
                <a:spcPts val="0"/>
              </a:spcAft>
              <a:buClr>
                <a:srgbClr val="000000"/>
              </a:buClr>
              <a:buSzPts val="1900"/>
              <a:buFont typeface="Arial"/>
              <a:buNone/>
            </a:pPr>
            <a:r>
              <a:t/>
            </a:r>
            <a:endParaRPr b="0" i="0" sz="1900" u="none" cap="none" strike="noStrike">
              <a:solidFill>
                <a:srgbClr val="000000"/>
              </a:solidFill>
              <a:latin typeface="Roboto"/>
              <a:ea typeface="Roboto"/>
              <a:cs typeface="Roboto"/>
              <a:sym typeface="Roboto"/>
            </a:endParaRPr>
          </a:p>
          <a:p>
            <a:pPr indent="0" lvl="0" marL="38100" marR="0" rtl="0" algn="r">
              <a:lnSpc>
                <a:spcPct val="90000"/>
              </a:lnSpc>
              <a:spcBef>
                <a:spcPts val="0"/>
              </a:spcBef>
              <a:spcAft>
                <a:spcPts val="0"/>
              </a:spcAft>
              <a:buClr>
                <a:srgbClr val="000000"/>
              </a:buClr>
              <a:buSzPts val="1900"/>
              <a:buFont typeface="Arial"/>
              <a:buNone/>
            </a:pPr>
            <a:r>
              <a:rPr b="0" i="0" lang="en-US" sz="1900" u="none" cap="none" strike="noStrike">
                <a:solidFill>
                  <a:srgbClr val="000000"/>
                </a:solidFill>
                <a:latin typeface="Roboto"/>
                <a:ea typeface="Roboto"/>
                <a:cs typeface="Roboto"/>
                <a:sym typeface="Roboto"/>
              </a:rPr>
              <a:t>1,000</a:t>
            </a:r>
            <a:endParaRPr b="0" i="0" sz="1900" u="none" cap="none" strike="noStrike">
              <a:solidFill>
                <a:srgbClr val="000000"/>
              </a:solidFill>
              <a:latin typeface="Roboto"/>
              <a:ea typeface="Roboto"/>
              <a:cs typeface="Roboto"/>
              <a:sym typeface="Roboto"/>
            </a:endParaRPr>
          </a:p>
          <a:p>
            <a:pPr indent="0" lvl="0" marL="38100" marR="0" rtl="0" algn="r">
              <a:lnSpc>
                <a:spcPct val="90000"/>
              </a:lnSpc>
              <a:spcBef>
                <a:spcPts val="0"/>
              </a:spcBef>
              <a:spcAft>
                <a:spcPts val="0"/>
              </a:spcAft>
              <a:buClr>
                <a:srgbClr val="000000"/>
              </a:buClr>
              <a:buSzPts val="1900"/>
              <a:buFont typeface="Arial"/>
              <a:buNone/>
            </a:pPr>
            <a:r>
              <a:t/>
            </a:r>
            <a:endParaRPr b="0" i="0" sz="1900" u="none" cap="none" strike="noStrike">
              <a:solidFill>
                <a:srgbClr val="000000"/>
              </a:solidFill>
              <a:latin typeface="Roboto"/>
              <a:ea typeface="Roboto"/>
              <a:cs typeface="Roboto"/>
              <a:sym typeface="Roboto"/>
            </a:endParaRPr>
          </a:p>
          <a:p>
            <a:pPr indent="0" lvl="0" marL="38100" marR="0" rtl="0" algn="r">
              <a:lnSpc>
                <a:spcPct val="90000"/>
              </a:lnSpc>
              <a:spcBef>
                <a:spcPts val="0"/>
              </a:spcBef>
              <a:spcAft>
                <a:spcPts val="0"/>
              </a:spcAft>
              <a:buClr>
                <a:srgbClr val="000000"/>
              </a:buClr>
              <a:buSzPts val="1900"/>
              <a:buFont typeface="Arial"/>
              <a:buNone/>
            </a:pPr>
            <a:r>
              <a:rPr b="0" i="0" lang="en-US" sz="1900" u="none" cap="none" strike="noStrike">
                <a:solidFill>
                  <a:srgbClr val="000000"/>
                </a:solidFill>
                <a:latin typeface="Roboto"/>
                <a:ea typeface="Roboto"/>
                <a:cs typeface="Roboto"/>
                <a:sym typeface="Roboto"/>
              </a:rPr>
              <a:t>500</a:t>
            </a:r>
            <a:endParaRPr b="0" i="0" sz="1900" u="none" cap="none" strike="noStrike">
              <a:solidFill>
                <a:srgbClr val="000000"/>
              </a:solidFill>
              <a:latin typeface="Roboto"/>
              <a:ea typeface="Roboto"/>
              <a:cs typeface="Roboto"/>
              <a:sym typeface="Roboto"/>
            </a:endParaRPr>
          </a:p>
          <a:p>
            <a:pPr indent="0" lvl="0" marL="38100" marR="0" rtl="0" algn="r">
              <a:lnSpc>
                <a:spcPct val="90000"/>
              </a:lnSpc>
              <a:spcBef>
                <a:spcPts val="0"/>
              </a:spcBef>
              <a:spcAft>
                <a:spcPts val="0"/>
              </a:spcAft>
              <a:buClr>
                <a:srgbClr val="000000"/>
              </a:buClr>
              <a:buSzPts val="1900"/>
              <a:buFont typeface="Arial"/>
              <a:buNone/>
            </a:pPr>
            <a:r>
              <a:t/>
            </a:r>
            <a:endParaRPr b="0" i="0" sz="1900" u="none" cap="none" strike="noStrike">
              <a:solidFill>
                <a:srgbClr val="000000"/>
              </a:solidFill>
              <a:latin typeface="Roboto"/>
              <a:ea typeface="Roboto"/>
              <a:cs typeface="Roboto"/>
              <a:sym typeface="Roboto"/>
            </a:endParaRPr>
          </a:p>
          <a:p>
            <a:pPr indent="0" lvl="0" marL="38100" marR="0" rtl="0" algn="r">
              <a:lnSpc>
                <a:spcPct val="90000"/>
              </a:lnSpc>
              <a:spcBef>
                <a:spcPts val="0"/>
              </a:spcBef>
              <a:spcAft>
                <a:spcPts val="0"/>
              </a:spcAft>
              <a:buClr>
                <a:srgbClr val="000000"/>
              </a:buClr>
              <a:buSzPts val="1900"/>
              <a:buFont typeface="Arial"/>
              <a:buNone/>
            </a:pPr>
            <a:r>
              <a:rPr b="0" i="0" lang="en-US" sz="1900" u="none" cap="none" strike="noStrike">
                <a:solidFill>
                  <a:srgbClr val="000000"/>
                </a:solidFill>
                <a:latin typeface="Roboto"/>
                <a:ea typeface="Roboto"/>
                <a:cs typeface="Roboto"/>
                <a:sym typeface="Roboto"/>
              </a:rPr>
              <a:t>0</a:t>
            </a:r>
            <a:endParaRPr b="0" i="0" sz="1900" u="none" cap="none" strike="noStrike">
              <a:solidFill>
                <a:srgbClr val="000000"/>
              </a:solidFill>
              <a:latin typeface="Roboto"/>
              <a:ea typeface="Roboto"/>
              <a:cs typeface="Roboto"/>
              <a:sym typeface="Roboto"/>
            </a:endParaRPr>
          </a:p>
        </p:txBody>
      </p:sp>
      <p:sp>
        <p:nvSpPr>
          <p:cNvPr id="925" name="Google Shape;925;g21e7270dd63_0_2050"/>
          <p:cNvSpPr txBox="1"/>
          <p:nvPr/>
        </p:nvSpPr>
        <p:spPr>
          <a:xfrm>
            <a:off x="9601262" y="9742163"/>
            <a:ext cx="477600" cy="619200"/>
          </a:xfrm>
          <a:prstGeom prst="rect">
            <a:avLst/>
          </a:prstGeom>
          <a:noFill/>
          <a:ln>
            <a:noFill/>
          </a:ln>
        </p:spPr>
        <p:txBody>
          <a:bodyPr anchorCtr="0" anchor="t" bIns="0" lIns="0" spcFirstLastPara="1" rIns="0" wrap="square" tIns="33875">
            <a:spAutoFit/>
          </a:bodyPr>
          <a:lstStyle/>
          <a:p>
            <a:pPr indent="0" lvl="0" marL="3810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Roboto"/>
                <a:ea typeface="Roboto"/>
                <a:cs typeface="Roboto"/>
                <a:sym typeface="Roboto"/>
              </a:rPr>
              <a:t>Milk</a:t>
            </a:r>
            <a:endParaRPr b="0" i="0" sz="1900" u="none" cap="none" strike="noStrike">
              <a:solidFill>
                <a:srgbClr val="000000"/>
              </a:solidFill>
              <a:latin typeface="Roboto"/>
              <a:ea typeface="Roboto"/>
              <a:cs typeface="Roboto"/>
              <a:sym typeface="Roboto"/>
            </a:endParaRPr>
          </a:p>
        </p:txBody>
      </p:sp>
      <p:sp>
        <p:nvSpPr>
          <p:cNvPr id="926" name="Google Shape;926;g21e7270dd63_0_2050"/>
          <p:cNvSpPr txBox="1"/>
          <p:nvPr/>
        </p:nvSpPr>
        <p:spPr>
          <a:xfrm>
            <a:off x="12493855" y="9742163"/>
            <a:ext cx="590400" cy="326700"/>
          </a:xfrm>
          <a:prstGeom prst="rect">
            <a:avLst/>
          </a:prstGeom>
          <a:noFill/>
          <a:ln>
            <a:noFill/>
          </a:ln>
        </p:spPr>
        <p:txBody>
          <a:bodyPr anchorCtr="0" anchor="t" bIns="0" lIns="0" spcFirstLastPara="1" rIns="0" wrap="square" tIns="33875">
            <a:spAutoFit/>
          </a:bodyPr>
          <a:lstStyle/>
          <a:p>
            <a:pPr indent="0" lvl="0" marL="3810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Roboto"/>
                <a:ea typeface="Roboto"/>
                <a:cs typeface="Roboto"/>
                <a:sym typeface="Roboto"/>
              </a:rPr>
              <a:t>Meat</a:t>
            </a:r>
            <a:endParaRPr b="0" i="0" sz="1900" u="none" cap="none" strike="noStrike">
              <a:solidFill>
                <a:srgbClr val="000000"/>
              </a:solidFill>
              <a:latin typeface="Roboto"/>
              <a:ea typeface="Roboto"/>
              <a:cs typeface="Roboto"/>
              <a:sym typeface="Roboto"/>
            </a:endParaRPr>
          </a:p>
        </p:txBody>
      </p:sp>
      <p:sp>
        <p:nvSpPr>
          <p:cNvPr id="927" name="Google Shape;927;g21e7270dd63_0_2050"/>
          <p:cNvSpPr/>
          <p:nvPr/>
        </p:nvSpPr>
        <p:spPr>
          <a:xfrm>
            <a:off x="9041359" y="4409229"/>
            <a:ext cx="267462" cy="267462"/>
          </a:xfrm>
          <a:custGeom>
            <a:rect b="b" l="l" r="r" t="t"/>
            <a:pathLst>
              <a:path extrusionOk="0" h="165100" w="165100">
                <a:moveTo>
                  <a:pt x="164591" y="0"/>
                </a:moveTo>
                <a:lnTo>
                  <a:pt x="0" y="0"/>
                </a:lnTo>
                <a:lnTo>
                  <a:pt x="0" y="164591"/>
                </a:lnTo>
                <a:lnTo>
                  <a:pt x="164591" y="164591"/>
                </a:lnTo>
                <a:lnTo>
                  <a:pt x="164591" y="0"/>
                </a:lnTo>
                <a:close/>
              </a:path>
            </a:pathLst>
          </a:custGeom>
          <a:solidFill>
            <a:srgbClr val="0341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Roboto"/>
              <a:ea typeface="Roboto"/>
              <a:cs typeface="Roboto"/>
              <a:sym typeface="Roboto"/>
            </a:endParaRPr>
          </a:p>
        </p:txBody>
      </p:sp>
      <p:sp>
        <p:nvSpPr>
          <p:cNvPr id="928" name="Google Shape;928;g21e7270dd63_0_2050"/>
          <p:cNvSpPr/>
          <p:nvPr/>
        </p:nvSpPr>
        <p:spPr>
          <a:xfrm>
            <a:off x="11156868" y="4409229"/>
            <a:ext cx="267462" cy="267462"/>
          </a:xfrm>
          <a:custGeom>
            <a:rect b="b" l="l" r="r" t="t"/>
            <a:pathLst>
              <a:path extrusionOk="0" h="165100" w="165100">
                <a:moveTo>
                  <a:pt x="164592" y="0"/>
                </a:moveTo>
                <a:lnTo>
                  <a:pt x="0" y="0"/>
                </a:lnTo>
                <a:lnTo>
                  <a:pt x="0" y="164591"/>
                </a:lnTo>
                <a:lnTo>
                  <a:pt x="164592" y="164591"/>
                </a:lnTo>
                <a:lnTo>
                  <a:pt x="164592" y="0"/>
                </a:lnTo>
                <a:close/>
              </a:path>
            </a:pathLst>
          </a:custGeom>
          <a:solidFill>
            <a:srgbClr val="96C08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Roboto"/>
              <a:ea typeface="Roboto"/>
              <a:cs typeface="Roboto"/>
              <a:sym typeface="Roboto"/>
            </a:endParaRPr>
          </a:p>
        </p:txBody>
      </p:sp>
      <p:sp>
        <p:nvSpPr>
          <p:cNvPr id="929" name="Google Shape;929;g21e7270dd63_0_2050"/>
          <p:cNvSpPr/>
          <p:nvPr/>
        </p:nvSpPr>
        <p:spPr>
          <a:xfrm>
            <a:off x="10099112" y="4409229"/>
            <a:ext cx="267462" cy="267462"/>
          </a:xfrm>
          <a:custGeom>
            <a:rect b="b" l="l" r="r" t="t"/>
            <a:pathLst>
              <a:path extrusionOk="0" h="165100" w="165100">
                <a:moveTo>
                  <a:pt x="164591" y="0"/>
                </a:moveTo>
                <a:lnTo>
                  <a:pt x="0" y="0"/>
                </a:lnTo>
                <a:lnTo>
                  <a:pt x="0" y="164591"/>
                </a:lnTo>
                <a:lnTo>
                  <a:pt x="164591" y="164591"/>
                </a:lnTo>
                <a:lnTo>
                  <a:pt x="164591" y="0"/>
                </a:lnTo>
                <a:close/>
              </a:path>
            </a:pathLst>
          </a:custGeom>
          <a:solidFill>
            <a:srgbClr val="00681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Roboto"/>
              <a:ea typeface="Roboto"/>
              <a:cs typeface="Roboto"/>
              <a:sym typeface="Roboto"/>
            </a:endParaRPr>
          </a:p>
        </p:txBody>
      </p:sp>
      <p:sp>
        <p:nvSpPr>
          <p:cNvPr id="930" name="Google Shape;930;g21e7270dd63_0_2050"/>
          <p:cNvSpPr/>
          <p:nvPr/>
        </p:nvSpPr>
        <p:spPr>
          <a:xfrm>
            <a:off x="12214621" y="4409229"/>
            <a:ext cx="269519" cy="267462"/>
          </a:xfrm>
          <a:custGeom>
            <a:rect b="b" l="l" r="r" t="t"/>
            <a:pathLst>
              <a:path extrusionOk="0" h="165100" w="166370">
                <a:moveTo>
                  <a:pt x="166116" y="0"/>
                </a:moveTo>
                <a:lnTo>
                  <a:pt x="0" y="0"/>
                </a:lnTo>
                <a:lnTo>
                  <a:pt x="0" y="164591"/>
                </a:lnTo>
                <a:lnTo>
                  <a:pt x="166116" y="164591"/>
                </a:lnTo>
                <a:lnTo>
                  <a:pt x="166116" y="0"/>
                </a:lnTo>
                <a:close/>
              </a:path>
            </a:pathLst>
          </a:custGeom>
          <a:solidFill>
            <a:srgbClr val="DED2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Roboto"/>
              <a:ea typeface="Roboto"/>
              <a:cs typeface="Roboto"/>
              <a:sym typeface="Roboto"/>
            </a:endParaRPr>
          </a:p>
        </p:txBody>
      </p:sp>
      <p:sp>
        <p:nvSpPr>
          <p:cNvPr id="931" name="Google Shape;931;g21e7270dd63_0_2050"/>
          <p:cNvSpPr/>
          <p:nvPr/>
        </p:nvSpPr>
        <p:spPr>
          <a:xfrm>
            <a:off x="13272378" y="4409229"/>
            <a:ext cx="269519" cy="267462"/>
          </a:xfrm>
          <a:custGeom>
            <a:rect b="b" l="l" r="r" t="t"/>
            <a:pathLst>
              <a:path extrusionOk="0" h="165100" w="166370">
                <a:moveTo>
                  <a:pt x="166116" y="0"/>
                </a:moveTo>
                <a:lnTo>
                  <a:pt x="0" y="0"/>
                </a:lnTo>
                <a:lnTo>
                  <a:pt x="0" y="164591"/>
                </a:lnTo>
                <a:lnTo>
                  <a:pt x="166116" y="164591"/>
                </a:lnTo>
                <a:lnTo>
                  <a:pt x="166116" y="0"/>
                </a:lnTo>
                <a:close/>
              </a:path>
            </a:pathLst>
          </a:custGeom>
          <a:solidFill>
            <a:srgbClr val="FDF87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Roboto"/>
              <a:ea typeface="Roboto"/>
              <a:cs typeface="Roboto"/>
              <a:sym typeface="Roboto"/>
            </a:endParaRPr>
          </a:p>
        </p:txBody>
      </p:sp>
      <p:sp>
        <p:nvSpPr>
          <p:cNvPr id="932" name="Google Shape;932;g21e7270dd63_0_2050"/>
          <p:cNvSpPr txBox="1"/>
          <p:nvPr/>
        </p:nvSpPr>
        <p:spPr>
          <a:xfrm>
            <a:off x="7531130" y="2585200"/>
            <a:ext cx="6410400" cy="801300"/>
          </a:xfrm>
          <a:prstGeom prst="rect">
            <a:avLst/>
          </a:prstGeom>
          <a:noFill/>
          <a:ln>
            <a:noFill/>
          </a:ln>
        </p:spPr>
        <p:txBody>
          <a:bodyPr anchorCtr="0" anchor="t" bIns="0" lIns="0" spcFirstLastPara="1" rIns="0" wrap="square" tIns="93125">
            <a:spAutoFit/>
          </a:bodyPr>
          <a:lstStyle/>
          <a:p>
            <a:pPr indent="0" lvl="0" marL="38100" marR="12700" rtl="0" algn="l">
              <a:lnSpc>
                <a:spcPct val="107800"/>
              </a:lnSpc>
              <a:spcBef>
                <a:spcPts val="0"/>
              </a:spcBef>
              <a:spcAft>
                <a:spcPts val="0"/>
              </a:spcAft>
              <a:buClr>
                <a:srgbClr val="000000"/>
              </a:buClr>
              <a:buSzPts val="2500"/>
              <a:buFont typeface="Arial"/>
              <a:buNone/>
            </a:pPr>
            <a:r>
              <a:rPr b="0" i="0" lang="en-US" sz="2500" u="none" cap="none" strike="noStrike">
                <a:solidFill>
                  <a:srgbClr val="B02C20"/>
                </a:solidFill>
                <a:latin typeface="Roboto"/>
                <a:ea typeface="Roboto"/>
                <a:cs typeface="Roboto"/>
                <a:sym typeface="Roboto"/>
              </a:rPr>
              <a:t>Local production is rising slowly  </a:t>
            </a:r>
            <a:endParaRPr b="0" i="0" sz="2500" u="none" cap="none" strike="noStrike">
              <a:solidFill>
                <a:srgbClr val="B02C20"/>
              </a:solidFill>
              <a:latin typeface="Roboto"/>
              <a:ea typeface="Roboto"/>
              <a:cs typeface="Roboto"/>
              <a:sym typeface="Roboto"/>
            </a:endParaRPr>
          </a:p>
          <a:p>
            <a:pPr indent="0" lvl="0" marL="38100" marR="12700" rtl="0" algn="l">
              <a:lnSpc>
                <a:spcPct val="107800"/>
              </a:lnSpc>
              <a:spcBef>
                <a:spcPts val="0"/>
              </a:spcBef>
              <a:spcAft>
                <a:spcPts val="0"/>
              </a:spcAft>
              <a:buClr>
                <a:srgbClr val="000000"/>
              </a:buClr>
              <a:buSzPts val="1900"/>
              <a:buFont typeface="Arial"/>
              <a:buNone/>
            </a:pPr>
            <a:r>
              <a:rPr b="0" i="0" lang="en-US" sz="1900" u="none" cap="none" strike="noStrike">
                <a:solidFill>
                  <a:schemeClr val="dk2"/>
                </a:solidFill>
                <a:latin typeface="Roboto"/>
                <a:ea typeface="Roboto"/>
                <a:cs typeface="Roboto"/>
                <a:sym typeface="Roboto"/>
              </a:rPr>
              <a:t>Local production of milk and meat in Kenya,  1000 tons</a:t>
            </a:r>
            <a:endParaRPr b="0" i="0" sz="1900" u="none" cap="none" strike="noStrike">
              <a:solidFill>
                <a:schemeClr val="dk2"/>
              </a:solidFill>
              <a:latin typeface="Roboto"/>
              <a:ea typeface="Roboto"/>
              <a:cs typeface="Roboto"/>
              <a:sym typeface="Roboto"/>
            </a:endParaRPr>
          </a:p>
        </p:txBody>
      </p:sp>
      <p:sp>
        <p:nvSpPr>
          <p:cNvPr id="933" name="Google Shape;933;g21e7270dd63_0_2050"/>
          <p:cNvSpPr txBox="1"/>
          <p:nvPr/>
        </p:nvSpPr>
        <p:spPr>
          <a:xfrm>
            <a:off x="13603388" y="4378826"/>
            <a:ext cx="596100" cy="326700"/>
          </a:xfrm>
          <a:prstGeom prst="rect">
            <a:avLst/>
          </a:prstGeom>
          <a:noFill/>
          <a:ln>
            <a:noFill/>
          </a:ln>
        </p:spPr>
        <p:txBody>
          <a:bodyPr anchorCtr="0" anchor="t" bIns="0" lIns="0" spcFirstLastPara="1" rIns="0" wrap="square" tIns="33875">
            <a:spAutoFit/>
          </a:bodyPr>
          <a:lstStyle/>
          <a:p>
            <a:pPr indent="0" lvl="0" marL="3810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Roboto"/>
                <a:ea typeface="Roboto"/>
                <a:cs typeface="Roboto"/>
                <a:sym typeface="Roboto"/>
              </a:rPr>
              <a:t>2021</a:t>
            </a:r>
            <a:endParaRPr b="0" i="0" sz="1900" u="none" cap="none" strike="noStrike">
              <a:solidFill>
                <a:srgbClr val="000000"/>
              </a:solidFill>
              <a:latin typeface="Roboto"/>
              <a:ea typeface="Roboto"/>
              <a:cs typeface="Roboto"/>
              <a:sym typeface="Roboto"/>
            </a:endParaRPr>
          </a:p>
        </p:txBody>
      </p:sp>
      <p:sp>
        <p:nvSpPr>
          <p:cNvPr id="934" name="Google Shape;934;g21e7270dd63_0_2050"/>
          <p:cNvSpPr txBox="1"/>
          <p:nvPr/>
        </p:nvSpPr>
        <p:spPr>
          <a:xfrm>
            <a:off x="1437523" y="10355017"/>
            <a:ext cx="759300" cy="326700"/>
          </a:xfrm>
          <a:prstGeom prst="rect">
            <a:avLst/>
          </a:prstGeom>
          <a:noFill/>
          <a:ln>
            <a:noFill/>
          </a:ln>
        </p:spPr>
        <p:txBody>
          <a:bodyPr anchorCtr="0" anchor="t" bIns="0" lIns="0" spcFirstLastPara="1" rIns="0" wrap="square" tIns="33875">
            <a:spAutoFit/>
          </a:bodyPr>
          <a:lstStyle/>
          <a:p>
            <a:pPr indent="0" lvl="0" marL="38100" marR="0" rtl="0" algn="l">
              <a:lnSpc>
                <a:spcPct val="100000"/>
              </a:lnSpc>
              <a:spcBef>
                <a:spcPts val="0"/>
              </a:spcBef>
              <a:spcAft>
                <a:spcPts val="0"/>
              </a:spcAft>
              <a:buClr>
                <a:srgbClr val="000000"/>
              </a:buClr>
              <a:buSzPts val="1900"/>
              <a:buFont typeface="Arial"/>
              <a:buNone/>
            </a:pPr>
            <a:r>
              <a:rPr b="1" i="0" lang="en-US" sz="1900" u="none" cap="none" strike="noStrike">
                <a:solidFill>
                  <a:srgbClr val="034101"/>
                </a:solidFill>
                <a:latin typeface="Arial"/>
                <a:ea typeface="Arial"/>
                <a:cs typeface="Arial"/>
                <a:sym typeface="Arial"/>
              </a:rPr>
              <a:t>CAGR</a:t>
            </a:r>
            <a:endParaRPr b="0" i="0" sz="1900" u="none" cap="none" strike="noStrike">
              <a:solidFill>
                <a:srgbClr val="000000"/>
              </a:solidFill>
              <a:latin typeface="Arial"/>
              <a:ea typeface="Arial"/>
              <a:cs typeface="Arial"/>
              <a:sym typeface="Arial"/>
            </a:endParaRPr>
          </a:p>
        </p:txBody>
      </p:sp>
      <p:sp>
        <p:nvSpPr>
          <p:cNvPr id="935" name="Google Shape;935;g21e7270dd63_0_2050"/>
          <p:cNvSpPr/>
          <p:nvPr/>
        </p:nvSpPr>
        <p:spPr>
          <a:xfrm>
            <a:off x="2906874" y="10273993"/>
            <a:ext cx="1165517" cy="514350"/>
          </a:xfrm>
          <a:custGeom>
            <a:rect b="b" l="l" r="r" t="t"/>
            <a:pathLst>
              <a:path extrusionOk="0" h="317500" w="719455">
                <a:moveTo>
                  <a:pt x="0" y="158495"/>
                </a:moveTo>
                <a:lnTo>
                  <a:pt x="22502" y="103189"/>
                </a:lnTo>
                <a:lnTo>
                  <a:pt x="84591" y="56376"/>
                </a:lnTo>
                <a:lnTo>
                  <a:pt x="127940" y="37274"/>
                </a:lnTo>
                <a:lnTo>
                  <a:pt x="178138" y="21637"/>
                </a:lnTo>
                <a:lnTo>
                  <a:pt x="234169" y="9915"/>
                </a:lnTo>
                <a:lnTo>
                  <a:pt x="295016" y="2553"/>
                </a:lnTo>
                <a:lnTo>
                  <a:pt x="359664" y="0"/>
                </a:lnTo>
                <a:lnTo>
                  <a:pt x="424311" y="2553"/>
                </a:lnTo>
                <a:lnTo>
                  <a:pt x="485158" y="9915"/>
                </a:lnTo>
                <a:lnTo>
                  <a:pt x="541189" y="21637"/>
                </a:lnTo>
                <a:lnTo>
                  <a:pt x="591387" y="37274"/>
                </a:lnTo>
                <a:lnTo>
                  <a:pt x="634736" y="56376"/>
                </a:lnTo>
                <a:lnTo>
                  <a:pt x="670221" y="78497"/>
                </a:lnTo>
                <a:lnTo>
                  <a:pt x="713533" y="130004"/>
                </a:lnTo>
                <a:lnTo>
                  <a:pt x="719328" y="158495"/>
                </a:lnTo>
                <a:lnTo>
                  <a:pt x="713533" y="186984"/>
                </a:lnTo>
                <a:lnTo>
                  <a:pt x="670221" y="238489"/>
                </a:lnTo>
                <a:lnTo>
                  <a:pt x="634736" y="260610"/>
                </a:lnTo>
                <a:lnTo>
                  <a:pt x="591387" y="279713"/>
                </a:lnTo>
                <a:lnTo>
                  <a:pt x="541189" y="295351"/>
                </a:lnTo>
                <a:lnTo>
                  <a:pt x="485158" y="307075"/>
                </a:lnTo>
                <a:lnTo>
                  <a:pt x="424311" y="314438"/>
                </a:lnTo>
                <a:lnTo>
                  <a:pt x="359664" y="316991"/>
                </a:lnTo>
                <a:lnTo>
                  <a:pt x="295016" y="314438"/>
                </a:lnTo>
                <a:lnTo>
                  <a:pt x="234169" y="307075"/>
                </a:lnTo>
                <a:lnTo>
                  <a:pt x="178138" y="295351"/>
                </a:lnTo>
                <a:lnTo>
                  <a:pt x="127940" y="279713"/>
                </a:lnTo>
                <a:lnTo>
                  <a:pt x="84591" y="260610"/>
                </a:lnTo>
                <a:lnTo>
                  <a:pt x="49106" y="238489"/>
                </a:lnTo>
                <a:lnTo>
                  <a:pt x="5794" y="186984"/>
                </a:lnTo>
                <a:lnTo>
                  <a:pt x="0" y="158495"/>
                </a:lnTo>
                <a:close/>
              </a:path>
            </a:pathLst>
          </a:custGeom>
          <a:noFill/>
          <a:ln cap="flat" cmpd="sng" w="12700">
            <a:solidFill>
              <a:srgbClr val="03410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Roboto"/>
              <a:ea typeface="Roboto"/>
              <a:cs typeface="Roboto"/>
              <a:sym typeface="Roboto"/>
            </a:endParaRPr>
          </a:p>
        </p:txBody>
      </p:sp>
      <p:sp>
        <p:nvSpPr>
          <p:cNvPr id="936" name="Google Shape;936;g21e7270dd63_0_2050"/>
          <p:cNvSpPr txBox="1"/>
          <p:nvPr/>
        </p:nvSpPr>
        <p:spPr>
          <a:xfrm>
            <a:off x="3142751" y="10329380"/>
            <a:ext cx="699300" cy="326700"/>
          </a:xfrm>
          <a:prstGeom prst="rect">
            <a:avLst/>
          </a:prstGeom>
          <a:noFill/>
          <a:ln>
            <a:noFill/>
          </a:ln>
        </p:spPr>
        <p:txBody>
          <a:bodyPr anchorCtr="0" anchor="t" bIns="0" lIns="0" spcFirstLastPara="1" rIns="0" wrap="square" tIns="33875">
            <a:spAutoFit/>
          </a:bodyPr>
          <a:lstStyle/>
          <a:p>
            <a:pPr indent="0" lvl="0" marL="38100" marR="0" rtl="0" algn="l">
              <a:lnSpc>
                <a:spcPct val="100000"/>
              </a:lnSpc>
              <a:spcBef>
                <a:spcPts val="0"/>
              </a:spcBef>
              <a:spcAft>
                <a:spcPts val="0"/>
              </a:spcAft>
              <a:buClr>
                <a:srgbClr val="000000"/>
              </a:buClr>
              <a:buSzPts val="1900"/>
              <a:buFont typeface="Arial"/>
              <a:buNone/>
            </a:pPr>
            <a:r>
              <a:rPr b="0" i="0" lang="en-US" sz="1900" u="none" cap="none" strike="noStrike">
                <a:solidFill>
                  <a:srgbClr val="034101"/>
                </a:solidFill>
                <a:latin typeface="Roboto"/>
                <a:ea typeface="Roboto"/>
                <a:cs typeface="Roboto"/>
                <a:sym typeface="Roboto"/>
              </a:rPr>
              <a:t>5.6%</a:t>
            </a:r>
            <a:endParaRPr b="0" i="0" sz="1900" u="none" cap="none" strike="noStrike">
              <a:solidFill>
                <a:srgbClr val="000000"/>
              </a:solidFill>
              <a:latin typeface="Roboto"/>
              <a:ea typeface="Roboto"/>
              <a:cs typeface="Roboto"/>
              <a:sym typeface="Roboto"/>
            </a:endParaRPr>
          </a:p>
        </p:txBody>
      </p:sp>
      <p:sp>
        <p:nvSpPr>
          <p:cNvPr id="937" name="Google Shape;937;g21e7270dd63_0_2050"/>
          <p:cNvSpPr/>
          <p:nvPr/>
        </p:nvSpPr>
        <p:spPr>
          <a:xfrm>
            <a:off x="5350311" y="10273993"/>
            <a:ext cx="1165515" cy="514350"/>
          </a:xfrm>
          <a:custGeom>
            <a:rect b="b" l="l" r="r" t="t"/>
            <a:pathLst>
              <a:path extrusionOk="0" h="317500" w="719454">
                <a:moveTo>
                  <a:pt x="0" y="158495"/>
                </a:moveTo>
                <a:lnTo>
                  <a:pt x="22502" y="103189"/>
                </a:lnTo>
                <a:lnTo>
                  <a:pt x="84591" y="56376"/>
                </a:lnTo>
                <a:lnTo>
                  <a:pt x="127940" y="37274"/>
                </a:lnTo>
                <a:lnTo>
                  <a:pt x="178138" y="21637"/>
                </a:lnTo>
                <a:lnTo>
                  <a:pt x="234169" y="9915"/>
                </a:lnTo>
                <a:lnTo>
                  <a:pt x="295016" y="2553"/>
                </a:lnTo>
                <a:lnTo>
                  <a:pt x="359664" y="0"/>
                </a:lnTo>
                <a:lnTo>
                  <a:pt x="424311" y="2553"/>
                </a:lnTo>
                <a:lnTo>
                  <a:pt x="485158" y="9915"/>
                </a:lnTo>
                <a:lnTo>
                  <a:pt x="541189" y="21637"/>
                </a:lnTo>
                <a:lnTo>
                  <a:pt x="591387" y="37274"/>
                </a:lnTo>
                <a:lnTo>
                  <a:pt x="634736" y="56376"/>
                </a:lnTo>
                <a:lnTo>
                  <a:pt x="670221" y="78497"/>
                </a:lnTo>
                <a:lnTo>
                  <a:pt x="713533" y="130004"/>
                </a:lnTo>
                <a:lnTo>
                  <a:pt x="719328" y="158495"/>
                </a:lnTo>
                <a:lnTo>
                  <a:pt x="713533" y="186984"/>
                </a:lnTo>
                <a:lnTo>
                  <a:pt x="670221" y="238489"/>
                </a:lnTo>
                <a:lnTo>
                  <a:pt x="634736" y="260610"/>
                </a:lnTo>
                <a:lnTo>
                  <a:pt x="591387" y="279713"/>
                </a:lnTo>
                <a:lnTo>
                  <a:pt x="541189" y="295351"/>
                </a:lnTo>
                <a:lnTo>
                  <a:pt x="485158" y="307075"/>
                </a:lnTo>
                <a:lnTo>
                  <a:pt x="424311" y="314438"/>
                </a:lnTo>
                <a:lnTo>
                  <a:pt x="359664" y="316991"/>
                </a:lnTo>
                <a:lnTo>
                  <a:pt x="295016" y="314438"/>
                </a:lnTo>
                <a:lnTo>
                  <a:pt x="234169" y="307075"/>
                </a:lnTo>
                <a:lnTo>
                  <a:pt x="178138" y="295351"/>
                </a:lnTo>
                <a:lnTo>
                  <a:pt x="127940" y="279713"/>
                </a:lnTo>
                <a:lnTo>
                  <a:pt x="84591" y="260610"/>
                </a:lnTo>
                <a:lnTo>
                  <a:pt x="49106" y="238489"/>
                </a:lnTo>
                <a:lnTo>
                  <a:pt x="5794" y="186984"/>
                </a:lnTo>
                <a:lnTo>
                  <a:pt x="0" y="158495"/>
                </a:lnTo>
                <a:close/>
              </a:path>
            </a:pathLst>
          </a:custGeom>
          <a:noFill/>
          <a:ln cap="flat" cmpd="sng" w="12700">
            <a:solidFill>
              <a:srgbClr val="03410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Roboto"/>
              <a:ea typeface="Roboto"/>
              <a:cs typeface="Roboto"/>
              <a:sym typeface="Roboto"/>
            </a:endParaRPr>
          </a:p>
        </p:txBody>
      </p:sp>
      <p:sp>
        <p:nvSpPr>
          <p:cNvPr id="938" name="Google Shape;938;g21e7270dd63_0_2050"/>
          <p:cNvSpPr txBox="1"/>
          <p:nvPr/>
        </p:nvSpPr>
        <p:spPr>
          <a:xfrm>
            <a:off x="5587217" y="10329380"/>
            <a:ext cx="699300" cy="326700"/>
          </a:xfrm>
          <a:prstGeom prst="rect">
            <a:avLst/>
          </a:prstGeom>
          <a:noFill/>
          <a:ln>
            <a:noFill/>
          </a:ln>
        </p:spPr>
        <p:txBody>
          <a:bodyPr anchorCtr="0" anchor="t" bIns="0" lIns="0" spcFirstLastPara="1" rIns="0" wrap="square" tIns="33875">
            <a:spAutoFit/>
          </a:bodyPr>
          <a:lstStyle/>
          <a:p>
            <a:pPr indent="0" lvl="0" marL="38100" marR="0" rtl="0" algn="l">
              <a:lnSpc>
                <a:spcPct val="100000"/>
              </a:lnSpc>
              <a:spcBef>
                <a:spcPts val="0"/>
              </a:spcBef>
              <a:spcAft>
                <a:spcPts val="0"/>
              </a:spcAft>
              <a:buClr>
                <a:srgbClr val="000000"/>
              </a:buClr>
              <a:buSzPts val="1900"/>
              <a:buFont typeface="Arial"/>
              <a:buNone/>
            </a:pPr>
            <a:r>
              <a:rPr b="0" i="0" lang="en-US" sz="1900" u="none" cap="none" strike="noStrike">
                <a:solidFill>
                  <a:srgbClr val="034101"/>
                </a:solidFill>
                <a:latin typeface="Roboto"/>
                <a:ea typeface="Roboto"/>
                <a:cs typeface="Roboto"/>
                <a:sym typeface="Roboto"/>
              </a:rPr>
              <a:t>6.9%</a:t>
            </a:r>
            <a:endParaRPr b="0" i="0" sz="1900" u="none" cap="none" strike="noStrike">
              <a:solidFill>
                <a:srgbClr val="000000"/>
              </a:solidFill>
              <a:latin typeface="Roboto"/>
              <a:ea typeface="Roboto"/>
              <a:cs typeface="Roboto"/>
              <a:sym typeface="Roboto"/>
            </a:endParaRPr>
          </a:p>
        </p:txBody>
      </p:sp>
      <p:sp>
        <p:nvSpPr>
          <p:cNvPr id="939" name="Google Shape;939;g21e7270dd63_0_2050"/>
          <p:cNvSpPr/>
          <p:nvPr/>
        </p:nvSpPr>
        <p:spPr>
          <a:xfrm>
            <a:off x="9391476" y="10273993"/>
            <a:ext cx="1165515" cy="514350"/>
          </a:xfrm>
          <a:custGeom>
            <a:rect b="b" l="l" r="r" t="t"/>
            <a:pathLst>
              <a:path extrusionOk="0" h="317500" w="719454">
                <a:moveTo>
                  <a:pt x="0" y="158495"/>
                </a:moveTo>
                <a:lnTo>
                  <a:pt x="22502" y="103189"/>
                </a:lnTo>
                <a:lnTo>
                  <a:pt x="84591" y="56376"/>
                </a:lnTo>
                <a:lnTo>
                  <a:pt x="127940" y="37274"/>
                </a:lnTo>
                <a:lnTo>
                  <a:pt x="178138" y="21637"/>
                </a:lnTo>
                <a:lnTo>
                  <a:pt x="234169" y="9915"/>
                </a:lnTo>
                <a:lnTo>
                  <a:pt x="295016" y="2553"/>
                </a:lnTo>
                <a:lnTo>
                  <a:pt x="359663" y="0"/>
                </a:lnTo>
                <a:lnTo>
                  <a:pt x="424311" y="2553"/>
                </a:lnTo>
                <a:lnTo>
                  <a:pt x="485158" y="9915"/>
                </a:lnTo>
                <a:lnTo>
                  <a:pt x="541189" y="21637"/>
                </a:lnTo>
                <a:lnTo>
                  <a:pt x="591387" y="37274"/>
                </a:lnTo>
                <a:lnTo>
                  <a:pt x="634736" y="56376"/>
                </a:lnTo>
                <a:lnTo>
                  <a:pt x="670221" y="78497"/>
                </a:lnTo>
                <a:lnTo>
                  <a:pt x="713533" y="130004"/>
                </a:lnTo>
                <a:lnTo>
                  <a:pt x="719328" y="158495"/>
                </a:lnTo>
                <a:lnTo>
                  <a:pt x="713533" y="186984"/>
                </a:lnTo>
                <a:lnTo>
                  <a:pt x="670221" y="238489"/>
                </a:lnTo>
                <a:lnTo>
                  <a:pt x="634736" y="260610"/>
                </a:lnTo>
                <a:lnTo>
                  <a:pt x="591387" y="279713"/>
                </a:lnTo>
                <a:lnTo>
                  <a:pt x="541189" y="295351"/>
                </a:lnTo>
                <a:lnTo>
                  <a:pt x="485158" y="307075"/>
                </a:lnTo>
                <a:lnTo>
                  <a:pt x="424311" y="314438"/>
                </a:lnTo>
                <a:lnTo>
                  <a:pt x="359663" y="316991"/>
                </a:lnTo>
                <a:lnTo>
                  <a:pt x="295016" y="314438"/>
                </a:lnTo>
                <a:lnTo>
                  <a:pt x="234169" y="307075"/>
                </a:lnTo>
                <a:lnTo>
                  <a:pt x="178138" y="295351"/>
                </a:lnTo>
                <a:lnTo>
                  <a:pt x="127940" y="279713"/>
                </a:lnTo>
                <a:lnTo>
                  <a:pt x="84591" y="260610"/>
                </a:lnTo>
                <a:lnTo>
                  <a:pt x="49106" y="238489"/>
                </a:lnTo>
                <a:lnTo>
                  <a:pt x="5794" y="186984"/>
                </a:lnTo>
                <a:lnTo>
                  <a:pt x="0" y="158495"/>
                </a:lnTo>
                <a:close/>
              </a:path>
            </a:pathLst>
          </a:custGeom>
          <a:noFill/>
          <a:ln cap="flat" cmpd="sng" w="12700">
            <a:solidFill>
              <a:srgbClr val="03410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Roboto"/>
              <a:ea typeface="Roboto"/>
              <a:cs typeface="Roboto"/>
              <a:sym typeface="Roboto"/>
            </a:endParaRPr>
          </a:p>
        </p:txBody>
      </p:sp>
      <p:sp>
        <p:nvSpPr>
          <p:cNvPr id="940" name="Google Shape;940;g21e7270dd63_0_2050"/>
          <p:cNvSpPr txBox="1"/>
          <p:nvPr/>
        </p:nvSpPr>
        <p:spPr>
          <a:xfrm>
            <a:off x="9630233" y="10329380"/>
            <a:ext cx="699300" cy="326700"/>
          </a:xfrm>
          <a:prstGeom prst="rect">
            <a:avLst/>
          </a:prstGeom>
          <a:noFill/>
          <a:ln>
            <a:noFill/>
          </a:ln>
        </p:spPr>
        <p:txBody>
          <a:bodyPr anchorCtr="0" anchor="t" bIns="0" lIns="0" spcFirstLastPara="1" rIns="0" wrap="square" tIns="33875">
            <a:spAutoFit/>
          </a:bodyPr>
          <a:lstStyle/>
          <a:p>
            <a:pPr indent="0" lvl="0" marL="38100" marR="0" rtl="0" algn="l">
              <a:lnSpc>
                <a:spcPct val="100000"/>
              </a:lnSpc>
              <a:spcBef>
                <a:spcPts val="0"/>
              </a:spcBef>
              <a:spcAft>
                <a:spcPts val="0"/>
              </a:spcAft>
              <a:buClr>
                <a:srgbClr val="000000"/>
              </a:buClr>
              <a:buSzPts val="1900"/>
              <a:buFont typeface="Arial"/>
              <a:buNone/>
            </a:pPr>
            <a:r>
              <a:rPr b="0" i="0" lang="en-US" sz="1900" u="none" cap="none" strike="noStrike">
                <a:solidFill>
                  <a:srgbClr val="034101"/>
                </a:solidFill>
                <a:latin typeface="Roboto"/>
                <a:ea typeface="Roboto"/>
                <a:cs typeface="Roboto"/>
                <a:sym typeface="Roboto"/>
              </a:rPr>
              <a:t>3.0%</a:t>
            </a:r>
            <a:endParaRPr b="0" i="0" sz="1900" u="none" cap="none" strike="noStrike">
              <a:solidFill>
                <a:srgbClr val="000000"/>
              </a:solidFill>
              <a:latin typeface="Roboto"/>
              <a:ea typeface="Roboto"/>
              <a:cs typeface="Roboto"/>
              <a:sym typeface="Roboto"/>
            </a:endParaRPr>
          </a:p>
        </p:txBody>
      </p:sp>
      <p:sp>
        <p:nvSpPr>
          <p:cNvPr id="941" name="Google Shape;941;g21e7270dd63_0_2050"/>
          <p:cNvSpPr/>
          <p:nvPr/>
        </p:nvSpPr>
        <p:spPr>
          <a:xfrm>
            <a:off x="12584466" y="10273993"/>
            <a:ext cx="1165515" cy="514350"/>
          </a:xfrm>
          <a:custGeom>
            <a:rect b="b" l="l" r="r" t="t"/>
            <a:pathLst>
              <a:path extrusionOk="0" h="317500" w="719454">
                <a:moveTo>
                  <a:pt x="0" y="158495"/>
                </a:moveTo>
                <a:lnTo>
                  <a:pt x="22502" y="103189"/>
                </a:lnTo>
                <a:lnTo>
                  <a:pt x="84591" y="56376"/>
                </a:lnTo>
                <a:lnTo>
                  <a:pt x="127940" y="37274"/>
                </a:lnTo>
                <a:lnTo>
                  <a:pt x="178138" y="21637"/>
                </a:lnTo>
                <a:lnTo>
                  <a:pt x="234169" y="9915"/>
                </a:lnTo>
                <a:lnTo>
                  <a:pt x="295016" y="2553"/>
                </a:lnTo>
                <a:lnTo>
                  <a:pt x="359663" y="0"/>
                </a:lnTo>
                <a:lnTo>
                  <a:pt x="424311" y="2553"/>
                </a:lnTo>
                <a:lnTo>
                  <a:pt x="485158" y="9915"/>
                </a:lnTo>
                <a:lnTo>
                  <a:pt x="541189" y="21637"/>
                </a:lnTo>
                <a:lnTo>
                  <a:pt x="591387" y="37274"/>
                </a:lnTo>
                <a:lnTo>
                  <a:pt x="634736" y="56376"/>
                </a:lnTo>
                <a:lnTo>
                  <a:pt x="670221" y="78497"/>
                </a:lnTo>
                <a:lnTo>
                  <a:pt x="713533" y="130004"/>
                </a:lnTo>
                <a:lnTo>
                  <a:pt x="719327" y="158495"/>
                </a:lnTo>
                <a:lnTo>
                  <a:pt x="713533" y="186984"/>
                </a:lnTo>
                <a:lnTo>
                  <a:pt x="670221" y="238489"/>
                </a:lnTo>
                <a:lnTo>
                  <a:pt x="634736" y="260610"/>
                </a:lnTo>
                <a:lnTo>
                  <a:pt x="591387" y="279713"/>
                </a:lnTo>
                <a:lnTo>
                  <a:pt x="541189" y="295351"/>
                </a:lnTo>
                <a:lnTo>
                  <a:pt x="485158" y="307075"/>
                </a:lnTo>
                <a:lnTo>
                  <a:pt x="424311" y="314438"/>
                </a:lnTo>
                <a:lnTo>
                  <a:pt x="359663" y="316991"/>
                </a:lnTo>
                <a:lnTo>
                  <a:pt x="295016" y="314438"/>
                </a:lnTo>
                <a:lnTo>
                  <a:pt x="234169" y="307075"/>
                </a:lnTo>
                <a:lnTo>
                  <a:pt x="178138" y="295351"/>
                </a:lnTo>
                <a:lnTo>
                  <a:pt x="127940" y="279713"/>
                </a:lnTo>
                <a:lnTo>
                  <a:pt x="84591" y="260610"/>
                </a:lnTo>
                <a:lnTo>
                  <a:pt x="49106" y="238489"/>
                </a:lnTo>
                <a:lnTo>
                  <a:pt x="5794" y="186984"/>
                </a:lnTo>
                <a:lnTo>
                  <a:pt x="0" y="158495"/>
                </a:lnTo>
                <a:close/>
              </a:path>
            </a:pathLst>
          </a:custGeom>
          <a:noFill/>
          <a:ln cap="flat" cmpd="sng" w="12700">
            <a:solidFill>
              <a:srgbClr val="03410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Roboto"/>
              <a:ea typeface="Roboto"/>
              <a:cs typeface="Roboto"/>
              <a:sym typeface="Roboto"/>
            </a:endParaRPr>
          </a:p>
        </p:txBody>
      </p:sp>
      <p:sp>
        <p:nvSpPr>
          <p:cNvPr id="942" name="Google Shape;942;g21e7270dd63_0_2050"/>
          <p:cNvSpPr txBox="1"/>
          <p:nvPr/>
        </p:nvSpPr>
        <p:spPr>
          <a:xfrm>
            <a:off x="12774937" y="10329380"/>
            <a:ext cx="795900" cy="326700"/>
          </a:xfrm>
          <a:prstGeom prst="rect">
            <a:avLst/>
          </a:prstGeom>
          <a:noFill/>
          <a:ln>
            <a:noFill/>
          </a:ln>
        </p:spPr>
        <p:txBody>
          <a:bodyPr anchorCtr="0" anchor="t" bIns="0" lIns="0" spcFirstLastPara="1" rIns="0" wrap="square" tIns="33875">
            <a:spAutoFit/>
          </a:bodyPr>
          <a:lstStyle/>
          <a:p>
            <a:pPr indent="0" lvl="0" marL="38100" marR="0" rtl="0" algn="l">
              <a:lnSpc>
                <a:spcPct val="100000"/>
              </a:lnSpc>
              <a:spcBef>
                <a:spcPts val="0"/>
              </a:spcBef>
              <a:spcAft>
                <a:spcPts val="0"/>
              </a:spcAft>
              <a:buClr>
                <a:srgbClr val="000000"/>
              </a:buClr>
              <a:buSzPts val="1900"/>
              <a:buFont typeface="Arial"/>
              <a:buNone/>
            </a:pPr>
            <a:r>
              <a:rPr b="0" i="0" lang="en-US" sz="1900" u="none" cap="none" strike="noStrike">
                <a:solidFill>
                  <a:srgbClr val="034101"/>
                </a:solidFill>
                <a:latin typeface="Roboto"/>
                <a:ea typeface="Roboto"/>
                <a:cs typeface="Roboto"/>
                <a:sym typeface="Roboto"/>
              </a:rPr>
              <a:t>-1.3%</a:t>
            </a:r>
            <a:endParaRPr b="0" i="0" sz="1900" u="none" cap="none" strike="noStrike">
              <a:solidFill>
                <a:srgbClr val="000000"/>
              </a:solidFill>
              <a:latin typeface="Roboto"/>
              <a:ea typeface="Roboto"/>
              <a:cs typeface="Roboto"/>
              <a:sym typeface="Roboto"/>
            </a:endParaRPr>
          </a:p>
        </p:txBody>
      </p:sp>
      <p:sp>
        <p:nvSpPr>
          <p:cNvPr id="943" name="Google Shape;943;g21e7270dd63_0_2050"/>
          <p:cNvSpPr/>
          <p:nvPr/>
        </p:nvSpPr>
        <p:spPr>
          <a:xfrm>
            <a:off x="1452153" y="4219407"/>
            <a:ext cx="5706199" cy="0"/>
          </a:xfrm>
          <a:custGeom>
            <a:rect b="b" l="l" r="r" t="t"/>
            <a:pathLst>
              <a:path extrusionOk="0" h="120000" w="3522345">
                <a:moveTo>
                  <a:pt x="0" y="0"/>
                </a:moveTo>
                <a:lnTo>
                  <a:pt x="3521964" y="0"/>
                </a:lnTo>
              </a:path>
            </a:pathLst>
          </a:custGeom>
          <a:noFill/>
          <a:ln cap="flat" cmpd="sng" w="12700">
            <a:solidFill>
              <a:srgbClr val="03410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p:txBody>
      </p:sp>
      <p:sp>
        <p:nvSpPr>
          <p:cNvPr id="944" name="Google Shape;944;g21e7270dd63_0_2050"/>
          <p:cNvSpPr/>
          <p:nvPr/>
        </p:nvSpPr>
        <p:spPr>
          <a:xfrm>
            <a:off x="7552117" y="4219407"/>
            <a:ext cx="6721526" cy="0"/>
          </a:xfrm>
          <a:custGeom>
            <a:rect b="b" l="l" r="r" t="t"/>
            <a:pathLst>
              <a:path extrusionOk="0" h="120000" w="4149090">
                <a:moveTo>
                  <a:pt x="0" y="0"/>
                </a:moveTo>
                <a:lnTo>
                  <a:pt x="4149090" y="0"/>
                </a:lnTo>
              </a:path>
            </a:pathLst>
          </a:custGeom>
          <a:noFill/>
          <a:ln cap="flat" cmpd="sng" w="12700">
            <a:solidFill>
              <a:srgbClr val="03410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p:txBody>
      </p:sp>
      <p:sp>
        <p:nvSpPr>
          <p:cNvPr id="945" name="Google Shape;945;g21e7270dd63_0_2050"/>
          <p:cNvSpPr txBox="1"/>
          <p:nvPr/>
        </p:nvSpPr>
        <p:spPr>
          <a:xfrm>
            <a:off x="1493331" y="4385738"/>
            <a:ext cx="5686500" cy="324900"/>
          </a:xfrm>
          <a:prstGeom prst="rect">
            <a:avLst/>
          </a:prstGeom>
          <a:noFill/>
          <a:ln>
            <a:noFill/>
          </a:ln>
        </p:spPr>
        <p:txBody>
          <a:bodyPr anchorCtr="0" anchor="t" bIns="0" lIns="0" spcFirstLastPara="1" rIns="0" wrap="square" tIns="32125">
            <a:spAutoFit/>
          </a:bodyPr>
          <a:lstStyle/>
          <a:p>
            <a:pPr indent="0" lvl="0" marL="0" marR="76200" rtl="0" algn="r">
              <a:lnSpc>
                <a:spcPct val="100000"/>
              </a:lnSpc>
              <a:spcBef>
                <a:spcPts val="3300"/>
              </a:spcBef>
              <a:spcAft>
                <a:spcPts val="0"/>
              </a:spcAft>
              <a:buClr>
                <a:schemeClr val="dk1"/>
              </a:buClr>
              <a:buSzPts val="1900"/>
              <a:buFont typeface="Arial"/>
              <a:buNone/>
            </a:pPr>
            <a:r>
              <a:rPr b="0" i="0" lang="en-US" sz="1900" u="none" cap="none" strike="noStrike">
                <a:solidFill>
                  <a:schemeClr val="dk1"/>
                </a:solidFill>
                <a:latin typeface="Roboto"/>
                <a:ea typeface="Roboto"/>
                <a:cs typeface="Roboto"/>
                <a:sym typeface="Roboto"/>
              </a:rPr>
              <a:t>2020	2021E</a:t>
            </a:r>
            <a:endParaRPr b="0" i="0" sz="1900" u="none" cap="none" strike="noStrike">
              <a:solidFill>
                <a:srgbClr val="000000"/>
              </a:solidFill>
              <a:latin typeface="Roboto"/>
              <a:ea typeface="Roboto"/>
              <a:cs typeface="Roboto"/>
              <a:sym typeface="Roboto"/>
            </a:endParaRPr>
          </a:p>
        </p:txBody>
      </p:sp>
      <p:sp>
        <p:nvSpPr>
          <p:cNvPr id="946" name="Google Shape;946;g21e7270dd63_0_2050"/>
          <p:cNvSpPr txBox="1"/>
          <p:nvPr/>
        </p:nvSpPr>
        <p:spPr>
          <a:xfrm>
            <a:off x="12539427" y="4378826"/>
            <a:ext cx="596100" cy="326700"/>
          </a:xfrm>
          <a:prstGeom prst="rect">
            <a:avLst/>
          </a:prstGeom>
          <a:noFill/>
          <a:ln>
            <a:noFill/>
          </a:ln>
        </p:spPr>
        <p:txBody>
          <a:bodyPr anchorCtr="0" anchor="t" bIns="0" lIns="0" spcFirstLastPara="1" rIns="0" wrap="square" tIns="33875">
            <a:spAutoFit/>
          </a:bodyPr>
          <a:lstStyle/>
          <a:p>
            <a:pPr indent="0" lvl="0" marL="3810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Roboto"/>
                <a:ea typeface="Roboto"/>
                <a:cs typeface="Roboto"/>
                <a:sym typeface="Roboto"/>
              </a:rPr>
              <a:t>2020</a:t>
            </a:r>
            <a:endParaRPr b="0" i="0" sz="1900" u="none" cap="none" strike="noStrike">
              <a:solidFill>
                <a:srgbClr val="000000"/>
              </a:solidFill>
              <a:latin typeface="Roboto"/>
              <a:ea typeface="Roboto"/>
              <a:cs typeface="Roboto"/>
              <a:sym typeface="Roboto"/>
            </a:endParaRPr>
          </a:p>
        </p:txBody>
      </p:sp>
      <p:sp>
        <p:nvSpPr>
          <p:cNvPr id="947" name="Google Shape;947;g21e7270dd63_0_2050"/>
          <p:cNvSpPr txBox="1"/>
          <p:nvPr/>
        </p:nvSpPr>
        <p:spPr>
          <a:xfrm>
            <a:off x="11491546" y="4378826"/>
            <a:ext cx="596100" cy="326700"/>
          </a:xfrm>
          <a:prstGeom prst="rect">
            <a:avLst/>
          </a:prstGeom>
          <a:noFill/>
          <a:ln>
            <a:noFill/>
          </a:ln>
        </p:spPr>
        <p:txBody>
          <a:bodyPr anchorCtr="0" anchor="t" bIns="0" lIns="0" spcFirstLastPara="1" rIns="0" wrap="square" tIns="33875">
            <a:spAutoFit/>
          </a:bodyPr>
          <a:lstStyle/>
          <a:p>
            <a:pPr indent="0" lvl="0" marL="3810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Roboto"/>
                <a:ea typeface="Roboto"/>
                <a:cs typeface="Roboto"/>
                <a:sym typeface="Roboto"/>
              </a:rPr>
              <a:t>2019</a:t>
            </a:r>
            <a:endParaRPr b="0" i="0" sz="1900" u="none" cap="none" strike="noStrike">
              <a:solidFill>
                <a:srgbClr val="000000"/>
              </a:solidFill>
              <a:latin typeface="Roboto"/>
              <a:ea typeface="Roboto"/>
              <a:cs typeface="Roboto"/>
              <a:sym typeface="Roboto"/>
            </a:endParaRPr>
          </a:p>
        </p:txBody>
      </p:sp>
      <p:sp>
        <p:nvSpPr>
          <p:cNvPr id="948" name="Google Shape;948;g21e7270dd63_0_2050"/>
          <p:cNvSpPr txBox="1"/>
          <p:nvPr/>
        </p:nvSpPr>
        <p:spPr>
          <a:xfrm>
            <a:off x="10379346" y="4378826"/>
            <a:ext cx="596100" cy="326700"/>
          </a:xfrm>
          <a:prstGeom prst="rect">
            <a:avLst/>
          </a:prstGeom>
          <a:noFill/>
          <a:ln>
            <a:noFill/>
          </a:ln>
        </p:spPr>
        <p:txBody>
          <a:bodyPr anchorCtr="0" anchor="t" bIns="0" lIns="0" spcFirstLastPara="1" rIns="0" wrap="square" tIns="33875">
            <a:spAutoFit/>
          </a:bodyPr>
          <a:lstStyle/>
          <a:p>
            <a:pPr indent="0" lvl="0" marL="3810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Roboto"/>
                <a:ea typeface="Roboto"/>
                <a:cs typeface="Roboto"/>
                <a:sym typeface="Roboto"/>
              </a:rPr>
              <a:t>2018</a:t>
            </a:r>
            <a:endParaRPr b="0" i="0" sz="1900" u="none" cap="none" strike="noStrike">
              <a:solidFill>
                <a:srgbClr val="000000"/>
              </a:solidFill>
              <a:latin typeface="Roboto"/>
              <a:ea typeface="Roboto"/>
              <a:cs typeface="Roboto"/>
              <a:sym typeface="Roboto"/>
            </a:endParaRPr>
          </a:p>
        </p:txBody>
      </p:sp>
      <p:sp>
        <p:nvSpPr>
          <p:cNvPr id="949" name="Google Shape;949;g21e7270dd63_0_2050"/>
          <p:cNvSpPr txBox="1"/>
          <p:nvPr/>
        </p:nvSpPr>
        <p:spPr>
          <a:xfrm>
            <a:off x="9356694" y="4378826"/>
            <a:ext cx="596100" cy="326700"/>
          </a:xfrm>
          <a:prstGeom prst="rect">
            <a:avLst/>
          </a:prstGeom>
          <a:noFill/>
          <a:ln>
            <a:noFill/>
          </a:ln>
        </p:spPr>
        <p:txBody>
          <a:bodyPr anchorCtr="0" anchor="t" bIns="0" lIns="0" spcFirstLastPara="1" rIns="0" wrap="square" tIns="33875">
            <a:spAutoFit/>
          </a:bodyPr>
          <a:lstStyle/>
          <a:p>
            <a:pPr indent="0" lvl="0" marL="3810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Roboto"/>
                <a:ea typeface="Roboto"/>
                <a:cs typeface="Roboto"/>
                <a:sym typeface="Roboto"/>
              </a:rPr>
              <a:t>2017</a:t>
            </a:r>
            <a:endParaRPr b="0" i="0" sz="1900" u="none" cap="none" strike="noStrike">
              <a:solidFill>
                <a:srgbClr val="000000"/>
              </a:solidFill>
              <a:latin typeface="Roboto"/>
              <a:ea typeface="Roboto"/>
              <a:cs typeface="Roboto"/>
              <a:sym typeface="Roboto"/>
            </a:endParaRPr>
          </a:p>
        </p:txBody>
      </p:sp>
      <p:sp>
        <p:nvSpPr>
          <p:cNvPr id="950" name="Google Shape;950;g21e7270dd63_0_2050"/>
          <p:cNvSpPr/>
          <p:nvPr/>
        </p:nvSpPr>
        <p:spPr>
          <a:xfrm>
            <a:off x="15205600" y="0"/>
            <a:ext cx="9204900" cy="13716000"/>
          </a:xfrm>
          <a:prstGeom prst="rect">
            <a:avLst/>
          </a:prstGeom>
          <a:solidFill>
            <a:srgbClr val="9E9E9E">
              <a:alpha val="15686"/>
            </a:srgbClr>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g21e7270dd63_0_2050"/>
          <p:cNvSpPr txBox="1"/>
          <p:nvPr/>
        </p:nvSpPr>
        <p:spPr>
          <a:xfrm>
            <a:off x="16433475" y="4219400"/>
            <a:ext cx="6410400" cy="7935900"/>
          </a:xfrm>
          <a:prstGeom prst="rect">
            <a:avLst/>
          </a:prstGeom>
          <a:noFill/>
          <a:ln>
            <a:noFill/>
          </a:ln>
        </p:spPr>
        <p:txBody>
          <a:bodyPr anchorCtr="0" anchor="t" bIns="243800" lIns="243800" spcFirstLastPara="1" rIns="243800" wrap="square" tIns="243800">
            <a:noAutofit/>
          </a:bodyPr>
          <a:lstStyle/>
          <a:p>
            <a:pPr indent="0" lvl="0" marL="0" marR="139700" rtl="0" algn="l">
              <a:lnSpc>
                <a:spcPct val="115000"/>
              </a:lnSpc>
              <a:spcBef>
                <a:spcPts val="0"/>
              </a:spcBef>
              <a:spcAft>
                <a:spcPts val="0"/>
              </a:spcAft>
              <a:buClr>
                <a:srgbClr val="000000"/>
              </a:buClr>
              <a:buSzPts val="3200"/>
              <a:buFont typeface="Arial"/>
              <a:buNone/>
            </a:pPr>
            <a:r>
              <a:rPr b="0" i="0" lang="en-US" sz="3200" u="none" cap="none" strike="noStrike">
                <a:solidFill>
                  <a:srgbClr val="006F35"/>
                </a:solidFill>
                <a:latin typeface="Roboto Light"/>
                <a:ea typeface="Roboto Light"/>
                <a:cs typeface="Roboto Light"/>
                <a:sym typeface="Roboto Light"/>
              </a:rPr>
              <a:t>Market trends and  growth expectations </a:t>
            </a:r>
            <a:endParaRPr b="0" i="0" sz="2700" u="none" cap="none" strike="noStrike">
              <a:solidFill>
                <a:srgbClr val="595959"/>
              </a:solidFill>
              <a:latin typeface="Roboto"/>
              <a:ea typeface="Roboto"/>
              <a:cs typeface="Roboto"/>
              <a:sym typeface="Roboto"/>
            </a:endParaRPr>
          </a:p>
          <a:p>
            <a:pPr indent="0" lvl="0" marL="0" marR="139700" rtl="0" algn="l">
              <a:lnSpc>
                <a:spcPct val="115000"/>
              </a:lnSpc>
              <a:spcBef>
                <a:spcPts val="0"/>
              </a:spcBef>
              <a:spcAft>
                <a:spcPts val="0"/>
              </a:spcAft>
              <a:buClr>
                <a:srgbClr val="000000"/>
              </a:buClr>
              <a:buSzPts val="2200"/>
              <a:buFont typeface="Arial"/>
              <a:buNone/>
            </a:pPr>
            <a:r>
              <a:rPr b="0" i="0" lang="en-US" sz="2200" u="none" cap="none" strike="noStrike">
                <a:solidFill>
                  <a:srgbClr val="595959"/>
                </a:solidFill>
                <a:latin typeface="Roboto"/>
                <a:ea typeface="Roboto"/>
                <a:cs typeface="Roboto"/>
                <a:sym typeface="Roboto"/>
              </a:rPr>
              <a:t>Livestock remains a key sector of Kenya’s economy, contributing up to 12%  of the country’s Gross Domestic Product (GDP) with the expected surge in demand projected to push further . </a:t>
            </a:r>
            <a:endParaRPr b="0" i="0" sz="2200" u="none" cap="none" strike="noStrike">
              <a:solidFill>
                <a:srgbClr val="595959"/>
              </a:solidFill>
              <a:latin typeface="Roboto"/>
              <a:ea typeface="Roboto"/>
              <a:cs typeface="Roboto"/>
              <a:sym typeface="Roboto"/>
            </a:endParaRPr>
          </a:p>
          <a:p>
            <a:pPr indent="0" lvl="0" marL="0" marR="139700" rtl="0" algn="l">
              <a:lnSpc>
                <a:spcPct val="115000"/>
              </a:lnSpc>
              <a:spcBef>
                <a:spcPts val="0"/>
              </a:spcBef>
              <a:spcAft>
                <a:spcPts val="0"/>
              </a:spcAft>
              <a:buClr>
                <a:srgbClr val="000000"/>
              </a:buClr>
              <a:buSzPts val="2200"/>
              <a:buFont typeface="Arial"/>
              <a:buNone/>
            </a:pPr>
            <a:r>
              <a:rPr b="0" i="0" lang="en-US" sz="2200" u="none" cap="none" strike="noStrike">
                <a:solidFill>
                  <a:srgbClr val="595959"/>
                </a:solidFill>
                <a:latin typeface="Roboto"/>
                <a:ea typeface="Roboto"/>
                <a:cs typeface="Roboto"/>
                <a:sym typeface="Roboto"/>
              </a:rPr>
              <a:t>The nomad pastoralists, mainly found (ASALs), form 70% of the population in the country that keeps livestock</a:t>
            </a:r>
            <a:endParaRPr b="0" i="0" sz="2200" u="none" cap="none" strike="noStrike">
              <a:solidFill>
                <a:srgbClr val="595959"/>
              </a:solidFill>
              <a:latin typeface="Roboto"/>
              <a:ea typeface="Roboto"/>
              <a:cs typeface="Roboto"/>
              <a:sym typeface="Roboto"/>
            </a:endParaRPr>
          </a:p>
          <a:p>
            <a:pPr indent="0" lvl="0" marL="0" marR="139700" rtl="0" algn="l">
              <a:lnSpc>
                <a:spcPct val="115000"/>
              </a:lnSpc>
              <a:spcBef>
                <a:spcPts val="0"/>
              </a:spcBef>
              <a:spcAft>
                <a:spcPts val="0"/>
              </a:spcAft>
              <a:buClr>
                <a:srgbClr val="000000"/>
              </a:buClr>
              <a:buSzPts val="2700"/>
              <a:buFont typeface="Arial"/>
              <a:buNone/>
            </a:pPr>
            <a:r>
              <a:t/>
            </a:r>
            <a:endParaRPr b="0" i="0" sz="2700" u="none" cap="none" strike="noStrike">
              <a:solidFill>
                <a:srgbClr val="595959"/>
              </a:solidFill>
              <a:latin typeface="Roboto"/>
              <a:ea typeface="Roboto"/>
              <a:cs typeface="Roboto"/>
              <a:sym typeface="Roboto"/>
            </a:endParaRPr>
          </a:p>
          <a:p>
            <a:pPr indent="0" lvl="0" marL="0" marR="139700" rtl="0" algn="l">
              <a:lnSpc>
                <a:spcPct val="115000"/>
              </a:lnSpc>
              <a:spcBef>
                <a:spcPts val="0"/>
              </a:spcBef>
              <a:spcAft>
                <a:spcPts val="0"/>
              </a:spcAft>
              <a:buClr>
                <a:srgbClr val="000000"/>
              </a:buClr>
              <a:buSzPts val="3200"/>
              <a:buFont typeface="Arial"/>
              <a:buNone/>
            </a:pPr>
            <a:r>
              <a:rPr b="0" i="0" lang="en-US" sz="3200" u="none" cap="none" strike="noStrike">
                <a:solidFill>
                  <a:srgbClr val="006F35"/>
                </a:solidFill>
                <a:latin typeface="Roboto"/>
                <a:ea typeface="Roboto"/>
                <a:cs typeface="Roboto"/>
                <a:sym typeface="Roboto"/>
              </a:rPr>
              <a:t>Growth in demand is driven by  an </a:t>
            </a:r>
            <a:r>
              <a:rPr b="1" i="0" lang="en-US" sz="3200" u="none" cap="none" strike="noStrike">
                <a:solidFill>
                  <a:srgbClr val="006F35"/>
                </a:solidFill>
                <a:latin typeface="Roboto"/>
                <a:ea typeface="Roboto"/>
                <a:cs typeface="Roboto"/>
                <a:sym typeface="Roboto"/>
              </a:rPr>
              <a:t>expanding middle class</a:t>
            </a:r>
            <a:r>
              <a:rPr b="0" i="0" lang="en-US" sz="3200" u="none" cap="none" strike="noStrike">
                <a:solidFill>
                  <a:srgbClr val="006F35"/>
                </a:solidFill>
                <a:latin typeface="Roboto"/>
                <a:ea typeface="Roboto"/>
                <a:cs typeface="Roboto"/>
                <a:sym typeface="Roboto"/>
              </a:rPr>
              <a:t>  with higher disposable income </a:t>
            </a:r>
            <a:endParaRPr b="0" i="0" sz="3200" u="none" cap="none" strike="noStrike">
              <a:solidFill>
                <a:srgbClr val="006F35"/>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5" name="Shape 955"/>
        <p:cNvGrpSpPr/>
        <p:nvPr/>
      </p:nvGrpSpPr>
      <p:grpSpPr>
        <a:xfrm>
          <a:off x="0" y="0"/>
          <a:ext cx="0" cy="0"/>
          <a:chOff x="0" y="0"/>
          <a:chExt cx="0" cy="0"/>
        </a:xfrm>
      </p:grpSpPr>
      <p:sp>
        <p:nvSpPr>
          <p:cNvPr id="956" name="Google Shape;956;g21e7270dd63_0_1787"/>
          <p:cNvSpPr/>
          <p:nvPr/>
        </p:nvSpPr>
        <p:spPr>
          <a:xfrm>
            <a:off x="12478467" y="0"/>
            <a:ext cx="11931900" cy="13716000"/>
          </a:xfrm>
          <a:prstGeom prst="rect">
            <a:avLst/>
          </a:prstGeom>
          <a:solidFill>
            <a:srgbClr val="9E9E9E">
              <a:alpha val="15686"/>
            </a:srgbClr>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g21e7270dd63_0_1787"/>
          <p:cNvSpPr txBox="1"/>
          <p:nvPr>
            <p:ph idx="2" type="body"/>
          </p:nvPr>
        </p:nvSpPr>
        <p:spPr>
          <a:xfrm>
            <a:off x="13602475" y="2963775"/>
            <a:ext cx="6355800" cy="1907700"/>
          </a:xfrm>
          <a:prstGeom prst="rect">
            <a:avLst/>
          </a:prstGeom>
          <a:noFill/>
          <a:ln>
            <a:noFill/>
          </a:ln>
        </p:spPr>
        <p:txBody>
          <a:bodyPr anchorCtr="0" anchor="t" bIns="243800" lIns="243800" spcFirstLastPara="1" rIns="243800" wrap="square" tIns="243800">
            <a:noAutofit/>
          </a:bodyPr>
          <a:lstStyle/>
          <a:p>
            <a:pPr indent="0" lvl="0" marL="0" rtl="0" algn="l">
              <a:lnSpc>
                <a:spcPct val="115000"/>
              </a:lnSpc>
              <a:spcBef>
                <a:spcPts val="0"/>
              </a:spcBef>
              <a:spcAft>
                <a:spcPts val="0"/>
              </a:spcAft>
              <a:buSzPts val="3700"/>
              <a:buNone/>
            </a:pPr>
            <a:r>
              <a:rPr lang="en-US" sz="2900">
                <a:solidFill>
                  <a:srgbClr val="00A54F"/>
                </a:solidFill>
                <a:latin typeface="Roboto Medium"/>
                <a:ea typeface="Roboto Medium"/>
                <a:cs typeface="Roboto Medium"/>
                <a:sym typeface="Roboto Medium"/>
              </a:rPr>
              <a:t>Area set aside for implementation has been cleared in readiness for commencement.</a:t>
            </a:r>
            <a:endParaRPr sz="2900">
              <a:solidFill>
                <a:srgbClr val="00A54F"/>
              </a:solidFill>
              <a:latin typeface="Roboto Medium"/>
              <a:ea typeface="Roboto Medium"/>
              <a:cs typeface="Roboto Medium"/>
              <a:sym typeface="Roboto Medium"/>
            </a:endParaRPr>
          </a:p>
        </p:txBody>
      </p:sp>
      <p:sp>
        <p:nvSpPr>
          <p:cNvPr id="958" name="Google Shape;958;g21e7270dd63_0_1787"/>
          <p:cNvSpPr txBox="1"/>
          <p:nvPr>
            <p:ph idx="2" type="body"/>
          </p:nvPr>
        </p:nvSpPr>
        <p:spPr>
          <a:xfrm>
            <a:off x="4708467" y="3562533"/>
            <a:ext cx="7377600" cy="1308900"/>
          </a:xfrm>
          <a:prstGeom prst="rect">
            <a:avLst/>
          </a:prstGeom>
          <a:noFill/>
          <a:ln>
            <a:noFill/>
          </a:ln>
        </p:spPr>
        <p:txBody>
          <a:bodyPr anchorCtr="0" anchor="t" bIns="243800" lIns="243800" spcFirstLastPara="1" rIns="243800" wrap="square" tIns="243800">
            <a:noAutofit/>
          </a:bodyPr>
          <a:lstStyle/>
          <a:p>
            <a:pPr indent="0" lvl="0" marL="0" rtl="0" algn="l">
              <a:lnSpc>
                <a:spcPct val="100000"/>
              </a:lnSpc>
              <a:spcBef>
                <a:spcPts val="0"/>
              </a:spcBef>
              <a:spcAft>
                <a:spcPts val="3200"/>
              </a:spcAft>
              <a:buSzPts val="3700"/>
              <a:buNone/>
            </a:pPr>
            <a:r>
              <a:rPr lang="en-US" sz="3200"/>
              <a:t>Current Implementation status</a:t>
            </a:r>
            <a:endParaRPr sz="3200"/>
          </a:p>
        </p:txBody>
      </p:sp>
      <p:cxnSp>
        <p:nvCxnSpPr>
          <p:cNvPr id="959" name="Google Shape;959;g21e7270dd63_0_1787"/>
          <p:cNvCxnSpPr/>
          <p:nvPr/>
        </p:nvCxnSpPr>
        <p:spPr>
          <a:xfrm rot="10800000">
            <a:off x="3925900" y="5027022"/>
            <a:ext cx="10191900" cy="0"/>
          </a:xfrm>
          <a:prstGeom prst="straightConnector1">
            <a:avLst/>
          </a:prstGeom>
          <a:noFill/>
          <a:ln cap="flat" cmpd="sng" w="9525">
            <a:solidFill>
              <a:srgbClr val="D9D9D9"/>
            </a:solidFill>
            <a:prstDash val="solid"/>
            <a:round/>
            <a:headEnd len="sm" w="sm" type="none"/>
            <a:tailEnd len="sm" w="sm" type="none"/>
          </a:ln>
        </p:spPr>
      </p:cxnSp>
      <p:cxnSp>
        <p:nvCxnSpPr>
          <p:cNvPr id="960" name="Google Shape;960;g21e7270dd63_0_1787"/>
          <p:cNvCxnSpPr/>
          <p:nvPr/>
        </p:nvCxnSpPr>
        <p:spPr>
          <a:xfrm rot="10800000">
            <a:off x="3875100" y="3106333"/>
            <a:ext cx="10191900" cy="0"/>
          </a:xfrm>
          <a:prstGeom prst="straightConnector1">
            <a:avLst/>
          </a:prstGeom>
          <a:noFill/>
          <a:ln cap="flat" cmpd="sng" w="9525">
            <a:solidFill>
              <a:srgbClr val="D9D9D9"/>
            </a:solidFill>
            <a:prstDash val="solid"/>
            <a:round/>
            <a:headEnd len="sm" w="sm" type="none"/>
            <a:tailEnd len="sm" w="sm" type="none"/>
          </a:ln>
        </p:spPr>
      </p:cxnSp>
      <p:sp>
        <p:nvSpPr>
          <p:cNvPr id="961" name="Google Shape;961;g21e7270dd63_0_1787"/>
          <p:cNvSpPr txBox="1"/>
          <p:nvPr>
            <p:ph idx="2" type="body"/>
          </p:nvPr>
        </p:nvSpPr>
        <p:spPr>
          <a:xfrm>
            <a:off x="13602467" y="5420333"/>
            <a:ext cx="3324000" cy="1749600"/>
          </a:xfrm>
          <a:prstGeom prst="rect">
            <a:avLst/>
          </a:prstGeom>
          <a:noFill/>
          <a:ln>
            <a:noFill/>
          </a:ln>
        </p:spPr>
        <p:txBody>
          <a:bodyPr anchorCtr="0" anchor="t" bIns="243800" lIns="243800" spcFirstLastPara="1" rIns="243800" wrap="square" tIns="243800">
            <a:noAutofit/>
          </a:bodyPr>
          <a:lstStyle/>
          <a:p>
            <a:pPr indent="0" lvl="0" marL="0" rtl="0" algn="l">
              <a:lnSpc>
                <a:spcPct val="100000"/>
              </a:lnSpc>
              <a:spcBef>
                <a:spcPts val="0"/>
              </a:spcBef>
              <a:spcAft>
                <a:spcPts val="0"/>
              </a:spcAft>
              <a:buSzPts val="3700"/>
              <a:buNone/>
            </a:pPr>
            <a:r>
              <a:rPr lang="en-US" sz="4500">
                <a:solidFill>
                  <a:srgbClr val="00A54F"/>
                </a:solidFill>
                <a:latin typeface="Roboto Medium"/>
                <a:ea typeface="Roboto Medium"/>
                <a:cs typeface="Roboto Medium"/>
                <a:sym typeface="Roboto Medium"/>
              </a:rPr>
              <a:t>Nil</a:t>
            </a:r>
            <a:endParaRPr sz="2400">
              <a:latin typeface="Roboto Medium"/>
              <a:ea typeface="Roboto Medium"/>
              <a:cs typeface="Roboto Medium"/>
              <a:sym typeface="Roboto Medium"/>
            </a:endParaRPr>
          </a:p>
        </p:txBody>
      </p:sp>
      <p:sp>
        <p:nvSpPr>
          <p:cNvPr id="962" name="Google Shape;962;g21e7270dd63_0_1787"/>
          <p:cNvSpPr txBox="1"/>
          <p:nvPr>
            <p:ph idx="2" type="body"/>
          </p:nvPr>
        </p:nvSpPr>
        <p:spPr>
          <a:xfrm>
            <a:off x="4708467" y="5746933"/>
            <a:ext cx="7377600" cy="1308900"/>
          </a:xfrm>
          <a:prstGeom prst="rect">
            <a:avLst/>
          </a:prstGeom>
          <a:noFill/>
          <a:ln>
            <a:noFill/>
          </a:ln>
        </p:spPr>
        <p:txBody>
          <a:bodyPr anchorCtr="0" anchor="t" bIns="243800" lIns="243800" spcFirstLastPara="1" rIns="243800" wrap="square" tIns="243800">
            <a:noAutofit/>
          </a:bodyPr>
          <a:lstStyle/>
          <a:p>
            <a:pPr indent="0" lvl="0" marL="0" rtl="0" algn="l">
              <a:lnSpc>
                <a:spcPct val="100000"/>
              </a:lnSpc>
              <a:spcBef>
                <a:spcPts val="0"/>
              </a:spcBef>
              <a:spcAft>
                <a:spcPts val="3200"/>
              </a:spcAft>
              <a:buSzPts val="3700"/>
              <a:buNone/>
            </a:pPr>
            <a:r>
              <a:rPr lang="en-US" sz="3200"/>
              <a:t>How much financing is available at present</a:t>
            </a:r>
            <a:endParaRPr sz="3200"/>
          </a:p>
        </p:txBody>
      </p:sp>
      <p:cxnSp>
        <p:nvCxnSpPr>
          <p:cNvPr id="963" name="Google Shape;963;g21e7270dd63_0_1787"/>
          <p:cNvCxnSpPr/>
          <p:nvPr/>
        </p:nvCxnSpPr>
        <p:spPr>
          <a:xfrm rot="10800000">
            <a:off x="3925900" y="7516222"/>
            <a:ext cx="10191900" cy="0"/>
          </a:xfrm>
          <a:prstGeom prst="straightConnector1">
            <a:avLst/>
          </a:prstGeom>
          <a:noFill/>
          <a:ln cap="flat" cmpd="sng" w="9525">
            <a:solidFill>
              <a:srgbClr val="D9D9D9"/>
            </a:solidFill>
            <a:prstDash val="solid"/>
            <a:round/>
            <a:headEnd len="sm" w="sm" type="none"/>
            <a:tailEnd len="sm" w="sm" type="none"/>
          </a:ln>
        </p:spPr>
      </p:cxnSp>
      <p:sp>
        <p:nvSpPr>
          <p:cNvPr id="964" name="Google Shape;964;g21e7270dd63_0_1787"/>
          <p:cNvSpPr txBox="1"/>
          <p:nvPr>
            <p:ph idx="2" type="body"/>
          </p:nvPr>
        </p:nvSpPr>
        <p:spPr>
          <a:xfrm>
            <a:off x="4708467" y="7824233"/>
            <a:ext cx="7377600" cy="1308900"/>
          </a:xfrm>
          <a:prstGeom prst="rect">
            <a:avLst/>
          </a:prstGeom>
          <a:noFill/>
          <a:ln>
            <a:noFill/>
          </a:ln>
        </p:spPr>
        <p:txBody>
          <a:bodyPr anchorCtr="0" anchor="t" bIns="243800" lIns="243800" spcFirstLastPara="1" rIns="243800" wrap="square" tIns="243800">
            <a:noAutofit/>
          </a:bodyPr>
          <a:lstStyle/>
          <a:p>
            <a:pPr indent="0" lvl="0" marL="0" rtl="0" algn="l">
              <a:lnSpc>
                <a:spcPct val="100000"/>
              </a:lnSpc>
              <a:spcBef>
                <a:spcPts val="0"/>
              </a:spcBef>
              <a:spcAft>
                <a:spcPts val="3200"/>
              </a:spcAft>
              <a:buSzPts val="3700"/>
              <a:buNone/>
            </a:pPr>
            <a:r>
              <a:rPr lang="en-US" sz="3200"/>
              <a:t>How much investment/capital the investor needs to inject into the project</a:t>
            </a:r>
            <a:endParaRPr sz="3200"/>
          </a:p>
        </p:txBody>
      </p:sp>
      <p:sp>
        <p:nvSpPr>
          <p:cNvPr id="965" name="Google Shape;965;g21e7270dd63_0_1787"/>
          <p:cNvSpPr txBox="1"/>
          <p:nvPr>
            <p:ph idx="2" type="body"/>
          </p:nvPr>
        </p:nvSpPr>
        <p:spPr>
          <a:xfrm>
            <a:off x="13602473" y="7833325"/>
            <a:ext cx="7029000" cy="1749600"/>
          </a:xfrm>
          <a:prstGeom prst="rect">
            <a:avLst/>
          </a:prstGeom>
          <a:noFill/>
          <a:ln>
            <a:noFill/>
          </a:ln>
        </p:spPr>
        <p:txBody>
          <a:bodyPr anchorCtr="0" anchor="t" bIns="243800" lIns="243800" spcFirstLastPara="1" rIns="243800" wrap="square" tIns="243800">
            <a:noAutofit/>
          </a:bodyPr>
          <a:lstStyle/>
          <a:p>
            <a:pPr indent="0" lvl="0" marL="0" rtl="0" algn="l">
              <a:lnSpc>
                <a:spcPct val="100000"/>
              </a:lnSpc>
              <a:spcBef>
                <a:spcPts val="0"/>
              </a:spcBef>
              <a:spcAft>
                <a:spcPts val="0"/>
              </a:spcAft>
              <a:buSzPts val="3700"/>
              <a:buNone/>
            </a:pPr>
            <a:r>
              <a:rPr lang="en-US" sz="4500">
                <a:solidFill>
                  <a:srgbClr val="00A54F"/>
                </a:solidFill>
                <a:latin typeface="Roboto Medium"/>
                <a:ea typeface="Roboto Medium"/>
                <a:cs typeface="Roboto Medium"/>
                <a:sym typeface="Roboto Medium"/>
              </a:rPr>
              <a:t>USD 33.89 M</a:t>
            </a:r>
            <a:endParaRPr sz="2400">
              <a:latin typeface="Roboto Medium"/>
              <a:ea typeface="Roboto Medium"/>
              <a:cs typeface="Roboto Medium"/>
              <a:sym typeface="Roboto Medium"/>
            </a:endParaRPr>
          </a:p>
        </p:txBody>
      </p:sp>
      <p:sp>
        <p:nvSpPr>
          <p:cNvPr id="966" name="Google Shape;966;g21e7270dd63_0_1787"/>
          <p:cNvSpPr txBox="1"/>
          <p:nvPr>
            <p:ph type="title"/>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900"/>
              <a:buNone/>
            </a:pPr>
            <a:r>
              <a:rPr lang="en-US"/>
              <a:t>Financial Ask</a:t>
            </a:r>
            <a:endParaRPr/>
          </a:p>
        </p:txBody>
      </p:sp>
      <p:cxnSp>
        <p:nvCxnSpPr>
          <p:cNvPr id="967" name="Google Shape;967;g21e7270dd63_0_1787"/>
          <p:cNvCxnSpPr/>
          <p:nvPr/>
        </p:nvCxnSpPr>
        <p:spPr>
          <a:xfrm rot="10800000">
            <a:off x="3925900" y="9930272"/>
            <a:ext cx="10191900" cy="0"/>
          </a:xfrm>
          <a:prstGeom prst="straightConnector1">
            <a:avLst/>
          </a:prstGeom>
          <a:noFill/>
          <a:ln cap="flat" cmpd="sng" w="9525">
            <a:solidFill>
              <a:srgbClr val="D9D9D9"/>
            </a:solidFill>
            <a:prstDash val="solid"/>
            <a:round/>
            <a:headEnd len="sm" w="sm" type="none"/>
            <a:tailEnd len="sm" w="sm"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1" name="Shape 971"/>
        <p:cNvGrpSpPr/>
        <p:nvPr/>
      </p:nvGrpSpPr>
      <p:grpSpPr>
        <a:xfrm>
          <a:off x="0" y="0"/>
          <a:ext cx="0" cy="0"/>
          <a:chOff x="0" y="0"/>
          <a:chExt cx="0" cy="0"/>
        </a:xfrm>
      </p:grpSpPr>
      <p:sp>
        <p:nvSpPr>
          <p:cNvPr id="972" name="Google Shape;972;g21e7270dd63_0_1568"/>
          <p:cNvSpPr/>
          <p:nvPr/>
        </p:nvSpPr>
        <p:spPr>
          <a:xfrm>
            <a:off x="13875000" y="15275"/>
            <a:ext cx="10570200" cy="13716000"/>
          </a:xfrm>
          <a:prstGeom prst="rect">
            <a:avLst/>
          </a:prstGeom>
          <a:solidFill>
            <a:srgbClr val="9E9E9E">
              <a:alpha val="15686"/>
            </a:srgbClr>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3" name="Google Shape;973;g21e7270dd63_0_1568"/>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a:t>Project Costs</a:t>
            </a:r>
            <a:endParaRPr/>
          </a:p>
        </p:txBody>
      </p:sp>
      <p:graphicFrame>
        <p:nvGraphicFramePr>
          <p:cNvPr id="974" name="Google Shape;974;g21e7270dd63_0_1568"/>
          <p:cNvGraphicFramePr/>
          <p:nvPr/>
        </p:nvGraphicFramePr>
        <p:xfrm>
          <a:off x="1793642" y="2973600"/>
          <a:ext cx="3000000" cy="3000000"/>
        </p:xfrm>
        <a:graphic>
          <a:graphicData uri="http://schemas.openxmlformats.org/drawingml/2006/table">
            <a:tbl>
              <a:tblPr>
                <a:noFill/>
                <a:tableStyleId>{365608E4-7EB7-461B-A916-5EC7D75463FE}</a:tableStyleId>
              </a:tblPr>
              <a:tblGrid>
                <a:gridCol w="7663800"/>
                <a:gridCol w="2573725"/>
              </a:tblGrid>
              <a:tr h="1284450">
                <a:tc>
                  <a:txBody>
                    <a:bodyPr/>
                    <a:lstStyle/>
                    <a:p>
                      <a:pPr indent="0" lvl="0" marL="0" marR="0" rtl="0" algn="l">
                        <a:lnSpc>
                          <a:spcPct val="115000"/>
                        </a:lnSpc>
                        <a:spcBef>
                          <a:spcPts val="0"/>
                        </a:spcBef>
                        <a:spcAft>
                          <a:spcPts val="0"/>
                        </a:spcAft>
                        <a:buClr>
                          <a:schemeClr val="dk1"/>
                        </a:buClr>
                        <a:buSzPts val="3000"/>
                        <a:buFont typeface="Arial"/>
                        <a:buNone/>
                      </a:pPr>
                      <a:r>
                        <a:rPr lang="en-US" sz="2800" u="none" cap="none" strike="noStrike">
                          <a:solidFill>
                            <a:srgbClr val="B02C20"/>
                          </a:solidFill>
                          <a:latin typeface="Roboto Light"/>
                          <a:ea typeface="Roboto Light"/>
                          <a:cs typeface="Roboto Light"/>
                          <a:sym typeface="Roboto Light"/>
                        </a:rPr>
                        <a:t>Investments</a:t>
                      </a:r>
                      <a:endParaRPr sz="3600" u="none" cap="none" strike="noStrike">
                        <a:solidFill>
                          <a:srgbClr val="B02C20"/>
                        </a:solidFill>
                        <a:latin typeface="Roboto Light"/>
                        <a:ea typeface="Roboto Light"/>
                        <a:cs typeface="Roboto Light"/>
                        <a:sym typeface="Roboto Light"/>
                      </a:endParaRPr>
                    </a:p>
                  </a:txBody>
                  <a:tcPr marT="50800" marB="50800" marR="76200" marL="762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chemeClr val="dk1"/>
                        </a:buClr>
                        <a:buSzPts val="3000"/>
                        <a:buFont typeface="Arial"/>
                        <a:buNone/>
                      </a:pPr>
                      <a:r>
                        <a:rPr lang="en-US" sz="2800" u="none" cap="none" strike="noStrike">
                          <a:solidFill>
                            <a:srgbClr val="B02C20"/>
                          </a:solidFill>
                          <a:latin typeface="Roboto Light"/>
                          <a:ea typeface="Roboto Light"/>
                          <a:cs typeface="Roboto Light"/>
                          <a:sym typeface="Roboto Light"/>
                        </a:rPr>
                        <a:t>Cost (USD)</a:t>
                      </a:r>
                      <a:endParaRPr sz="2800" u="none" cap="none" strike="noStrike">
                        <a:solidFill>
                          <a:srgbClr val="B02C20"/>
                        </a:solidFill>
                        <a:latin typeface="Roboto Light"/>
                        <a:ea typeface="Roboto Light"/>
                        <a:cs typeface="Roboto Light"/>
                        <a:sym typeface="Roboto Light"/>
                      </a:endParaRPr>
                    </a:p>
                  </a:txBody>
                  <a:tcPr marT="50800" marB="50800" marR="76200" marL="762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284450">
                <a:tc>
                  <a:txBody>
                    <a:bodyPr/>
                    <a:lstStyle/>
                    <a:p>
                      <a:pPr indent="0" lvl="0" marL="0" marR="0" rtl="0" algn="l">
                        <a:lnSpc>
                          <a:spcPct val="115000"/>
                        </a:lnSpc>
                        <a:spcBef>
                          <a:spcPts val="0"/>
                        </a:spcBef>
                        <a:spcAft>
                          <a:spcPts val="0"/>
                        </a:spcAft>
                        <a:buClr>
                          <a:srgbClr val="000000"/>
                        </a:buClr>
                        <a:buSzPts val="2400"/>
                        <a:buFont typeface="Arial"/>
                        <a:buNone/>
                      </a:pPr>
                      <a:r>
                        <a:rPr lang="en-US" sz="2400" u="none" cap="none" strike="noStrike">
                          <a:solidFill>
                            <a:srgbClr val="034101"/>
                          </a:solidFill>
                          <a:latin typeface="Roboto"/>
                          <a:ea typeface="Roboto"/>
                          <a:cs typeface="Roboto"/>
                          <a:sym typeface="Roboto"/>
                        </a:rPr>
                        <a:t>Irrigation</a:t>
                      </a:r>
                      <a:endParaRPr sz="2400" u="none" cap="none" strike="noStrike">
                        <a:solidFill>
                          <a:srgbClr val="034101"/>
                        </a:solidFill>
                        <a:latin typeface="Roboto"/>
                        <a:ea typeface="Roboto"/>
                        <a:cs typeface="Roboto"/>
                        <a:sym typeface="Roboto"/>
                      </a:endParaRPr>
                    </a:p>
                  </a:txBody>
                  <a:tcPr marT="50800" marB="50800" marR="76200" marL="762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3F3F3"/>
                    </a:solidFill>
                  </a:tcPr>
                </a:tc>
                <a:tc>
                  <a:txBody>
                    <a:bodyPr/>
                    <a:lstStyle/>
                    <a:p>
                      <a:pPr indent="0" lvl="0" marL="0" marR="0" rtl="0" algn="r">
                        <a:lnSpc>
                          <a:spcPct val="115000"/>
                        </a:lnSpc>
                        <a:spcBef>
                          <a:spcPts val="0"/>
                        </a:spcBef>
                        <a:spcAft>
                          <a:spcPts val="0"/>
                        </a:spcAft>
                        <a:buClr>
                          <a:srgbClr val="000000"/>
                        </a:buClr>
                        <a:buSzPts val="2400"/>
                        <a:buFont typeface="Arial"/>
                        <a:buNone/>
                      </a:pPr>
                      <a:r>
                        <a:rPr lang="en-US" sz="2400" u="none" cap="none" strike="noStrike">
                          <a:solidFill>
                            <a:srgbClr val="034101"/>
                          </a:solidFill>
                          <a:latin typeface="Roboto"/>
                          <a:ea typeface="Roboto"/>
                          <a:cs typeface="Roboto"/>
                          <a:sym typeface="Roboto"/>
                        </a:rPr>
                        <a:t>7,681,462</a:t>
                      </a:r>
                      <a:endParaRPr sz="2400" u="none" cap="none" strike="noStrike">
                        <a:solidFill>
                          <a:srgbClr val="034101"/>
                        </a:solidFill>
                        <a:latin typeface="Roboto"/>
                        <a:ea typeface="Roboto"/>
                        <a:cs typeface="Roboto"/>
                        <a:sym typeface="Roboto"/>
                      </a:endParaRPr>
                    </a:p>
                  </a:txBody>
                  <a:tcPr marT="50800" marB="50800" marR="76200" marL="762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3F3F3"/>
                    </a:solidFill>
                  </a:tcPr>
                </a:tc>
              </a:tr>
              <a:tr h="997275">
                <a:tc>
                  <a:txBody>
                    <a:bodyPr/>
                    <a:lstStyle/>
                    <a:p>
                      <a:pPr indent="0" lvl="0" marL="0" marR="0" rtl="0" algn="l">
                        <a:lnSpc>
                          <a:spcPct val="115000"/>
                        </a:lnSpc>
                        <a:spcBef>
                          <a:spcPts val="0"/>
                        </a:spcBef>
                        <a:spcAft>
                          <a:spcPts val="0"/>
                        </a:spcAft>
                        <a:buClr>
                          <a:srgbClr val="000000"/>
                        </a:buClr>
                        <a:buSzPts val="2400"/>
                        <a:buFont typeface="Arial"/>
                        <a:buNone/>
                      </a:pPr>
                      <a:r>
                        <a:rPr lang="en-US" sz="2400" u="none" cap="none" strike="noStrike">
                          <a:solidFill>
                            <a:srgbClr val="034101"/>
                          </a:solidFill>
                          <a:latin typeface="Roboto"/>
                          <a:ea typeface="Roboto"/>
                          <a:cs typeface="Roboto"/>
                          <a:sym typeface="Roboto"/>
                        </a:rPr>
                        <a:t>Breeding farm</a:t>
                      </a:r>
                      <a:endParaRPr sz="2400" u="none" cap="none" strike="noStrike">
                        <a:solidFill>
                          <a:srgbClr val="034101"/>
                        </a:solidFill>
                        <a:latin typeface="Roboto"/>
                        <a:ea typeface="Roboto"/>
                        <a:cs typeface="Roboto"/>
                        <a:sym typeface="Roboto"/>
                      </a:endParaRPr>
                    </a:p>
                  </a:txBody>
                  <a:tcPr marT="50800" marB="50800" marR="76200" marL="762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2400"/>
                        <a:buFont typeface="Arial"/>
                        <a:buNone/>
                      </a:pPr>
                      <a:r>
                        <a:rPr lang="en-US" sz="2400" u="none" cap="none" strike="noStrike">
                          <a:solidFill>
                            <a:srgbClr val="034101"/>
                          </a:solidFill>
                          <a:latin typeface="Roboto"/>
                          <a:ea typeface="Roboto"/>
                          <a:cs typeface="Roboto"/>
                          <a:sym typeface="Roboto"/>
                        </a:rPr>
                        <a:t>2,608,923</a:t>
                      </a:r>
                      <a:endParaRPr sz="2400" u="none" cap="none" strike="noStrike">
                        <a:solidFill>
                          <a:srgbClr val="034101"/>
                        </a:solidFill>
                        <a:latin typeface="Roboto"/>
                        <a:ea typeface="Roboto"/>
                        <a:cs typeface="Roboto"/>
                        <a:sym typeface="Roboto"/>
                      </a:endParaRPr>
                    </a:p>
                  </a:txBody>
                  <a:tcPr marT="50800" marB="50800" marR="76200" marL="762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997275">
                <a:tc>
                  <a:txBody>
                    <a:bodyPr/>
                    <a:lstStyle/>
                    <a:p>
                      <a:pPr indent="0" lvl="0" marL="0" marR="0" rtl="0" algn="l">
                        <a:lnSpc>
                          <a:spcPct val="115000"/>
                        </a:lnSpc>
                        <a:spcBef>
                          <a:spcPts val="0"/>
                        </a:spcBef>
                        <a:spcAft>
                          <a:spcPts val="0"/>
                        </a:spcAft>
                        <a:buClr>
                          <a:srgbClr val="000000"/>
                        </a:buClr>
                        <a:buSzPts val="2400"/>
                        <a:buFont typeface="Arial"/>
                        <a:buNone/>
                      </a:pPr>
                      <a:r>
                        <a:rPr lang="en-US" sz="2400" u="none" cap="none" strike="noStrike">
                          <a:solidFill>
                            <a:srgbClr val="034101"/>
                          </a:solidFill>
                          <a:latin typeface="Roboto"/>
                          <a:ea typeface="Roboto"/>
                          <a:cs typeface="Roboto"/>
                          <a:sym typeface="Roboto"/>
                        </a:rPr>
                        <a:t>Projects for communities</a:t>
                      </a:r>
                      <a:endParaRPr sz="2400" u="none" cap="none" strike="noStrike">
                        <a:solidFill>
                          <a:srgbClr val="034101"/>
                        </a:solidFill>
                        <a:latin typeface="Roboto"/>
                        <a:ea typeface="Roboto"/>
                        <a:cs typeface="Roboto"/>
                        <a:sym typeface="Roboto"/>
                      </a:endParaRPr>
                    </a:p>
                  </a:txBody>
                  <a:tcPr marT="50800" marB="50800" marR="76200" marL="762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3F3F3"/>
                    </a:solidFill>
                  </a:tcPr>
                </a:tc>
                <a:tc>
                  <a:txBody>
                    <a:bodyPr/>
                    <a:lstStyle/>
                    <a:p>
                      <a:pPr indent="0" lvl="0" marL="0" marR="0" rtl="0" algn="r">
                        <a:lnSpc>
                          <a:spcPct val="115000"/>
                        </a:lnSpc>
                        <a:spcBef>
                          <a:spcPts val="0"/>
                        </a:spcBef>
                        <a:spcAft>
                          <a:spcPts val="0"/>
                        </a:spcAft>
                        <a:buClr>
                          <a:srgbClr val="000000"/>
                        </a:buClr>
                        <a:buSzPts val="2400"/>
                        <a:buFont typeface="Arial"/>
                        <a:buNone/>
                      </a:pPr>
                      <a:r>
                        <a:rPr lang="en-US" sz="2400" u="none" cap="none" strike="noStrike">
                          <a:solidFill>
                            <a:srgbClr val="034101"/>
                          </a:solidFill>
                          <a:latin typeface="Roboto"/>
                          <a:ea typeface="Roboto"/>
                          <a:cs typeface="Roboto"/>
                          <a:sym typeface="Roboto"/>
                        </a:rPr>
                        <a:t>69,308</a:t>
                      </a:r>
                      <a:endParaRPr sz="2400" u="none" cap="none" strike="noStrike">
                        <a:solidFill>
                          <a:srgbClr val="034101"/>
                        </a:solidFill>
                        <a:latin typeface="Roboto"/>
                        <a:ea typeface="Roboto"/>
                        <a:cs typeface="Roboto"/>
                        <a:sym typeface="Roboto"/>
                      </a:endParaRPr>
                    </a:p>
                  </a:txBody>
                  <a:tcPr marT="50800" marB="50800" marR="76200" marL="762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3F3F3"/>
                    </a:solidFill>
                  </a:tcPr>
                </a:tc>
              </a:tr>
              <a:tr h="997275">
                <a:tc>
                  <a:txBody>
                    <a:bodyPr/>
                    <a:lstStyle/>
                    <a:p>
                      <a:pPr indent="0" lvl="0" marL="0" marR="0" rtl="0" algn="l">
                        <a:lnSpc>
                          <a:spcPct val="115000"/>
                        </a:lnSpc>
                        <a:spcBef>
                          <a:spcPts val="0"/>
                        </a:spcBef>
                        <a:spcAft>
                          <a:spcPts val="0"/>
                        </a:spcAft>
                        <a:buClr>
                          <a:srgbClr val="000000"/>
                        </a:buClr>
                        <a:buSzPts val="2400"/>
                        <a:buFont typeface="Arial"/>
                        <a:buNone/>
                      </a:pPr>
                      <a:r>
                        <a:rPr lang="en-US" sz="2400" u="none" cap="none" strike="noStrike">
                          <a:solidFill>
                            <a:srgbClr val="034101"/>
                          </a:solidFill>
                          <a:latin typeface="Roboto"/>
                          <a:ea typeface="Roboto"/>
                          <a:cs typeface="Roboto"/>
                          <a:sym typeface="Roboto"/>
                        </a:rPr>
                        <a:t>Feedlots</a:t>
                      </a:r>
                      <a:endParaRPr sz="2400" u="none" cap="none" strike="noStrike">
                        <a:solidFill>
                          <a:srgbClr val="034101"/>
                        </a:solidFill>
                        <a:latin typeface="Roboto"/>
                        <a:ea typeface="Roboto"/>
                        <a:cs typeface="Roboto"/>
                        <a:sym typeface="Roboto"/>
                      </a:endParaRPr>
                    </a:p>
                  </a:txBody>
                  <a:tcPr marT="50800" marB="50800" marR="76200" marL="762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r">
                        <a:lnSpc>
                          <a:spcPct val="115000"/>
                        </a:lnSpc>
                        <a:spcBef>
                          <a:spcPts val="0"/>
                        </a:spcBef>
                        <a:spcAft>
                          <a:spcPts val="0"/>
                        </a:spcAft>
                        <a:buClr>
                          <a:srgbClr val="000000"/>
                        </a:buClr>
                        <a:buSzPts val="2400"/>
                        <a:buFont typeface="Arial"/>
                        <a:buNone/>
                      </a:pPr>
                      <a:r>
                        <a:rPr lang="en-US" sz="2400" u="none" cap="none" strike="noStrike">
                          <a:solidFill>
                            <a:srgbClr val="034101"/>
                          </a:solidFill>
                          <a:latin typeface="Roboto"/>
                          <a:ea typeface="Roboto"/>
                          <a:cs typeface="Roboto"/>
                          <a:sym typeface="Roboto"/>
                        </a:rPr>
                        <a:t>14,515,847</a:t>
                      </a:r>
                      <a:endParaRPr sz="2400" u="none" cap="none" strike="noStrike">
                        <a:solidFill>
                          <a:srgbClr val="034101"/>
                        </a:solidFill>
                        <a:latin typeface="Roboto"/>
                        <a:ea typeface="Roboto"/>
                        <a:cs typeface="Roboto"/>
                        <a:sym typeface="Roboto"/>
                      </a:endParaRPr>
                    </a:p>
                  </a:txBody>
                  <a:tcPr marT="50800" marB="50800" marR="76200" marL="762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r>
              <a:tr h="997275">
                <a:tc>
                  <a:txBody>
                    <a:bodyPr/>
                    <a:lstStyle/>
                    <a:p>
                      <a:pPr indent="0" lvl="0" marL="0" marR="0" rtl="0" algn="l">
                        <a:lnSpc>
                          <a:spcPct val="115000"/>
                        </a:lnSpc>
                        <a:spcBef>
                          <a:spcPts val="0"/>
                        </a:spcBef>
                        <a:spcAft>
                          <a:spcPts val="0"/>
                        </a:spcAft>
                        <a:buClr>
                          <a:srgbClr val="000000"/>
                        </a:buClr>
                        <a:buSzPts val="2400"/>
                        <a:buFont typeface="Arial"/>
                        <a:buNone/>
                      </a:pPr>
                      <a:r>
                        <a:rPr lang="en-US" sz="2400" u="none" cap="none" strike="noStrike">
                          <a:solidFill>
                            <a:srgbClr val="034101"/>
                          </a:solidFill>
                          <a:latin typeface="Roboto"/>
                          <a:ea typeface="Roboto"/>
                          <a:cs typeface="Roboto"/>
                          <a:sym typeface="Roboto"/>
                        </a:rPr>
                        <a:t>Abattoir</a:t>
                      </a:r>
                      <a:endParaRPr sz="2400" u="none" cap="none" strike="noStrike">
                        <a:solidFill>
                          <a:srgbClr val="034101"/>
                        </a:solidFill>
                        <a:latin typeface="Roboto"/>
                        <a:ea typeface="Roboto"/>
                        <a:cs typeface="Roboto"/>
                        <a:sym typeface="Roboto"/>
                      </a:endParaRPr>
                    </a:p>
                  </a:txBody>
                  <a:tcPr marT="50800" marB="50800" marR="76200" marL="762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3F3F3"/>
                    </a:solidFill>
                  </a:tcPr>
                </a:tc>
                <a:tc>
                  <a:txBody>
                    <a:bodyPr/>
                    <a:lstStyle/>
                    <a:p>
                      <a:pPr indent="0" lvl="0" marL="0" marR="0" rtl="0" algn="r">
                        <a:lnSpc>
                          <a:spcPct val="115000"/>
                        </a:lnSpc>
                        <a:spcBef>
                          <a:spcPts val="0"/>
                        </a:spcBef>
                        <a:spcAft>
                          <a:spcPts val="0"/>
                        </a:spcAft>
                        <a:buClr>
                          <a:srgbClr val="000000"/>
                        </a:buClr>
                        <a:buSzPts val="2400"/>
                        <a:buFont typeface="Arial"/>
                        <a:buNone/>
                      </a:pPr>
                      <a:r>
                        <a:rPr lang="en-US" sz="2400" u="none" cap="none" strike="noStrike">
                          <a:solidFill>
                            <a:srgbClr val="034101"/>
                          </a:solidFill>
                          <a:latin typeface="Roboto"/>
                          <a:ea typeface="Roboto"/>
                          <a:cs typeface="Roboto"/>
                          <a:sym typeface="Roboto"/>
                        </a:rPr>
                        <a:t>9,016,154</a:t>
                      </a:r>
                      <a:endParaRPr sz="2400" u="none" cap="none" strike="noStrike">
                        <a:solidFill>
                          <a:srgbClr val="034101"/>
                        </a:solidFill>
                        <a:latin typeface="Roboto"/>
                        <a:ea typeface="Roboto"/>
                        <a:cs typeface="Roboto"/>
                        <a:sym typeface="Roboto"/>
                      </a:endParaRPr>
                    </a:p>
                  </a:txBody>
                  <a:tcPr marT="50800" marB="50800" marR="76200" marL="762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3F3F3"/>
                    </a:solidFill>
                  </a:tcPr>
                </a:tc>
              </a:tr>
              <a:tr h="997275">
                <a:tc>
                  <a:txBody>
                    <a:bodyPr/>
                    <a:lstStyle/>
                    <a:p>
                      <a:pPr indent="0" lvl="0" marL="0" marR="0" rtl="0" algn="r">
                        <a:lnSpc>
                          <a:spcPct val="115000"/>
                        </a:lnSpc>
                        <a:spcBef>
                          <a:spcPts val="0"/>
                        </a:spcBef>
                        <a:spcAft>
                          <a:spcPts val="0"/>
                        </a:spcAft>
                        <a:buClr>
                          <a:srgbClr val="000000"/>
                        </a:buClr>
                        <a:buSzPts val="2600"/>
                        <a:buFont typeface="Arial"/>
                        <a:buNone/>
                      </a:pPr>
                      <a:r>
                        <a:rPr b="1" lang="en-US" sz="2600" u="none" cap="none" strike="noStrike">
                          <a:solidFill>
                            <a:srgbClr val="034101"/>
                          </a:solidFill>
                          <a:latin typeface="Roboto"/>
                          <a:ea typeface="Roboto"/>
                          <a:cs typeface="Roboto"/>
                          <a:sym typeface="Roboto"/>
                        </a:rPr>
                        <a:t>TOTAL</a:t>
                      </a:r>
                      <a:endParaRPr b="1" sz="2600" u="none" cap="none" strike="noStrike">
                        <a:solidFill>
                          <a:srgbClr val="034101"/>
                        </a:solidFill>
                        <a:latin typeface="Roboto"/>
                        <a:ea typeface="Roboto"/>
                        <a:cs typeface="Roboto"/>
                        <a:sym typeface="Roboto"/>
                      </a:endParaRPr>
                    </a:p>
                  </a:txBody>
                  <a:tcPr marT="50800" marB="50800" marR="76200" marL="762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r">
                        <a:lnSpc>
                          <a:spcPct val="115000"/>
                        </a:lnSpc>
                        <a:spcBef>
                          <a:spcPts val="0"/>
                        </a:spcBef>
                        <a:spcAft>
                          <a:spcPts val="0"/>
                        </a:spcAft>
                        <a:buClr>
                          <a:srgbClr val="000000"/>
                        </a:buClr>
                        <a:buSzPts val="2600"/>
                        <a:buFont typeface="Arial"/>
                        <a:buNone/>
                      </a:pPr>
                      <a:r>
                        <a:rPr b="1" lang="en-US" sz="2600" u="none" cap="none" strike="noStrike">
                          <a:solidFill>
                            <a:srgbClr val="034101"/>
                          </a:solidFill>
                          <a:latin typeface="Roboto"/>
                          <a:ea typeface="Roboto"/>
                          <a:cs typeface="Roboto"/>
                          <a:sym typeface="Roboto"/>
                        </a:rPr>
                        <a:t>11,626,385</a:t>
                      </a:r>
                      <a:endParaRPr b="1" sz="2600" u="none" cap="none" strike="noStrike">
                        <a:solidFill>
                          <a:srgbClr val="034101"/>
                        </a:solidFill>
                        <a:latin typeface="Roboto"/>
                        <a:ea typeface="Roboto"/>
                        <a:cs typeface="Roboto"/>
                        <a:sym typeface="Roboto"/>
                      </a:endParaRPr>
                    </a:p>
                  </a:txBody>
                  <a:tcPr marT="50800" marB="50800" marR="76200" marL="762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r>
            </a:tbl>
          </a:graphicData>
        </a:graphic>
      </p:graphicFrame>
      <p:sp>
        <p:nvSpPr>
          <p:cNvPr id="975" name="Google Shape;975;g21e7270dd63_0_1568"/>
          <p:cNvSpPr/>
          <p:nvPr/>
        </p:nvSpPr>
        <p:spPr>
          <a:xfrm>
            <a:off x="15724817" y="3550483"/>
            <a:ext cx="4730400" cy="10626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A54F"/>
                </a:solidFill>
                <a:latin typeface="Roboto"/>
                <a:ea typeface="Roboto"/>
                <a:cs typeface="Roboto"/>
                <a:sym typeface="Roboto"/>
              </a:rPr>
              <a:t>3,046,176 </a:t>
            </a:r>
            <a:r>
              <a:rPr b="1" i="0" lang="en-US" sz="2600" u="none" cap="none" strike="noStrike">
                <a:solidFill>
                  <a:srgbClr val="00A54F"/>
                </a:solidFill>
                <a:latin typeface="Roboto"/>
                <a:ea typeface="Roboto"/>
                <a:cs typeface="Roboto"/>
                <a:sym typeface="Roboto"/>
              </a:rPr>
              <a:t>USD</a:t>
            </a:r>
            <a:endParaRPr b="1" i="0" sz="2600" u="none" cap="none" strike="noStrike">
              <a:solidFill>
                <a:srgbClr val="00A54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595959"/>
                </a:solidFill>
                <a:latin typeface="Roboto Light"/>
                <a:ea typeface="Roboto Light"/>
                <a:cs typeface="Roboto Light"/>
                <a:sym typeface="Roboto Light"/>
              </a:rPr>
              <a:t>TOTAL SALES</a:t>
            </a:r>
            <a:endParaRPr b="0" i="0" sz="2400" u="none" cap="none" strike="noStrike">
              <a:solidFill>
                <a:srgbClr val="00A54F"/>
              </a:solidFill>
              <a:latin typeface="Roboto Light"/>
              <a:ea typeface="Roboto Light"/>
              <a:cs typeface="Roboto Light"/>
              <a:sym typeface="Roboto Light"/>
            </a:endParaRPr>
          </a:p>
        </p:txBody>
      </p:sp>
      <p:sp>
        <p:nvSpPr>
          <p:cNvPr id="976" name="Google Shape;976;g21e7270dd63_0_1568"/>
          <p:cNvSpPr/>
          <p:nvPr/>
        </p:nvSpPr>
        <p:spPr>
          <a:xfrm>
            <a:off x="15724817" y="4886501"/>
            <a:ext cx="4730400" cy="10626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A54F"/>
                </a:solidFill>
                <a:latin typeface="Roboto"/>
                <a:ea typeface="Roboto"/>
                <a:cs typeface="Roboto"/>
                <a:sym typeface="Roboto"/>
              </a:rPr>
              <a:t>829,044 </a:t>
            </a:r>
            <a:r>
              <a:rPr b="1" i="0" lang="en-US" sz="2600" u="none" cap="none" strike="noStrike">
                <a:solidFill>
                  <a:srgbClr val="00A54F"/>
                </a:solidFill>
                <a:latin typeface="Roboto"/>
                <a:ea typeface="Roboto"/>
                <a:cs typeface="Roboto"/>
                <a:sym typeface="Roboto"/>
              </a:rPr>
              <a:t>USD</a:t>
            </a:r>
            <a:endParaRPr b="1" i="0" sz="2600" u="none" cap="none" strike="noStrike">
              <a:solidFill>
                <a:srgbClr val="00A54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595959"/>
                </a:solidFill>
                <a:latin typeface="Roboto Light"/>
                <a:ea typeface="Roboto Light"/>
                <a:cs typeface="Roboto Light"/>
                <a:sym typeface="Roboto Light"/>
              </a:rPr>
              <a:t>TOTAL COSTS</a:t>
            </a:r>
            <a:endParaRPr b="0" i="0" sz="2400" u="none" cap="none" strike="noStrike">
              <a:solidFill>
                <a:srgbClr val="00A54F"/>
              </a:solidFill>
              <a:latin typeface="Roboto Light"/>
              <a:ea typeface="Roboto Light"/>
              <a:cs typeface="Roboto Light"/>
              <a:sym typeface="Roboto Light"/>
            </a:endParaRPr>
          </a:p>
        </p:txBody>
      </p:sp>
      <p:sp>
        <p:nvSpPr>
          <p:cNvPr id="977" name="Google Shape;977;g21e7270dd63_0_1568"/>
          <p:cNvSpPr/>
          <p:nvPr/>
        </p:nvSpPr>
        <p:spPr>
          <a:xfrm>
            <a:off x="15724817" y="6222518"/>
            <a:ext cx="4730400" cy="12813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A54F"/>
                </a:solidFill>
                <a:latin typeface="Roboto"/>
                <a:ea typeface="Roboto"/>
                <a:cs typeface="Roboto"/>
                <a:sym typeface="Roboto"/>
              </a:rPr>
              <a:t>2,219,429 </a:t>
            </a:r>
            <a:r>
              <a:rPr b="1" i="0" lang="en-US" sz="2600" u="none" cap="none" strike="noStrike">
                <a:solidFill>
                  <a:srgbClr val="00A54F"/>
                </a:solidFill>
                <a:latin typeface="Roboto"/>
                <a:ea typeface="Roboto"/>
                <a:cs typeface="Roboto"/>
                <a:sym typeface="Roboto"/>
              </a:rPr>
              <a:t>USD</a:t>
            </a:r>
            <a:endParaRPr b="1" i="0" sz="3200" u="none" cap="none" strike="noStrike">
              <a:solidFill>
                <a:srgbClr val="00A54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595959"/>
                </a:solidFill>
                <a:latin typeface="Roboto Light"/>
                <a:ea typeface="Roboto Light"/>
                <a:cs typeface="Roboto Light"/>
                <a:sym typeface="Roboto Light"/>
              </a:rPr>
              <a:t>ANNUAL GROSS PROFIT</a:t>
            </a:r>
            <a:endParaRPr b="0" i="0" sz="2400" u="none" cap="none" strike="noStrike">
              <a:solidFill>
                <a:srgbClr val="00A54F"/>
              </a:solidFill>
              <a:latin typeface="Roboto Light"/>
              <a:ea typeface="Roboto Light"/>
              <a:cs typeface="Roboto Light"/>
              <a:sym typeface="Roboto Light"/>
            </a:endParaRPr>
          </a:p>
        </p:txBody>
      </p:sp>
      <p:sp>
        <p:nvSpPr>
          <p:cNvPr id="978" name="Google Shape;978;g21e7270dd63_0_1568"/>
          <p:cNvSpPr txBox="1"/>
          <p:nvPr/>
        </p:nvSpPr>
        <p:spPr>
          <a:xfrm>
            <a:off x="15401450" y="1756925"/>
            <a:ext cx="7582500" cy="1077300"/>
          </a:xfrm>
          <a:prstGeom prst="rect">
            <a:avLst/>
          </a:prstGeom>
          <a:noFill/>
          <a:ln>
            <a:noFill/>
          </a:ln>
        </p:spPr>
        <p:txBody>
          <a:bodyPr anchorCtr="0" anchor="t" bIns="243800" lIns="243800" spcFirstLastPara="1" rIns="243800" wrap="square" tIns="243800">
            <a:spAutoFit/>
          </a:bodyPr>
          <a:lstStyle/>
          <a:p>
            <a:pPr indent="0" lvl="0" marL="0" marR="0" rtl="0" algn="l">
              <a:lnSpc>
                <a:spcPct val="115000"/>
              </a:lnSpc>
              <a:spcBef>
                <a:spcPts val="0"/>
              </a:spcBef>
              <a:spcAft>
                <a:spcPts val="3200"/>
              </a:spcAft>
              <a:buClr>
                <a:srgbClr val="000000"/>
              </a:buClr>
              <a:buSzPts val="3800"/>
              <a:buFont typeface="Arial"/>
              <a:buNone/>
            </a:pPr>
            <a:r>
              <a:rPr b="0" i="0" lang="en-US" sz="3800" u="none" cap="none" strike="noStrike">
                <a:solidFill>
                  <a:srgbClr val="B02C20"/>
                </a:solidFill>
                <a:latin typeface="Roboto Light"/>
                <a:ea typeface="Roboto Light"/>
                <a:cs typeface="Roboto Light"/>
                <a:sym typeface="Roboto Light"/>
              </a:rPr>
              <a:t>Financial Projections</a:t>
            </a:r>
            <a:endParaRPr b="0" i="0" sz="3800" u="none" cap="none" strike="noStrike">
              <a:solidFill>
                <a:srgbClr val="B02C20"/>
              </a:solidFill>
              <a:latin typeface="Roboto Light"/>
              <a:ea typeface="Roboto Light"/>
              <a:cs typeface="Roboto Light"/>
              <a:sym typeface="Roboto Light"/>
            </a:endParaRPr>
          </a:p>
        </p:txBody>
      </p:sp>
      <p:sp>
        <p:nvSpPr>
          <p:cNvPr id="979" name="Google Shape;979;g21e7270dd63_0_1568"/>
          <p:cNvSpPr/>
          <p:nvPr/>
        </p:nvSpPr>
        <p:spPr>
          <a:xfrm>
            <a:off x="15724817" y="7777236"/>
            <a:ext cx="4730400" cy="12813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A54F"/>
                </a:solidFill>
                <a:latin typeface="Roboto"/>
                <a:ea typeface="Roboto"/>
                <a:cs typeface="Roboto"/>
                <a:sym typeface="Roboto"/>
              </a:rPr>
              <a:t>73  </a:t>
            </a:r>
            <a:r>
              <a:rPr b="1" i="0" lang="en-US" sz="2600" u="none" cap="none" strike="noStrike">
                <a:solidFill>
                  <a:srgbClr val="00A54F"/>
                </a:solidFill>
                <a:latin typeface="Roboto"/>
                <a:ea typeface="Roboto"/>
                <a:cs typeface="Roboto"/>
                <a:sym typeface="Roboto"/>
              </a:rPr>
              <a:t>%</a:t>
            </a:r>
            <a:endParaRPr b="1" i="0" sz="3200" u="none" cap="none" strike="noStrike">
              <a:solidFill>
                <a:srgbClr val="00A54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595959"/>
                </a:solidFill>
                <a:latin typeface="Roboto Light"/>
                <a:ea typeface="Roboto Light"/>
                <a:cs typeface="Roboto Light"/>
                <a:sym typeface="Roboto Light"/>
              </a:rPr>
              <a:t>PROFIT ON SALES (%)</a:t>
            </a:r>
            <a:endParaRPr b="0" i="0" sz="2400" u="none" cap="none" strike="noStrike">
              <a:solidFill>
                <a:srgbClr val="00A54F"/>
              </a:solidFill>
              <a:latin typeface="Roboto Light"/>
              <a:ea typeface="Roboto Light"/>
              <a:cs typeface="Roboto Light"/>
              <a:sym typeface="Roboto Light"/>
            </a:endParaRPr>
          </a:p>
        </p:txBody>
      </p:sp>
      <p:sp>
        <p:nvSpPr>
          <p:cNvPr id="980" name="Google Shape;980;g21e7270dd63_0_1568"/>
          <p:cNvSpPr/>
          <p:nvPr/>
        </p:nvSpPr>
        <p:spPr>
          <a:xfrm>
            <a:off x="15724817" y="9331954"/>
            <a:ext cx="4730400" cy="12813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A54F"/>
                </a:solidFill>
                <a:latin typeface="Roboto"/>
                <a:ea typeface="Roboto"/>
                <a:cs typeface="Roboto"/>
                <a:sym typeface="Roboto"/>
              </a:rPr>
              <a:t>3.5 </a:t>
            </a:r>
            <a:r>
              <a:rPr b="1" i="0" lang="en-US" sz="2600" u="none" cap="none" strike="noStrike">
                <a:solidFill>
                  <a:srgbClr val="00A54F"/>
                </a:solidFill>
                <a:latin typeface="Roboto"/>
                <a:ea typeface="Roboto"/>
                <a:cs typeface="Roboto"/>
                <a:sym typeface="Roboto"/>
              </a:rPr>
              <a:t>YEARS</a:t>
            </a:r>
            <a:endParaRPr b="1" i="0" sz="3200" u="none" cap="none" strike="noStrike">
              <a:solidFill>
                <a:srgbClr val="00A54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595959"/>
                </a:solidFill>
                <a:latin typeface="Roboto Light"/>
                <a:ea typeface="Roboto Light"/>
                <a:cs typeface="Roboto Light"/>
                <a:sym typeface="Roboto Light"/>
              </a:rPr>
              <a:t>PAYBACK (YEARS)</a:t>
            </a:r>
            <a:endParaRPr b="0" i="0" sz="2400" u="none" cap="none" strike="noStrike">
              <a:solidFill>
                <a:srgbClr val="00A54F"/>
              </a:solidFill>
              <a:latin typeface="Roboto Light"/>
              <a:ea typeface="Roboto Light"/>
              <a:cs typeface="Roboto Light"/>
              <a:sym typeface="Roboto Light"/>
            </a:endParaRPr>
          </a:p>
        </p:txBody>
      </p:sp>
      <p:sp>
        <p:nvSpPr>
          <p:cNvPr id="981" name="Google Shape;981;g21e7270dd63_0_1568"/>
          <p:cNvSpPr/>
          <p:nvPr/>
        </p:nvSpPr>
        <p:spPr>
          <a:xfrm>
            <a:off x="15724817" y="10886671"/>
            <a:ext cx="4730400" cy="12813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A54F"/>
                </a:solidFill>
                <a:latin typeface="Roboto"/>
                <a:ea typeface="Roboto"/>
                <a:cs typeface="Roboto"/>
                <a:sym typeface="Roboto"/>
              </a:rPr>
              <a:t>31 </a:t>
            </a:r>
            <a:r>
              <a:rPr b="1" i="0" lang="en-US" sz="2600" u="none" cap="none" strike="noStrike">
                <a:solidFill>
                  <a:srgbClr val="00A54F"/>
                </a:solidFill>
                <a:latin typeface="Roboto"/>
                <a:ea typeface="Roboto"/>
                <a:cs typeface="Roboto"/>
                <a:sym typeface="Roboto"/>
              </a:rPr>
              <a:t>%</a:t>
            </a:r>
            <a:endParaRPr b="1" i="0" sz="3200" u="none" cap="none" strike="noStrike">
              <a:solidFill>
                <a:srgbClr val="00A54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595959"/>
                </a:solidFill>
                <a:latin typeface="Roboto Light"/>
                <a:ea typeface="Roboto Light"/>
                <a:cs typeface="Roboto Light"/>
                <a:sym typeface="Roboto Light"/>
              </a:rPr>
              <a:t>IRR (%)</a:t>
            </a:r>
            <a:endParaRPr b="0" i="0" sz="2400" u="none" cap="none" strike="noStrike">
              <a:solidFill>
                <a:srgbClr val="00A54F"/>
              </a:solidFill>
              <a:latin typeface="Roboto Light"/>
              <a:ea typeface="Roboto Light"/>
              <a:cs typeface="Roboto Light"/>
              <a:sym typeface="Roboto Light"/>
            </a:endParaRPr>
          </a:p>
        </p:txBody>
      </p:sp>
      <p:sp>
        <p:nvSpPr>
          <p:cNvPr id="982" name="Google Shape;982;g21e7270dd63_0_1568"/>
          <p:cNvSpPr txBox="1"/>
          <p:nvPr/>
        </p:nvSpPr>
        <p:spPr>
          <a:xfrm>
            <a:off x="15597150" y="2696475"/>
            <a:ext cx="4872900" cy="6771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900"/>
              <a:buFont typeface="Arial"/>
              <a:buNone/>
            </a:pPr>
            <a:r>
              <a:rPr b="0" i="0" lang="en-US" sz="1900" u="none" cap="none" strike="noStrike">
                <a:solidFill>
                  <a:srgbClr val="434343"/>
                </a:solidFill>
                <a:latin typeface="Roboto Light"/>
                <a:ea typeface="Roboto Light"/>
                <a:cs typeface="Roboto Light"/>
                <a:sym typeface="Roboto Light"/>
              </a:rPr>
              <a:t>Projections for the duration to pay off both debt and equity injection</a:t>
            </a:r>
            <a:endParaRPr b="0" i="0" sz="1900" u="none" cap="none" strike="noStrike">
              <a:solidFill>
                <a:srgbClr val="434343"/>
              </a:solidFill>
              <a:latin typeface="Roboto Light"/>
              <a:ea typeface="Roboto Light"/>
              <a:cs typeface="Roboto Light"/>
              <a:sym typeface="Roboto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6" name="Shape 986"/>
        <p:cNvGrpSpPr/>
        <p:nvPr/>
      </p:nvGrpSpPr>
      <p:grpSpPr>
        <a:xfrm>
          <a:off x="0" y="0"/>
          <a:ext cx="0" cy="0"/>
          <a:chOff x="0" y="0"/>
          <a:chExt cx="0" cy="0"/>
        </a:xfrm>
      </p:grpSpPr>
      <p:sp>
        <p:nvSpPr>
          <p:cNvPr id="987" name="Google Shape;987;g21e7270dd63_0_1335"/>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a:t>Risks</a:t>
            </a:r>
            <a:endParaRPr/>
          </a:p>
        </p:txBody>
      </p:sp>
      <p:graphicFrame>
        <p:nvGraphicFramePr>
          <p:cNvPr id="988" name="Google Shape;988;g21e7270dd63_0_1335"/>
          <p:cNvGraphicFramePr/>
          <p:nvPr/>
        </p:nvGraphicFramePr>
        <p:xfrm>
          <a:off x="2090372" y="2166424"/>
          <a:ext cx="3000000" cy="3000000"/>
        </p:xfrm>
        <a:graphic>
          <a:graphicData uri="http://schemas.openxmlformats.org/drawingml/2006/table">
            <a:tbl>
              <a:tblPr bandRow="1" firstRow="1">
                <a:noFill/>
                <a:tableStyleId>{C7ADC393-008C-4CE5-8A40-A2D2BC9454ED}</a:tableStyleId>
              </a:tblPr>
              <a:tblGrid>
                <a:gridCol w="1165425"/>
                <a:gridCol w="4159975"/>
                <a:gridCol w="5620800"/>
                <a:gridCol w="6980050"/>
              </a:tblGrid>
              <a:tr h="650150">
                <a:tc>
                  <a:txBody>
                    <a:bodyPr/>
                    <a:lstStyle/>
                    <a:p>
                      <a:pPr indent="0" lvl="0" marL="0" marR="0" rtl="0" algn="ctr">
                        <a:lnSpc>
                          <a:spcPct val="100000"/>
                        </a:lnSpc>
                        <a:spcBef>
                          <a:spcPts val="0"/>
                        </a:spcBef>
                        <a:spcAft>
                          <a:spcPts val="0"/>
                        </a:spcAft>
                        <a:buClr>
                          <a:srgbClr val="000000"/>
                        </a:buClr>
                        <a:buSzPts val="2600"/>
                        <a:buFont typeface="Arial"/>
                        <a:buNone/>
                      </a:pPr>
                      <a:r>
                        <a:rPr b="0" lang="en-US" sz="2600" u="none" cap="none" strike="noStrike">
                          <a:solidFill>
                            <a:srgbClr val="B02C20"/>
                          </a:solidFill>
                          <a:latin typeface="Roboto"/>
                          <a:ea typeface="Roboto"/>
                          <a:cs typeface="Roboto"/>
                          <a:sym typeface="Roboto"/>
                        </a:rPr>
                        <a:t>NO</a:t>
                      </a:r>
                      <a:endParaRPr b="0" sz="2600" u="none" cap="none" strike="noStrike">
                        <a:solidFill>
                          <a:srgbClr val="B02C20"/>
                        </a:solidFill>
                        <a:latin typeface="Roboto"/>
                        <a:ea typeface="Roboto"/>
                        <a:cs typeface="Roboto"/>
                        <a:sym typeface="Roboto"/>
                      </a:endParaRPr>
                    </a:p>
                  </a:txBody>
                  <a:tcPr marT="91450" marB="91450" marR="225100" marL="225100" anchor="ctr">
                    <a:solidFill>
                      <a:srgbClr val="FFFFFF"/>
                    </a:solidFill>
                  </a:tcPr>
                </a:tc>
                <a:tc>
                  <a:txBody>
                    <a:bodyPr/>
                    <a:lstStyle/>
                    <a:p>
                      <a:pPr indent="0" lvl="0" marL="0" marR="0" rtl="0" algn="l">
                        <a:lnSpc>
                          <a:spcPct val="100000"/>
                        </a:lnSpc>
                        <a:spcBef>
                          <a:spcPts val="0"/>
                        </a:spcBef>
                        <a:spcAft>
                          <a:spcPts val="0"/>
                        </a:spcAft>
                        <a:buClr>
                          <a:srgbClr val="000000"/>
                        </a:buClr>
                        <a:buSzPts val="2600"/>
                        <a:buFont typeface="Arial"/>
                        <a:buNone/>
                      </a:pPr>
                      <a:r>
                        <a:rPr b="0" lang="en-US" sz="2600" u="none" cap="none" strike="noStrike">
                          <a:solidFill>
                            <a:srgbClr val="B02C20"/>
                          </a:solidFill>
                          <a:latin typeface="Roboto"/>
                          <a:ea typeface="Roboto"/>
                          <a:cs typeface="Roboto"/>
                          <a:sym typeface="Roboto"/>
                        </a:rPr>
                        <a:t>TYPE OF RISK</a:t>
                      </a:r>
                      <a:endParaRPr b="0" sz="2600" u="none" cap="none" strike="noStrike">
                        <a:solidFill>
                          <a:srgbClr val="B02C20"/>
                        </a:solidFill>
                        <a:latin typeface="Roboto"/>
                        <a:ea typeface="Roboto"/>
                        <a:cs typeface="Roboto"/>
                        <a:sym typeface="Roboto"/>
                      </a:endParaRPr>
                    </a:p>
                  </a:txBody>
                  <a:tcPr marT="91450" marB="91450" marR="225100" marL="225100" anchor="ctr">
                    <a:solidFill>
                      <a:srgbClr val="FFFFFF"/>
                    </a:solidFill>
                  </a:tcPr>
                </a:tc>
                <a:tc>
                  <a:txBody>
                    <a:bodyPr/>
                    <a:lstStyle/>
                    <a:p>
                      <a:pPr indent="0" lvl="0" marL="0" marR="0" rtl="0" algn="l">
                        <a:lnSpc>
                          <a:spcPct val="100000"/>
                        </a:lnSpc>
                        <a:spcBef>
                          <a:spcPts val="0"/>
                        </a:spcBef>
                        <a:spcAft>
                          <a:spcPts val="0"/>
                        </a:spcAft>
                        <a:buClr>
                          <a:srgbClr val="000000"/>
                        </a:buClr>
                        <a:buSzPts val="2600"/>
                        <a:buFont typeface="Arial"/>
                        <a:buNone/>
                      </a:pPr>
                      <a:r>
                        <a:rPr b="0" lang="en-US" sz="2600" u="none" cap="none" strike="noStrike">
                          <a:solidFill>
                            <a:srgbClr val="B02C20"/>
                          </a:solidFill>
                          <a:latin typeface="Roboto"/>
                          <a:ea typeface="Roboto"/>
                          <a:cs typeface="Roboto"/>
                          <a:sym typeface="Roboto"/>
                        </a:rPr>
                        <a:t>RISK</a:t>
                      </a:r>
                      <a:endParaRPr b="0" sz="2600" u="none" cap="none" strike="noStrike">
                        <a:solidFill>
                          <a:srgbClr val="B02C20"/>
                        </a:solidFill>
                        <a:latin typeface="Roboto"/>
                        <a:ea typeface="Roboto"/>
                        <a:cs typeface="Roboto"/>
                        <a:sym typeface="Roboto"/>
                      </a:endParaRPr>
                    </a:p>
                  </a:txBody>
                  <a:tcPr marT="91450" marB="91450" marR="225100" marL="225100" anchor="ctr">
                    <a:solidFill>
                      <a:srgbClr val="FFFFFF"/>
                    </a:solidFill>
                  </a:tcPr>
                </a:tc>
                <a:tc>
                  <a:txBody>
                    <a:bodyPr/>
                    <a:lstStyle/>
                    <a:p>
                      <a:pPr indent="0" lvl="0" marL="0" marR="0" rtl="0" algn="l">
                        <a:lnSpc>
                          <a:spcPct val="100000"/>
                        </a:lnSpc>
                        <a:spcBef>
                          <a:spcPts val="0"/>
                        </a:spcBef>
                        <a:spcAft>
                          <a:spcPts val="0"/>
                        </a:spcAft>
                        <a:buClr>
                          <a:srgbClr val="000000"/>
                        </a:buClr>
                        <a:buSzPts val="2600"/>
                        <a:buFont typeface="Arial"/>
                        <a:buNone/>
                      </a:pPr>
                      <a:r>
                        <a:rPr b="0" lang="en-US" sz="2600" u="none" cap="none" strike="noStrike">
                          <a:solidFill>
                            <a:srgbClr val="B02C20"/>
                          </a:solidFill>
                          <a:latin typeface="Roboto"/>
                          <a:ea typeface="Roboto"/>
                          <a:cs typeface="Roboto"/>
                          <a:sym typeface="Roboto"/>
                        </a:rPr>
                        <a:t>MITIGATION</a:t>
                      </a:r>
                      <a:endParaRPr b="0" sz="2600" u="none" cap="none" strike="noStrike">
                        <a:solidFill>
                          <a:srgbClr val="B02C20"/>
                        </a:solidFill>
                        <a:latin typeface="Roboto"/>
                        <a:ea typeface="Roboto"/>
                        <a:cs typeface="Roboto"/>
                        <a:sym typeface="Roboto"/>
                      </a:endParaRPr>
                    </a:p>
                  </a:txBody>
                  <a:tcPr marT="91450" marB="91450" marR="225100" marL="225100" anchor="ctr">
                    <a:solidFill>
                      <a:srgbClr val="FFFFFF"/>
                    </a:solidFill>
                  </a:tcPr>
                </a:tc>
              </a:tr>
              <a:tr h="1783950">
                <a:tc>
                  <a:txBody>
                    <a:bodyPr/>
                    <a:lstStyle/>
                    <a:p>
                      <a:pPr indent="0" lvl="0" marL="0" marR="0" rtl="0" algn="ctr">
                        <a:lnSpc>
                          <a:spcPct val="100000"/>
                        </a:lnSpc>
                        <a:spcBef>
                          <a:spcPts val="0"/>
                        </a:spcBef>
                        <a:spcAft>
                          <a:spcPts val="0"/>
                        </a:spcAft>
                        <a:buClr>
                          <a:srgbClr val="000000"/>
                        </a:buClr>
                        <a:buSzPts val="2600"/>
                        <a:buFont typeface="Arial"/>
                        <a:buNone/>
                      </a:pPr>
                      <a:r>
                        <a:rPr lang="en-US" sz="2600" u="none" cap="none" strike="noStrike">
                          <a:solidFill>
                            <a:srgbClr val="0B7140"/>
                          </a:solidFill>
                          <a:latin typeface="Roboto Light"/>
                          <a:ea typeface="Roboto Light"/>
                          <a:cs typeface="Roboto Light"/>
                          <a:sym typeface="Roboto Light"/>
                        </a:rPr>
                        <a:t>1</a:t>
                      </a:r>
                      <a:endParaRPr sz="2600" u="none" cap="none" strike="noStrike">
                        <a:solidFill>
                          <a:srgbClr val="0B7140"/>
                        </a:solidFill>
                        <a:latin typeface="Roboto Light"/>
                        <a:ea typeface="Roboto Light"/>
                        <a:cs typeface="Roboto Light"/>
                        <a:sym typeface="Roboto Light"/>
                      </a:endParaRPr>
                    </a:p>
                  </a:txBody>
                  <a:tcPr marT="91450" marB="91450" marR="225100" marL="225100" anchor="ctr">
                    <a:solidFill>
                      <a:srgbClr val="F3F3F3"/>
                    </a:solidFill>
                  </a:tcPr>
                </a:tc>
                <a:tc>
                  <a:txBody>
                    <a:bodyPr/>
                    <a:lstStyle/>
                    <a:p>
                      <a:pPr indent="0" lvl="0" marL="0" marR="0" rtl="0" algn="l">
                        <a:lnSpc>
                          <a:spcPct val="100000"/>
                        </a:lnSpc>
                        <a:spcBef>
                          <a:spcPts val="0"/>
                        </a:spcBef>
                        <a:spcAft>
                          <a:spcPts val="0"/>
                        </a:spcAft>
                        <a:buClr>
                          <a:srgbClr val="000000"/>
                        </a:buClr>
                        <a:buSzPts val="2600"/>
                        <a:buFont typeface="Arial"/>
                        <a:buNone/>
                      </a:pPr>
                      <a:r>
                        <a:rPr b="1" lang="en-US" sz="2600" u="none" cap="none" strike="noStrike">
                          <a:solidFill>
                            <a:srgbClr val="0B7140"/>
                          </a:solidFill>
                          <a:latin typeface="Roboto"/>
                          <a:ea typeface="Roboto"/>
                          <a:cs typeface="Roboto"/>
                          <a:sym typeface="Roboto"/>
                        </a:rPr>
                        <a:t>Environmental </a:t>
                      </a:r>
                      <a:endParaRPr b="1" sz="2600" u="none" cap="none" strike="noStrike">
                        <a:solidFill>
                          <a:srgbClr val="0B7140"/>
                        </a:solidFill>
                        <a:latin typeface="Roboto"/>
                        <a:ea typeface="Roboto"/>
                        <a:cs typeface="Roboto"/>
                        <a:sym typeface="Roboto"/>
                      </a:endParaRPr>
                    </a:p>
                  </a:txBody>
                  <a:tcPr marT="91450" marB="91450" marR="225100" marL="225100" anchor="ctr">
                    <a:solidFill>
                      <a:srgbClr val="F3F3F3"/>
                    </a:solidFill>
                  </a:tcPr>
                </a:tc>
                <a:tc>
                  <a:txBody>
                    <a:bodyPr/>
                    <a:lstStyle/>
                    <a:p>
                      <a:pPr indent="-393700" lvl="0" marL="457200" marR="0" rtl="0" algn="l">
                        <a:lnSpc>
                          <a:spcPct val="100000"/>
                        </a:lnSpc>
                        <a:spcBef>
                          <a:spcPts val="0"/>
                        </a:spcBef>
                        <a:spcAft>
                          <a:spcPts val="0"/>
                        </a:spcAft>
                        <a:buClr>
                          <a:srgbClr val="0B7140"/>
                        </a:buClr>
                        <a:buSzPts val="2600"/>
                        <a:buFont typeface="Roboto Light"/>
                        <a:buChar char="●"/>
                      </a:pPr>
                      <a:r>
                        <a:rPr i="0" lang="en-US" sz="2600" u="none" cap="none" strike="noStrike">
                          <a:solidFill>
                            <a:srgbClr val="0B7140"/>
                          </a:solidFill>
                          <a:latin typeface="Roboto Light"/>
                          <a:ea typeface="Roboto Light"/>
                          <a:cs typeface="Roboto Light"/>
                          <a:sym typeface="Roboto Light"/>
                        </a:rPr>
                        <a:t>Climate change effects</a:t>
                      </a:r>
                      <a:endParaRPr i="0" sz="2600" u="none" cap="none" strike="noStrike">
                        <a:solidFill>
                          <a:srgbClr val="0B7140"/>
                        </a:solidFill>
                        <a:latin typeface="Roboto Light"/>
                        <a:ea typeface="Roboto Light"/>
                        <a:cs typeface="Roboto Light"/>
                        <a:sym typeface="Roboto Light"/>
                      </a:endParaRPr>
                    </a:p>
                  </a:txBody>
                  <a:tcPr marT="91450" marB="91450" marR="225100" marL="225100" anchor="ctr">
                    <a:solidFill>
                      <a:srgbClr val="F3F3F3"/>
                    </a:solidFill>
                  </a:tcPr>
                </a:tc>
                <a:tc>
                  <a:txBody>
                    <a:bodyPr/>
                    <a:lstStyle/>
                    <a:p>
                      <a:pPr indent="-393700" lvl="0" marL="457200" marR="0" rtl="0" algn="l">
                        <a:lnSpc>
                          <a:spcPct val="100000"/>
                        </a:lnSpc>
                        <a:spcBef>
                          <a:spcPts val="0"/>
                        </a:spcBef>
                        <a:spcAft>
                          <a:spcPts val="0"/>
                        </a:spcAft>
                        <a:buClr>
                          <a:srgbClr val="0B7140"/>
                        </a:buClr>
                        <a:buSzPts val="2600"/>
                        <a:buFont typeface="Roboto Light"/>
                        <a:buChar char="●"/>
                      </a:pPr>
                      <a:r>
                        <a:rPr i="0" lang="en-US" sz="2600" u="none" cap="none" strike="noStrike">
                          <a:solidFill>
                            <a:srgbClr val="0B7140"/>
                          </a:solidFill>
                          <a:latin typeface="Roboto Light"/>
                          <a:ea typeface="Roboto Light"/>
                          <a:cs typeface="Roboto Light"/>
                          <a:sym typeface="Roboto Light"/>
                        </a:rPr>
                        <a:t>Conservation</a:t>
                      </a:r>
                      <a:r>
                        <a:rPr lang="en-US" sz="2600" u="none" cap="none" strike="noStrike">
                          <a:solidFill>
                            <a:srgbClr val="0B7140"/>
                          </a:solidFill>
                          <a:latin typeface="Roboto Light"/>
                          <a:ea typeface="Roboto Light"/>
                          <a:cs typeface="Roboto Light"/>
                          <a:sym typeface="Roboto Light"/>
                        </a:rPr>
                        <a:t> activities around the region</a:t>
                      </a:r>
                      <a:endParaRPr sz="2600" u="none" cap="none" strike="noStrike">
                        <a:solidFill>
                          <a:srgbClr val="0B7140"/>
                        </a:solidFill>
                        <a:latin typeface="Roboto Light"/>
                        <a:ea typeface="Roboto Light"/>
                        <a:cs typeface="Roboto Light"/>
                        <a:sym typeface="Roboto Light"/>
                      </a:endParaRPr>
                    </a:p>
                  </a:txBody>
                  <a:tcPr marT="91450" marB="91450" marR="225100" marL="225100" anchor="ctr">
                    <a:solidFill>
                      <a:srgbClr val="F3F3F3"/>
                    </a:solidFill>
                  </a:tcPr>
                </a:tc>
              </a:tr>
              <a:tr h="1037875">
                <a:tc>
                  <a:txBody>
                    <a:bodyPr/>
                    <a:lstStyle/>
                    <a:p>
                      <a:pPr indent="0" lvl="0" marL="0" marR="0" rtl="0" algn="ctr">
                        <a:lnSpc>
                          <a:spcPct val="100000"/>
                        </a:lnSpc>
                        <a:spcBef>
                          <a:spcPts val="0"/>
                        </a:spcBef>
                        <a:spcAft>
                          <a:spcPts val="0"/>
                        </a:spcAft>
                        <a:buClr>
                          <a:srgbClr val="000000"/>
                        </a:buClr>
                        <a:buSzPts val="2600"/>
                        <a:buFont typeface="Arial"/>
                        <a:buNone/>
                      </a:pPr>
                      <a:r>
                        <a:rPr lang="en-US" sz="2600" u="none" cap="none" strike="noStrike">
                          <a:solidFill>
                            <a:srgbClr val="0B7140"/>
                          </a:solidFill>
                          <a:latin typeface="Roboto Light"/>
                          <a:ea typeface="Roboto Light"/>
                          <a:cs typeface="Roboto Light"/>
                          <a:sym typeface="Roboto Light"/>
                        </a:rPr>
                        <a:t>2</a:t>
                      </a:r>
                      <a:endParaRPr sz="2600" u="none" cap="none" strike="noStrike">
                        <a:solidFill>
                          <a:srgbClr val="0B7140"/>
                        </a:solidFill>
                        <a:latin typeface="Roboto Light"/>
                        <a:ea typeface="Roboto Light"/>
                        <a:cs typeface="Roboto Light"/>
                        <a:sym typeface="Roboto Light"/>
                      </a:endParaRPr>
                    </a:p>
                  </a:txBody>
                  <a:tcPr marT="91450" marB="91450" marR="225100" marL="225100" anchor="ctr">
                    <a:solidFill>
                      <a:srgbClr val="FFFFFF"/>
                    </a:solidFill>
                  </a:tcPr>
                </a:tc>
                <a:tc>
                  <a:txBody>
                    <a:bodyPr/>
                    <a:lstStyle/>
                    <a:p>
                      <a:pPr indent="0" lvl="0" marL="0" marR="0" rtl="0" algn="l">
                        <a:lnSpc>
                          <a:spcPct val="100000"/>
                        </a:lnSpc>
                        <a:spcBef>
                          <a:spcPts val="0"/>
                        </a:spcBef>
                        <a:spcAft>
                          <a:spcPts val="0"/>
                        </a:spcAft>
                        <a:buClr>
                          <a:srgbClr val="000000"/>
                        </a:buClr>
                        <a:buSzPts val="2600"/>
                        <a:buFont typeface="Arial"/>
                        <a:buNone/>
                      </a:pPr>
                      <a:r>
                        <a:rPr b="1" lang="en-US" sz="2600" u="none" cap="none" strike="noStrike">
                          <a:solidFill>
                            <a:srgbClr val="0B7140"/>
                          </a:solidFill>
                          <a:latin typeface="Roboto"/>
                          <a:ea typeface="Roboto"/>
                          <a:cs typeface="Roboto"/>
                          <a:sym typeface="Roboto"/>
                        </a:rPr>
                        <a:t>Legal</a:t>
                      </a:r>
                      <a:endParaRPr b="1" sz="2600" u="none" cap="none" strike="noStrike">
                        <a:solidFill>
                          <a:srgbClr val="0B7140"/>
                        </a:solidFill>
                        <a:latin typeface="Roboto"/>
                        <a:ea typeface="Roboto"/>
                        <a:cs typeface="Roboto"/>
                        <a:sym typeface="Roboto"/>
                      </a:endParaRPr>
                    </a:p>
                  </a:txBody>
                  <a:tcPr marT="91450" marB="91450" marR="225100" marL="225100" anchor="ctr">
                    <a:solidFill>
                      <a:srgbClr val="FFFFFF"/>
                    </a:solidFill>
                  </a:tcPr>
                </a:tc>
                <a:tc>
                  <a:txBody>
                    <a:bodyPr/>
                    <a:lstStyle/>
                    <a:p>
                      <a:pPr indent="-393700" lvl="0" marL="457200" marR="0" rtl="0" algn="l">
                        <a:lnSpc>
                          <a:spcPct val="100000"/>
                        </a:lnSpc>
                        <a:spcBef>
                          <a:spcPts val="0"/>
                        </a:spcBef>
                        <a:spcAft>
                          <a:spcPts val="0"/>
                        </a:spcAft>
                        <a:buClr>
                          <a:srgbClr val="0B7140"/>
                        </a:buClr>
                        <a:buSzPts val="2600"/>
                        <a:buFont typeface="Roboto Light"/>
                        <a:buChar char="●"/>
                      </a:pPr>
                      <a:r>
                        <a:rPr lang="en-US" sz="2600" u="none" cap="none" strike="noStrike">
                          <a:solidFill>
                            <a:srgbClr val="0B7140"/>
                          </a:solidFill>
                          <a:latin typeface="Roboto Light"/>
                          <a:ea typeface="Roboto Light"/>
                          <a:cs typeface="Roboto Light"/>
                          <a:sym typeface="Roboto Light"/>
                        </a:rPr>
                        <a:t>Human Rights and environmental activists</a:t>
                      </a:r>
                      <a:endParaRPr i="0" sz="2600" u="none" cap="none" strike="noStrike">
                        <a:solidFill>
                          <a:srgbClr val="0B7140"/>
                        </a:solidFill>
                        <a:latin typeface="Roboto Light"/>
                        <a:ea typeface="Roboto Light"/>
                        <a:cs typeface="Roboto Light"/>
                        <a:sym typeface="Roboto Light"/>
                      </a:endParaRPr>
                    </a:p>
                  </a:txBody>
                  <a:tcPr marT="91450" marB="91450" marR="225100" marL="225100" anchor="ctr">
                    <a:solidFill>
                      <a:srgbClr val="FFFFFF"/>
                    </a:solidFill>
                  </a:tcPr>
                </a:tc>
                <a:tc>
                  <a:txBody>
                    <a:bodyPr/>
                    <a:lstStyle/>
                    <a:p>
                      <a:pPr indent="-393700" lvl="0" marL="457200" marR="0" rtl="0" algn="l">
                        <a:lnSpc>
                          <a:spcPct val="100000"/>
                        </a:lnSpc>
                        <a:spcBef>
                          <a:spcPts val="0"/>
                        </a:spcBef>
                        <a:spcAft>
                          <a:spcPts val="0"/>
                        </a:spcAft>
                        <a:buClr>
                          <a:srgbClr val="0B7140"/>
                        </a:buClr>
                        <a:buSzPts val="2600"/>
                        <a:buFont typeface="Roboto Light"/>
                        <a:buChar char="●"/>
                      </a:pPr>
                      <a:r>
                        <a:rPr lang="en-US" sz="2600" u="none" cap="none" strike="noStrike">
                          <a:solidFill>
                            <a:srgbClr val="0B7140"/>
                          </a:solidFill>
                          <a:latin typeface="Roboto Light"/>
                          <a:ea typeface="Roboto Light"/>
                          <a:cs typeface="Roboto Light"/>
                          <a:sym typeface="Roboto Light"/>
                        </a:rPr>
                        <a:t>Sensitivity and stakeholder involvement</a:t>
                      </a:r>
                      <a:endParaRPr sz="2600" u="none" cap="none" strike="noStrike">
                        <a:solidFill>
                          <a:srgbClr val="0B7140"/>
                        </a:solidFill>
                        <a:latin typeface="Roboto Light"/>
                        <a:ea typeface="Roboto Light"/>
                        <a:cs typeface="Roboto Light"/>
                        <a:sym typeface="Roboto Light"/>
                      </a:endParaRPr>
                    </a:p>
                    <a:p>
                      <a:pPr indent="-393700" lvl="0" marL="457200" marR="0" rtl="0" algn="l">
                        <a:lnSpc>
                          <a:spcPct val="100000"/>
                        </a:lnSpc>
                        <a:spcBef>
                          <a:spcPts val="0"/>
                        </a:spcBef>
                        <a:spcAft>
                          <a:spcPts val="0"/>
                        </a:spcAft>
                        <a:buClr>
                          <a:srgbClr val="0B7140"/>
                        </a:buClr>
                        <a:buSzPts val="2600"/>
                        <a:buFont typeface="Roboto Light"/>
                        <a:buChar char="●"/>
                      </a:pPr>
                      <a:r>
                        <a:rPr lang="en-US" sz="2600" u="none" cap="none" strike="noStrike">
                          <a:solidFill>
                            <a:srgbClr val="0B7140"/>
                          </a:solidFill>
                          <a:latin typeface="Roboto Light"/>
                          <a:ea typeface="Roboto Light"/>
                          <a:cs typeface="Roboto Light"/>
                          <a:sym typeface="Roboto Light"/>
                        </a:rPr>
                        <a:t>Conflict management</a:t>
                      </a:r>
                      <a:endParaRPr sz="2600" u="none" cap="none" strike="noStrike">
                        <a:solidFill>
                          <a:srgbClr val="0B7140"/>
                        </a:solidFill>
                        <a:latin typeface="Roboto Light"/>
                        <a:ea typeface="Roboto Light"/>
                        <a:cs typeface="Roboto Light"/>
                        <a:sym typeface="Roboto Light"/>
                      </a:endParaRPr>
                    </a:p>
                  </a:txBody>
                  <a:tcPr marT="91450" marB="91450" marR="225100" marL="225100" anchor="ctr">
                    <a:solidFill>
                      <a:srgbClr val="FFFFFF"/>
                    </a:solidFill>
                  </a:tcPr>
                </a:tc>
              </a:tr>
              <a:tr h="1008300">
                <a:tc>
                  <a:txBody>
                    <a:bodyPr/>
                    <a:lstStyle/>
                    <a:p>
                      <a:pPr indent="0" lvl="0" marL="0" marR="0" rtl="0" algn="ctr">
                        <a:lnSpc>
                          <a:spcPct val="100000"/>
                        </a:lnSpc>
                        <a:spcBef>
                          <a:spcPts val="0"/>
                        </a:spcBef>
                        <a:spcAft>
                          <a:spcPts val="0"/>
                        </a:spcAft>
                        <a:buClr>
                          <a:srgbClr val="000000"/>
                        </a:buClr>
                        <a:buSzPts val="2600"/>
                        <a:buFont typeface="Arial"/>
                        <a:buNone/>
                      </a:pPr>
                      <a:r>
                        <a:rPr lang="en-US" sz="2600" u="none" cap="none" strike="noStrike">
                          <a:solidFill>
                            <a:srgbClr val="0B7140"/>
                          </a:solidFill>
                          <a:latin typeface="Roboto Light"/>
                          <a:ea typeface="Roboto Light"/>
                          <a:cs typeface="Roboto Light"/>
                          <a:sym typeface="Roboto Light"/>
                        </a:rPr>
                        <a:t>3</a:t>
                      </a:r>
                      <a:endParaRPr sz="2600" u="none" cap="none" strike="noStrike">
                        <a:solidFill>
                          <a:srgbClr val="0B7140"/>
                        </a:solidFill>
                        <a:latin typeface="Roboto Light"/>
                        <a:ea typeface="Roboto Light"/>
                        <a:cs typeface="Roboto Light"/>
                        <a:sym typeface="Roboto Light"/>
                      </a:endParaRPr>
                    </a:p>
                  </a:txBody>
                  <a:tcPr marT="91450" marB="91450" marR="225100" marL="225100" anchor="ctr">
                    <a:solidFill>
                      <a:srgbClr val="F3F3F3"/>
                    </a:solidFill>
                  </a:tcPr>
                </a:tc>
                <a:tc>
                  <a:txBody>
                    <a:bodyPr/>
                    <a:lstStyle/>
                    <a:p>
                      <a:pPr indent="0" lvl="0" marL="0" marR="0" rtl="0" algn="l">
                        <a:lnSpc>
                          <a:spcPct val="100000"/>
                        </a:lnSpc>
                        <a:spcBef>
                          <a:spcPts val="0"/>
                        </a:spcBef>
                        <a:spcAft>
                          <a:spcPts val="0"/>
                        </a:spcAft>
                        <a:buClr>
                          <a:srgbClr val="000000"/>
                        </a:buClr>
                        <a:buSzPts val="2600"/>
                        <a:buFont typeface="Arial"/>
                        <a:buNone/>
                      </a:pPr>
                      <a:r>
                        <a:rPr b="1" lang="en-US" sz="2600" u="none" cap="none" strike="noStrike">
                          <a:solidFill>
                            <a:srgbClr val="0B7140"/>
                          </a:solidFill>
                          <a:latin typeface="Roboto"/>
                          <a:ea typeface="Roboto"/>
                          <a:cs typeface="Roboto"/>
                          <a:sym typeface="Roboto"/>
                        </a:rPr>
                        <a:t>Economic Risks</a:t>
                      </a:r>
                      <a:endParaRPr b="1" sz="2600" u="none" cap="none" strike="noStrike">
                        <a:solidFill>
                          <a:srgbClr val="0B7140"/>
                        </a:solidFill>
                        <a:latin typeface="Roboto"/>
                        <a:ea typeface="Roboto"/>
                        <a:cs typeface="Roboto"/>
                        <a:sym typeface="Roboto"/>
                      </a:endParaRPr>
                    </a:p>
                  </a:txBody>
                  <a:tcPr marT="91450" marB="91450" marR="225100" marL="225100" anchor="ctr">
                    <a:solidFill>
                      <a:srgbClr val="F3F3F3"/>
                    </a:solidFill>
                  </a:tcPr>
                </a:tc>
                <a:tc>
                  <a:txBody>
                    <a:bodyPr/>
                    <a:lstStyle/>
                    <a:p>
                      <a:pPr indent="-393700" lvl="0" marL="457200" marR="0" rtl="0" algn="l">
                        <a:lnSpc>
                          <a:spcPct val="100000"/>
                        </a:lnSpc>
                        <a:spcBef>
                          <a:spcPts val="0"/>
                        </a:spcBef>
                        <a:spcAft>
                          <a:spcPts val="0"/>
                        </a:spcAft>
                        <a:buClr>
                          <a:srgbClr val="0B7140"/>
                        </a:buClr>
                        <a:buSzPts val="2600"/>
                        <a:buFont typeface="Roboto Light"/>
                        <a:buChar char="●"/>
                      </a:pPr>
                      <a:r>
                        <a:rPr lang="en-US" sz="2600" u="none" cap="none" strike="noStrike">
                          <a:solidFill>
                            <a:srgbClr val="0B7140"/>
                          </a:solidFill>
                          <a:latin typeface="Roboto Light"/>
                          <a:ea typeface="Roboto Light"/>
                          <a:cs typeface="Roboto Light"/>
                          <a:sym typeface="Roboto Light"/>
                        </a:rPr>
                        <a:t>Inflation</a:t>
                      </a:r>
                      <a:endParaRPr sz="2600" u="none" cap="none" strike="noStrike">
                        <a:solidFill>
                          <a:srgbClr val="0B7140"/>
                        </a:solidFill>
                        <a:latin typeface="Roboto Light"/>
                        <a:ea typeface="Roboto Light"/>
                        <a:cs typeface="Roboto Light"/>
                        <a:sym typeface="Roboto Light"/>
                      </a:endParaRPr>
                    </a:p>
                  </a:txBody>
                  <a:tcPr marT="91450" marB="91450" marR="225100" marL="225100" anchor="ctr">
                    <a:solidFill>
                      <a:srgbClr val="F3F3F3"/>
                    </a:solidFill>
                  </a:tcPr>
                </a:tc>
                <a:tc>
                  <a:txBody>
                    <a:bodyPr/>
                    <a:lstStyle/>
                    <a:p>
                      <a:pPr indent="-393700" lvl="0" marL="457200" marR="0" rtl="0" algn="l">
                        <a:lnSpc>
                          <a:spcPct val="100000"/>
                        </a:lnSpc>
                        <a:spcBef>
                          <a:spcPts val="0"/>
                        </a:spcBef>
                        <a:spcAft>
                          <a:spcPts val="0"/>
                        </a:spcAft>
                        <a:buClr>
                          <a:srgbClr val="0B7140"/>
                        </a:buClr>
                        <a:buSzPts val="2600"/>
                        <a:buFont typeface="Roboto Light"/>
                        <a:buChar char="●"/>
                      </a:pPr>
                      <a:r>
                        <a:rPr lang="en-US" sz="2600" u="none" cap="none" strike="noStrike">
                          <a:solidFill>
                            <a:srgbClr val="0B7140"/>
                          </a:solidFill>
                          <a:latin typeface="Roboto Light"/>
                          <a:ea typeface="Roboto Light"/>
                          <a:cs typeface="Roboto Light"/>
                          <a:sym typeface="Roboto Light"/>
                        </a:rPr>
                        <a:t>Minimize project time overruns.</a:t>
                      </a:r>
                      <a:endParaRPr sz="2600" u="none" cap="none" strike="noStrike">
                        <a:solidFill>
                          <a:srgbClr val="0B7140"/>
                        </a:solidFill>
                        <a:latin typeface="Roboto Light"/>
                        <a:ea typeface="Roboto Light"/>
                        <a:cs typeface="Roboto Light"/>
                        <a:sym typeface="Roboto Light"/>
                      </a:endParaRPr>
                    </a:p>
                  </a:txBody>
                  <a:tcPr marT="91450" marB="91450" marR="225100" marL="225100" anchor="ctr">
                    <a:solidFill>
                      <a:srgbClr val="F3F3F3"/>
                    </a:solidFill>
                  </a:tcPr>
                </a:tc>
              </a:tr>
              <a:tr h="1008300">
                <a:tc>
                  <a:txBody>
                    <a:bodyPr/>
                    <a:lstStyle/>
                    <a:p>
                      <a:pPr indent="0" lvl="0" marL="0" marR="0" rtl="0" algn="ctr">
                        <a:lnSpc>
                          <a:spcPct val="100000"/>
                        </a:lnSpc>
                        <a:spcBef>
                          <a:spcPts val="0"/>
                        </a:spcBef>
                        <a:spcAft>
                          <a:spcPts val="0"/>
                        </a:spcAft>
                        <a:buClr>
                          <a:srgbClr val="000000"/>
                        </a:buClr>
                        <a:buSzPts val="2600"/>
                        <a:buFont typeface="Arial"/>
                        <a:buNone/>
                      </a:pPr>
                      <a:r>
                        <a:rPr lang="en-US" sz="2600" u="none" cap="none" strike="noStrike">
                          <a:solidFill>
                            <a:srgbClr val="0B7140"/>
                          </a:solidFill>
                          <a:latin typeface="Roboto Light"/>
                          <a:ea typeface="Roboto Light"/>
                          <a:cs typeface="Roboto Light"/>
                          <a:sym typeface="Roboto Light"/>
                        </a:rPr>
                        <a:t>4</a:t>
                      </a:r>
                      <a:endParaRPr sz="2600" u="none" cap="none" strike="noStrike">
                        <a:solidFill>
                          <a:srgbClr val="0B7140"/>
                        </a:solidFill>
                        <a:latin typeface="Roboto Light"/>
                        <a:ea typeface="Roboto Light"/>
                        <a:cs typeface="Roboto Light"/>
                        <a:sym typeface="Roboto Light"/>
                      </a:endParaRPr>
                    </a:p>
                  </a:txBody>
                  <a:tcPr marT="91450" marB="91450" marR="225100" marL="225100" anchor="ctr">
                    <a:solidFill>
                      <a:srgbClr val="FFFFFF"/>
                    </a:solidFill>
                  </a:tcPr>
                </a:tc>
                <a:tc>
                  <a:txBody>
                    <a:bodyPr/>
                    <a:lstStyle/>
                    <a:p>
                      <a:pPr indent="0" lvl="0" marL="0" marR="0" rtl="0" algn="l">
                        <a:lnSpc>
                          <a:spcPct val="100000"/>
                        </a:lnSpc>
                        <a:spcBef>
                          <a:spcPts val="0"/>
                        </a:spcBef>
                        <a:spcAft>
                          <a:spcPts val="0"/>
                        </a:spcAft>
                        <a:buClr>
                          <a:srgbClr val="000000"/>
                        </a:buClr>
                        <a:buSzPts val="2600"/>
                        <a:buFont typeface="Arial"/>
                        <a:buNone/>
                      </a:pPr>
                      <a:r>
                        <a:rPr b="1" lang="en-US" sz="2600" u="none" cap="none" strike="noStrike">
                          <a:solidFill>
                            <a:srgbClr val="0B7140"/>
                          </a:solidFill>
                          <a:latin typeface="Roboto"/>
                          <a:ea typeface="Roboto"/>
                          <a:cs typeface="Roboto"/>
                          <a:sym typeface="Roboto"/>
                        </a:rPr>
                        <a:t>Political Risk</a:t>
                      </a:r>
                      <a:endParaRPr b="1" sz="2600" u="none" cap="none" strike="noStrike">
                        <a:solidFill>
                          <a:srgbClr val="0B7140"/>
                        </a:solidFill>
                        <a:latin typeface="Roboto"/>
                        <a:ea typeface="Roboto"/>
                        <a:cs typeface="Roboto"/>
                        <a:sym typeface="Roboto"/>
                      </a:endParaRPr>
                    </a:p>
                  </a:txBody>
                  <a:tcPr marT="91450" marB="91450" marR="225100" marL="225100" anchor="ctr">
                    <a:solidFill>
                      <a:srgbClr val="FFFFFF"/>
                    </a:solidFill>
                  </a:tcPr>
                </a:tc>
                <a:tc>
                  <a:txBody>
                    <a:bodyPr/>
                    <a:lstStyle/>
                    <a:p>
                      <a:pPr indent="-393700" lvl="0" marL="457200" marR="0" rtl="0" algn="l">
                        <a:lnSpc>
                          <a:spcPct val="100000"/>
                        </a:lnSpc>
                        <a:spcBef>
                          <a:spcPts val="0"/>
                        </a:spcBef>
                        <a:spcAft>
                          <a:spcPts val="0"/>
                        </a:spcAft>
                        <a:buClr>
                          <a:srgbClr val="0B7140"/>
                        </a:buClr>
                        <a:buSzPts val="2600"/>
                        <a:buFont typeface="Roboto Light"/>
                        <a:buChar char="●"/>
                      </a:pPr>
                      <a:r>
                        <a:rPr lang="en-US" sz="2600" u="none" cap="none" strike="noStrike">
                          <a:solidFill>
                            <a:srgbClr val="0B7140"/>
                          </a:solidFill>
                          <a:latin typeface="Roboto Light"/>
                          <a:ea typeface="Roboto Light"/>
                          <a:cs typeface="Roboto Light"/>
                          <a:sym typeface="Roboto Light"/>
                        </a:rPr>
                        <a:t>Change of Government policy</a:t>
                      </a:r>
                      <a:endParaRPr sz="2600" u="none" cap="none" strike="noStrike">
                        <a:solidFill>
                          <a:srgbClr val="0B7140"/>
                        </a:solidFill>
                        <a:latin typeface="Roboto Light"/>
                        <a:ea typeface="Roboto Light"/>
                        <a:cs typeface="Roboto Light"/>
                        <a:sym typeface="Roboto Light"/>
                      </a:endParaRPr>
                    </a:p>
                  </a:txBody>
                  <a:tcPr marT="91450" marB="91450" marR="225100" marL="225100" anchor="ctr">
                    <a:solidFill>
                      <a:srgbClr val="FFFFFF"/>
                    </a:solidFill>
                  </a:tcPr>
                </a:tc>
                <a:tc>
                  <a:txBody>
                    <a:bodyPr/>
                    <a:lstStyle/>
                    <a:p>
                      <a:pPr indent="-393700" lvl="0" marL="457200" marR="0" rtl="0" algn="l">
                        <a:lnSpc>
                          <a:spcPct val="100000"/>
                        </a:lnSpc>
                        <a:spcBef>
                          <a:spcPts val="0"/>
                        </a:spcBef>
                        <a:spcAft>
                          <a:spcPts val="0"/>
                        </a:spcAft>
                        <a:buClr>
                          <a:srgbClr val="0B7140"/>
                        </a:buClr>
                        <a:buSzPts val="2600"/>
                        <a:buFont typeface="Roboto Light"/>
                        <a:buChar char="●"/>
                      </a:pPr>
                      <a:r>
                        <a:rPr lang="en-US" sz="2600" u="none" cap="none" strike="noStrike">
                          <a:solidFill>
                            <a:srgbClr val="0B7140"/>
                          </a:solidFill>
                          <a:latin typeface="Roboto Light"/>
                          <a:ea typeface="Roboto Light"/>
                          <a:cs typeface="Roboto Light"/>
                          <a:sym typeface="Roboto Light"/>
                        </a:rPr>
                        <a:t>Political goodwill</a:t>
                      </a:r>
                      <a:endParaRPr sz="2600" u="none" cap="none" strike="noStrike">
                        <a:solidFill>
                          <a:srgbClr val="0B7140"/>
                        </a:solidFill>
                        <a:latin typeface="Roboto Light"/>
                        <a:ea typeface="Roboto Light"/>
                        <a:cs typeface="Roboto Light"/>
                        <a:sym typeface="Roboto Light"/>
                      </a:endParaRPr>
                    </a:p>
                  </a:txBody>
                  <a:tcPr marT="91450" marB="91450" marR="225100" marL="225100" anchor="ctr">
                    <a:solidFill>
                      <a:srgbClr val="FFFFFF"/>
                    </a:solidFill>
                  </a:tcPr>
                </a:tc>
              </a:tr>
              <a:tr h="1008300">
                <a:tc>
                  <a:txBody>
                    <a:bodyPr/>
                    <a:lstStyle/>
                    <a:p>
                      <a:pPr indent="0" lvl="0" marL="0" marR="0" rtl="0" algn="ctr">
                        <a:lnSpc>
                          <a:spcPct val="100000"/>
                        </a:lnSpc>
                        <a:spcBef>
                          <a:spcPts val="0"/>
                        </a:spcBef>
                        <a:spcAft>
                          <a:spcPts val="0"/>
                        </a:spcAft>
                        <a:buClr>
                          <a:srgbClr val="000000"/>
                        </a:buClr>
                        <a:buSzPts val="2600"/>
                        <a:buFont typeface="Arial"/>
                        <a:buNone/>
                      </a:pPr>
                      <a:r>
                        <a:rPr lang="en-US" sz="2600" u="none" cap="none" strike="noStrike">
                          <a:solidFill>
                            <a:srgbClr val="0B7140"/>
                          </a:solidFill>
                          <a:latin typeface="Roboto Light"/>
                          <a:ea typeface="Roboto Light"/>
                          <a:cs typeface="Roboto Light"/>
                          <a:sym typeface="Roboto Light"/>
                        </a:rPr>
                        <a:t>5</a:t>
                      </a:r>
                      <a:endParaRPr sz="2600" u="none" cap="none" strike="noStrike">
                        <a:solidFill>
                          <a:srgbClr val="0B7140"/>
                        </a:solidFill>
                        <a:latin typeface="Roboto Light"/>
                        <a:ea typeface="Roboto Light"/>
                        <a:cs typeface="Roboto Light"/>
                        <a:sym typeface="Roboto Light"/>
                      </a:endParaRPr>
                    </a:p>
                  </a:txBody>
                  <a:tcPr marT="91450" marB="91450" marR="225100" marL="225100" anchor="ctr">
                    <a:solidFill>
                      <a:srgbClr val="F3F3F3"/>
                    </a:solidFill>
                  </a:tcPr>
                </a:tc>
                <a:tc>
                  <a:txBody>
                    <a:bodyPr/>
                    <a:lstStyle/>
                    <a:p>
                      <a:pPr indent="0" lvl="0" marL="0" marR="0" rtl="0" algn="l">
                        <a:lnSpc>
                          <a:spcPct val="100000"/>
                        </a:lnSpc>
                        <a:spcBef>
                          <a:spcPts val="0"/>
                        </a:spcBef>
                        <a:spcAft>
                          <a:spcPts val="0"/>
                        </a:spcAft>
                        <a:buClr>
                          <a:srgbClr val="000000"/>
                        </a:buClr>
                        <a:buSzPts val="2600"/>
                        <a:buFont typeface="Arial"/>
                        <a:buNone/>
                      </a:pPr>
                      <a:r>
                        <a:rPr b="1" lang="en-US" sz="2600" u="none" cap="none" strike="noStrike">
                          <a:solidFill>
                            <a:srgbClr val="0B7140"/>
                          </a:solidFill>
                          <a:latin typeface="Roboto"/>
                          <a:ea typeface="Roboto"/>
                          <a:cs typeface="Roboto"/>
                          <a:sym typeface="Roboto"/>
                        </a:rPr>
                        <a:t>Technical Risk</a:t>
                      </a:r>
                      <a:endParaRPr b="1" sz="2600" u="none" cap="none" strike="noStrike">
                        <a:solidFill>
                          <a:srgbClr val="0B7140"/>
                        </a:solidFill>
                        <a:latin typeface="Roboto"/>
                        <a:ea typeface="Roboto"/>
                        <a:cs typeface="Roboto"/>
                        <a:sym typeface="Roboto"/>
                      </a:endParaRPr>
                    </a:p>
                  </a:txBody>
                  <a:tcPr marT="91450" marB="91450" marR="225100" marL="225100" anchor="ctr">
                    <a:solidFill>
                      <a:srgbClr val="F3F3F3"/>
                    </a:solidFill>
                  </a:tcPr>
                </a:tc>
                <a:tc>
                  <a:txBody>
                    <a:bodyPr/>
                    <a:lstStyle/>
                    <a:p>
                      <a:pPr indent="-393700" lvl="0" marL="457200" marR="0" rtl="0" algn="l">
                        <a:lnSpc>
                          <a:spcPct val="100000"/>
                        </a:lnSpc>
                        <a:spcBef>
                          <a:spcPts val="0"/>
                        </a:spcBef>
                        <a:spcAft>
                          <a:spcPts val="0"/>
                        </a:spcAft>
                        <a:buClr>
                          <a:srgbClr val="0B7140"/>
                        </a:buClr>
                        <a:buSzPts val="2600"/>
                        <a:buFont typeface="Roboto Light"/>
                        <a:buChar char="●"/>
                      </a:pPr>
                      <a:r>
                        <a:rPr lang="en-US" sz="2600" u="none" cap="none" strike="noStrike">
                          <a:solidFill>
                            <a:srgbClr val="0B7140"/>
                          </a:solidFill>
                          <a:latin typeface="Roboto Light"/>
                          <a:ea typeface="Roboto Light"/>
                          <a:cs typeface="Roboto Light"/>
                          <a:sym typeface="Roboto Light"/>
                        </a:rPr>
                        <a:t>Design Parameters</a:t>
                      </a:r>
                      <a:endParaRPr sz="2600" u="none" cap="none" strike="noStrike">
                        <a:solidFill>
                          <a:srgbClr val="0B7140"/>
                        </a:solidFill>
                        <a:latin typeface="Roboto Light"/>
                        <a:ea typeface="Roboto Light"/>
                        <a:cs typeface="Roboto Light"/>
                        <a:sym typeface="Roboto Light"/>
                      </a:endParaRPr>
                    </a:p>
                  </a:txBody>
                  <a:tcPr marT="91450" marB="91450" marR="225100" marL="225100" anchor="ctr">
                    <a:solidFill>
                      <a:srgbClr val="F3F3F3"/>
                    </a:solidFill>
                  </a:tcPr>
                </a:tc>
                <a:tc>
                  <a:txBody>
                    <a:bodyPr/>
                    <a:lstStyle/>
                    <a:p>
                      <a:pPr indent="-393700" lvl="0" marL="457200" marR="0" rtl="0" algn="l">
                        <a:lnSpc>
                          <a:spcPct val="100000"/>
                        </a:lnSpc>
                        <a:spcBef>
                          <a:spcPts val="0"/>
                        </a:spcBef>
                        <a:spcAft>
                          <a:spcPts val="0"/>
                        </a:spcAft>
                        <a:buClr>
                          <a:srgbClr val="0B7140"/>
                        </a:buClr>
                        <a:buSzPts val="2600"/>
                        <a:buFont typeface="Roboto Light"/>
                        <a:buChar char="●"/>
                      </a:pPr>
                      <a:r>
                        <a:rPr lang="en-US" sz="2600" u="none" cap="none" strike="noStrike">
                          <a:solidFill>
                            <a:srgbClr val="0B7140"/>
                          </a:solidFill>
                          <a:latin typeface="Roboto Light"/>
                          <a:ea typeface="Roboto Light"/>
                          <a:cs typeface="Roboto Light"/>
                          <a:sym typeface="Roboto Light"/>
                        </a:rPr>
                        <a:t>Design Review</a:t>
                      </a:r>
                      <a:endParaRPr sz="2600" u="none" cap="none" strike="noStrike">
                        <a:solidFill>
                          <a:srgbClr val="0B7140"/>
                        </a:solidFill>
                        <a:latin typeface="Roboto Light"/>
                        <a:ea typeface="Roboto Light"/>
                        <a:cs typeface="Roboto Light"/>
                        <a:sym typeface="Roboto Light"/>
                      </a:endParaRPr>
                    </a:p>
                  </a:txBody>
                  <a:tcPr marT="91450" marB="91450" marR="225100" marL="225100" anchor="ctr">
                    <a:solidFill>
                      <a:srgbClr val="F3F3F3"/>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2" name="Shape 992"/>
        <p:cNvGrpSpPr/>
        <p:nvPr/>
      </p:nvGrpSpPr>
      <p:grpSpPr>
        <a:xfrm>
          <a:off x="0" y="0"/>
          <a:ext cx="0" cy="0"/>
          <a:chOff x="0" y="0"/>
          <a:chExt cx="0" cy="0"/>
        </a:xfrm>
      </p:grpSpPr>
      <p:sp>
        <p:nvSpPr>
          <p:cNvPr id="993" name="Google Shape;993;g21e7270dd63_0_1111"/>
          <p:cNvSpPr txBox="1"/>
          <p:nvPr/>
        </p:nvSpPr>
        <p:spPr>
          <a:xfrm>
            <a:off x="1702575" y="2104125"/>
            <a:ext cx="17092500" cy="10362000"/>
          </a:xfrm>
          <a:prstGeom prst="rect">
            <a:avLst/>
          </a:prstGeom>
          <a:noFill/>
          <a:ln>
            <a:noFill/>
          </a:ln>
        </p:spPr>
        <p:txBody>
          <a:bodyPr anchorCtr="0" anchor="t" bIns="182850" lIns="182850" spcFirstLastPara="1" rIns="182850" wrap="square" tIns="182850">
            <a:noAutofit/>
          </a:bodyPr>
          <a:lstStyle/>
          <a:p>
            <a:pPr indent="0" lvl="0" marL="228600" marR="0" rtl="0" algn="l">
              <a:lnSpc>
                <a:spcPct val="150000"/>
              </a:lnSpc>
              <a:spcBef>
                <a:spcPts val="0"/>
              </a:spcBef>
              <a:spcAft>
                <a:spcPts val="0"/>
              </a:spcAft>
              <a:buClr>
                <a:srgbClr val="000000"/>
              </a:buClr>
              <a:buSzPts val="2700"/>
              <a:buFont typeface="Arial"/>
              <a:buNone/>
            </a:pPr>
            <a:r>
              <a:rPr b="0" i="0" lang="en-US" sz="2700" u="none" cap="none" strike="noStrike">
                <a:solidFill>
                  <a:schemeClr val="dk1"/>
                </a:solidFill>
                <a:latin typeface="Roboto Light"/>
                <a:ea typeface="Roboto Light"/>
                <a:cs typeface="Roboto Light"/>
                <a:sym typeface="Roboto Light"/>
              </a:rPr>
              <a:t>Small holders will have available fodder for feeding their herds especially in drought periods, which is vital for livestock survival</a:t>
            </a:r>
            <a:endParaRPr b="0" i="0" sz="2700" u="none" cap="none" strike="noStrike">
              <a:solidFill>
                <a:schemeClr val="dk1"/>
              </a:solidFill>
              <a:latin typeface="Roboto Light"/>
              <a:ea typeface="Roboto Light"/>
              <a:cs typeface="Roboto Light"/>
              <a:sym typeface="Roboto Light"/>
            </a:endParaRPr>
          </a:p>
          <a:p>
            <a:pPr indent="-400050" lvl="0" marL="1314450" marR="0" rtl="0" algn="l">
              <a:lnSpc>
                <a:spcPct val="150000"/>
              </a:lnSpc>
              <a:spcBef>
                <a:spcPts val="2000"/>
              </a:spcBef>
              <a:spcAft>
                <a:spcPts val="0"/>
              </a:spcAft>
              <a:buClr>
                <a:schemeClr val="dk1"/>
              </a:buClr>
              <a:buSzPts val="2700"/>
              <a:buFont typeface="Roboto Light"/>
              <a:buChar char="●"/>
            </a:pPr>
            <a:r>
              <a:rPr b="0" i="0" lang="en-US" sz="2700" u="none" cap="none" strike="noStrike">
                <a:solidFill>
                  <a:schemeClr val="dk1"/>
                </a:solidFill>
                <a:latin typeface="Roboto Light"/>
                <a:ea typeface="Roboto Light"/>
                <a:cs typeface="Roboto Light"/>
                <a:sym typeface="Roboto Light"/>
              </a:rPr>
              <a:t>95 to 99% of the calves for each feedlot (3,800 to 15,800 heads, depending on the site), will come from the communities </a:t>
            </a:r>
            <a:endParaRPr b="0" i="0" sz="2700" u="none" cap="none" strike="noStrike">
              <a:solidFill>
                <a:schemeClr val="dk1"/>
              </a:solidFill>
              <a:latin typeface="Roboto Light"/>
              <a:ea typeface="Roboto Light"/>
              <a:cs typeface="Roboto Light"/>
              <a:sym typeface="Roboto Light"/>
            </a:endParaRPr>
          </a:p>
          <a:p>
            <a:pPr indent="-400050" lvl="0" marL="1314450" marR="0" rtl="0" algn="l">
              <a:lnSpc>
                <a:spcPct val="150000"/>
              </a:lnSpc>
              <a:spcBef>
                <a:spcPts val="2000"/>
              </a:spcBef>
              <a:spcAft>
                <a:spcPts val="0"/>
              </a:spcAft>
              <a:buClr>
                <a:schemeClr val="dk1"/>
              </a:buClr>
              <a:buSzPts val="2700"/>
              <a:buFont typeface="Roboto Light"/>
              <a:buChar char="●"/>
            </a:pPr>
            <a:r>
              <a:rPr b="0" i="0" lang="en-US" sz="2700" u="none" cap="none" strike="noStrike">
                <a:solidFill>
                  <a:schemeClr val="dk1"/>
                </a:solidFill>
                <a:latin typeface="Roboto Light"/>
                <a:ea typeface="Roboto Light"/>
                <a:cs typeface="Roboto Light"/>
                <a:sym typeface="Roboto Light"/>
              </a:rPr>
              <a:t>Communities could sell between 4,000 and 20,000 cattle heads/year directly to each abattoir, without middlemen and at reasonable prices. </a:t>
            </a:r>
            <a:endParaRPr b="0" i="0" sz="2700" u="none" cap="none" strike="noStrike">
              <a:solidFill>
                <a:schemeClr val="dk1"/>
              </a:solidFill>
              <a:latin typeface="Roboto Light"/>
              <a:ea typeface="Roboto Light"/>
              <a:cs typeface="Roboto Light"/>
              <a:sym typeface="Roboto Light"/>
            </a:endParaRPr>
          </a:p>
          <a:p>
            <a:pPr indent="-400050" lvl="0" marL="1314450" marR="0" rtl="0" algn="l">
              <a:lnSpc>
                <a:spcPct val="150000"/>
              </a:lnSpc>
              <a:spcBef>
                <a:spcPts val="2000"/>
              </a:spcBef>
              <a:spcAft>
                <a:spcPts val="0"/>
              </a:spcAft>
              <a:buClr>
                <a:schemeClr val="dk1"/>
              </a:buClr>
              <a:buSzPts val="2700"/>
              <a:buFont typeface="Roboto Light"/>
              <a:buChar char="●"/>
            </a:pPr>
            <a:r>
              <a:rPr b="0" i="0" lang="en-US" sz="2700" u="none" cap="none" strike="noStrike">
                <a:solidFill>
                  <a:schemeClr val="dk1"/>
                </a:solidFill>
                <a:latin typeface="Roboto Light"/>
                <a:ea typeface="Roboto Light"/>
                <a:cs typeface="Roboto Light"/>
                <a:sym typeface="Roboto Light"/>
              </a:rPr>
              <a:t>Milk production should be improved in several year times (each F1 heifer would yield 10 litres/day of milk instead of the present figures for Zebu </a:t>
            </a:r>
            <a:endParaRPr b="0" i="0" sz="2700" u="none" cap="none" strike="noStrike">
              <a:solidFill>
                <a:schemeClr val="dk1"/>
              </a:solidFill>
              <a:latin typeface="Roboto Light"/>
              <a:ea typeface="Roboto Light"/>
              <a:cs typeface="Roboto Light"/>
              <a:sym typeface="Roboto Light"/>
            </a:endParaRPr>
          </a:p>
          <a:p>
            <a:pPr indent="-400050" lvl="0" marL="1314450" marR="0" rtl="0" algn="l">
              <a:lnSpc>
                <a:spcPct val="150000"/>
              </a:lnSpc>
              <a:spcBef>
                <a:spcPts val="2000"/>
              </a:spcBef>
              <a:spcAft>
                <a:spcPts val="0"/>
              </a:spcAft>
              <a:buClr>
                <a:schemeClr val="dk1"/>
              </a:buClr>
              <a:buSzPts val="2700"/>
              <a:buFont typeface="Roboto Light"/>
              <a:buChar char="●"/>
            </a:pPr>
            <a:r>
              <a:rPr b="0" i="0" lang="en-US" sz="2700" u="none" cap="none" strike="noStrike">
                <a:solidFill>
                  <a:schemeClr val="dk1"/>
                </a:solidFill>
                <a:latin typeface="Roboto Light"/>
                <a:ea typeface="Roboto Light"/>
                <a:cs typeface="Roboto Light"/>
                <a:sym typeface="Roboto Light"/>
              </a:rPr>
              <a:t>Watering points for their herds will be placed near their homes.  </a:t>
            </a:r>
            <a:endParaRPr b="0" i="0" sz="2700" u="none" cap="none" strike="noStrike">
              <a:solidFill>
                <a:schemeClr val="dk1"/>
              </a:solidFill>
              <a:latin typeface="Roboto Light"/>
              <a:ea typeface="Roboto Light"/>
              <a:cs typeface="Roboto Light"/>
              <a:sym typeface="Roboto Light"/>
            </a:endParaRPr>
          </a:p>
          <a:p>
            <a:pPr indent="-400050" lvl="0" marL="1314450" marR="0" rtl="0" algn="l">
              <a:lnSpc>
                <a:spcPct val="150000"/>
              </a:lnSpc>
              <a:spcBef>
                <a:spcPts val="2000"/>
              </a:spcBef>
              <a:spcAft>
                <a:spcPts val="0"/>
              </a:spcAft>
              <a:buClr>
                <a:schemeClr val="dk1"/>
              </a:buClr>
              <a:buSzPts val="2700"/>
              <a:buFont typeface="Roboto Light"/>
              <a:buChar char="●"/>
            </a:pPr>
            <a:r>
              <a:rPr b="0" i="0" lang="en-US" sz="2700" u="none" cap="none" strike="noStrike">
                <a:solidFill>
                  <a:schemeClr val="dk1"/>
                </a:solidFill>
                <a:latin typeface="Roboto Light"/>
                <a:ea typeface="Roboto Light"/>
                <a:cs typeface="Roboto Light"/>
                <a:sym typeface="Roboto Light"/>
              </a:rPr>
              <a:t>Employment during the 2-year construction timeline and long term occupations for agricultural activities, farms and industrial projects (150 – 200 jobs per site)  </a:t>
            </a:r>
            <a:endParaRPr b="0" i="0" sz="2700" u="none" cap="none" strike="noStrike">
              <a:solidFill>
                <a:schemeClr val="dk1"/>
              </a:solidFill>
              <a:latin typeface="Roboto Light"/>
              <a:ea typeface="Roboto Light"/>
              <a:cs typeface="Roboto Light"/>
              <a:sym typeface="Roboto Light"/>
            </a:endParaRPr>
          </a:p>
          <a:p>
            <a:pPr indent="-400050" lvl="0" marL="1314450" marR="0" rtl="0" algn="l">
              <a:lnSpc>
                <a:spcPct val="150000"/>
              </a:lnSpc>
              <a:spcBef>
                <a:spcPts val="2000"/>
              </a:spcBef>
              <a:spcAft>
                <a:spcPts val="0"/>
              </a:spcAft>
              <a:buClr>
                <a:schemeClr val="dk1"/>
              </a:buClr>
              <a:buSzPts val="2700"/>
              <a:buFont typeface="Roboto Light"/>
              <a:buChar char="●"/>
            </a:pPr>
            <a:r>
              <a:rPr b="0" i="0" lang="en-US" sz="2700" u="none" cap="none" strike="noStrike">
                <a:solidFill>
                  <a:schemeClr val="dk1"/>
                </a:solidFill>
                <a:latin typeface="Roboto Light"/>
                <a:ea typeface="Roboto Light"/>
                <a:cs typeface="Roboto Light"/>
                <a:sym typeface="Roboto Light"/>
              </a:rPr>
              <a:t>Small holders will have available fodder for feeding their herds during the whole year, especially in drought periods, which is vital for livestock survival </a:t>
            </a:r>
            <a:endParaRPr b="0" i="0" sz="2700" u="none" cap="none" strike="noStrike">
              <a:solidFill>
                <a:schemeClr val="dk1"/>
              </a:solidFill>
              <a:latin typeface="Roboto Light"/>
              <a:ea typeface="Roboto Light"/>
              <a:cs typeface="Roboto Light"/>
              <a:sym typeface="Roboto Light"/>
            </a:endParaRPr>
          </a:p>
          <a:p>
            <a:pPr indent="-400050" lvl="0" marL="1314450" marR="0" rtl="0" algn="l">
              <a:lnSpc>
                <a:spcPct val="150000"/>
              </a:lnSpc>
              <a:spcBef>
                <a:spcPts val="2000"/>
              </a:spcBef>
              <a:spcAft>
                <a:spcPts val="1000"/>
              </a:spcAft>
              <a:buClr>
                <a:schemeClr val="dk1"/>
              </a:buClr>
              <a:buSzPts val="2700"/>
              <a:buFont typeface="Roboto Light"/>
              <a:buChar char="●"/>
            </a:pPr>
            <a:r>
              <a:rPr b="0" i="0" lang="en-US" sz="2700" u="none" cap="none" strike="noStrike">
                <a:solidFill>
                  <a:schemeClr val="dk1"/>
                </a:solidFill>
                <a:latin typeface="Roboto Light"/>
                <a:ea typeface="Roboto Light"/>
                <a:cs typeface="Roboto Light"/>
                <a:sym typeface="Roboto Light"/>
              </a:rPr>
              <a:t>Milk production should be improved in several year times (each F1 heifer would yield 10 litres/day of milk instead of the present figures for Zebu.</a:t>
            </a:r>
            <a:endParaRPr b="0" i="0" sz="2700" u="none" cap="none" strike="noStrike">
              <a:solidFill>
                <a:schemeClr val="dk1"/>
              </a:solidFill>
              <a:latin typeface="Roboto Light"/>
              <a:ea typeface="Roboto Light"/>
              <a:cs typeface="Roboto Light"/>
              <a:sym typeface="Roboto Light"/>
            </a:endParaRPr>
          </a:p>
        </p:txBody>
      </p:sp>
      <p:sp>
        <p:nvSpPr>
          <p:cNvPr id="994" name="Google Shape;994;g21e7270dd63_0_1111"/>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a:t>Social Impact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8" name="Shape 998"/>
        <p:cNvGrpSpPr/>
        <p:nvPr/>
      </p:nvGrpSpPr>
      <p:grpSpPr>
        <a:xfrm>
          <a:off x="0" y="0"/>
          <a:ext cx="0" cy="0"/>
          <a:chOff x="0" y="0"/>
          <a:chExt cx="0" cy="0"/>
        </a:xfrm>
      </p:grpSpPr>
      <p:sp>
        <p:nvSpPr>
          <p:cNvPr id="999" name="Google Shape;999;g21e7270dd63_0_887"/>
          <p:cNvSpPr txBox="1"/>
          <p:nvPr/>
        </p:nvSpPr>
        <p:spPr>
          <a:xfrm>
            <a:off x="1702575" y="2104125"/>
            <a:ext cx="15734100" cy="10362000"/>
          </a:xfrm>
          <a:prstGeom prst="rect">
            <a:avLst/>
          </a:prstGeom>
          <a:noFill/>
          <a:ln>
            <a:noFill/>
          </a:ln>
        </p:spPr>
        <p:txBody>
          <a:bodyPr anchorCtr="0" anchor="t" bIns="182850" lIns="182850" spcFirstLastPara="1" rIns="182850" wrap="square" tIns="182850">
            <a:noAutofit/>
          </a:bodyPr>
          <a:lstStyle/>
          <a:p>
            <a:pPr indent="-400050" lvl="0" marL="1028700" marR="0" rtl="0" algn="l">
              <a:lnSpc>
                <a:spcPct val="115000"/>
              </a:lnSpc>
              <a:spcBef>
                <a:spcPts val="0"/>
              </a:spcBef>
              <a:spcAft>
                <a:spcPts val="0"/>
              </a:spcAft>
              <a:buClr>
                <a:srgbClr val="434343"/>
              </a:buClr>
              <a:buSzPts val="2700"/>
              <a:buFont typeface="Roboto Light"/>
              <a:buChar char="●"/>
            </a:pPr>
            <a:r>
              <a:rPr b="0" i="0" lang="en-US" sz="2700" u="none" cap="none" strike="noStrike">
                <a:solidFill>
                  <a:srgbClr val="434343"/>
                </a:solidFill>
                <a:latin typeface="Roboto Light"/>
                <a:ea typeface="Roboto Light"/>
                <a:cs typeface="Roboto Light"/>
                <a:sym typeface="Roboto Light"/>
              </a:rPr>
              <a:t>Farms and feedlots will have	manure	pits and wastewater will	be collected and retained for treatment in different phases.</a:t>
            </a:r>
            <a:endParaRPr b="0" i="0" sz="2700" u="none" cap="none" strike="noStrike">
              <a:solidFill>
                <a:srgbClr val="434343"/>
              </a:solidFill>
              <a:latin typeface="Roboto Light"/>
              <a:ea typeface="Roboto Light"/>
              <a:cs typeface="Roboto Light"/>
              <a:sym typeface="Roboto Light"/>
            </a:endParaRPr>
          </a:p>
          <a:p>
            <a:pPr indent="-400050" lvl="0" marL="1028700" marR="0" rtl="0" algn="l">
              <a:lnSpc>
                <a:spcPct val="115000"/>
              </a:lnSpc>
              <a:spcBef>
                <a:spcPts val="1000"/>
              </a:spcBef>
              <a:spcAft>
                <a:spcPts val="0"/>
              </a:spcAft>
              <a:buClr>
                <a:srgbClr val="434343"/>
              </a:buClr>
              <a:buSzPts val="2700"/>
              <a:buFont typeface="Roboto Light"/>
              <a:buChar char="●"/>
            </a:pPr>
            <a:r>
              <a:rPr b="0" i="0" lang="en-US" sz="2700" u="none" cap="none" strike="noStrike">
                <a:solidFill>
                  <a:srgbClr val="434343"/>
                </a:solidFill>
                <a:latin typeface="Roboto Light"/>
                <a:ea typeface="Roboto Light"/>
                <a:cs typeface="Roboto Light"/>
                <a:sym typeface="Roboto Light"/>
              </a:rPr>
              <a:t>Dairy	plants and slaughterhouses will be provided with biological wastewater treatment plants.</a:t>
            </a:r>
            <a:endParaRPr b="0" i="0" sz="2700" u="none" cap="none" strike="noStrike">
              <a:solidFill>
                <a:srgbClr val="434343"/>
              </a:solidFill>
              <a:latin typeface="Roboto Light"/>
              <a:ea typeface="Roboto Light"/>
              <a:cs typeface="Roboto Light"/>
              <a:sym typeface="Roboto Light"/>
            </a:endParaRPr>
          </a:p>
          <a:p>
            <a:pPr indent="-400050" lvl="0" marL="1028700" marR="0" rtl="0" algn="l">
              <a:lnSpc>
                <a:spcPct val="115000"/>
              </a:lnSpc>
              <a:spcBef>
                <a:spcPts val="1000"/>
              </a:spcBef>
              <a:spcAft>
                <a:spcPts val="0"/>
              </a:spcAft>
              <a:buClr>
                <a:srgbClr val="434343"/>
              </a:buClr>
              <a:buSzPts val="2700"/>
              <a:buFont typeface="Roboto Light"/>
              <a:buChar char="●"/>
            </a:pPr>
            <a:r>
              <a:rPr b="0" i="0" lang="en-US" sz="2700" u="none" cap="none" strike="noStrike">
                <a:solidFill>
                  <a:srgbClr val="434343"/>
                </a:solidFill>
                <a:latin typeface="Roboto Light"/>
                <a:ea typeface="Roboto Light"/>
                <a:cs typeface="Roboto Light"/>
                <a:sym typeface="Roboto Light"/>
              </a:rPr>
              <a:t>Composting of the abattoir solid disposals will be feasible.</a:t>
            </a:r>
            <a:endParaRPr b="0" i="0" sz="2700" u="none" cap="none" strike="noStrike">
              <a:solidFill>
                <a:srgbClr val="434343"/>
              </a:solidFill>
              <a:latin typeface="Roboto Light"/>
              <a:ea typeface="Roboto Light"/>
              <a:cs typeface="Roboto Light"/>
              <a:sym typeface="Roboto Light"/>
            </a:endParaRPr>
          </a:p>
          <a:p>
            <a:pPr indent="-400050" lvl="0" marL="1028700" marR="0" rtl="0" algn="l">
              <a:lnSpc>
                <a:spcPct val="115000"/>
              </a:lnSpc>
              <a:spcBef>
                <a:spcPts val="1000"/>
              </a:spcBef>
              <a:spcAft>
                <a:spcPts val="0"/>
              </a:spcAft>
              <a:buClr>
                <a:srgbClr val="434343"/>
              </a:buClr>
              <a:buSzPts val="2700"/>
              <a:buFont typeface="Roboto Light"/>
              <a:buChar char="●"/>
            </a:pPr>
            <a:r>
              <a:rPr b="0" i="0" lang="en-US" sz="2700" u="none" cap="none" strike="noStrike">
                <a:solidFill>
                  <a:srgbClr val="434343"/>
                </a:solidFill>
                <a:latin typeface="Roboto Light"/>
                <a:ea typeface="Roboto Light"/>
                <a:cs typeface="Roboto Light"/>
                <a:sym typeface="Roboto Light"/>
              </a:rPr>
              <a:t>Management and storage of manure -  Waste produced in bulking.</a:t>
            </a:r>
            <a:endParaRPr b="0" i="0" sz="2700" u="none" cap="none" strike="noStrike">
              <a:solidFill>
                <a:srgbClr val="434343"/>
              </a:solidFill>
              <a:latin typeface="Roboto Light"/>
              <a:ea typeface="Roboto Light"/>
              <a:cs typeface="Roboto Light"/>
              <a:sym typeface="Roboto Light"/>
            </a:endParaRPr>
          </a:p>
          <a:p>
            <a:pPr indent="-400050" lvl="0" marL="1028700" marR="0" rtl="0" algn="l">
              <a:lnSpc>
                <a:spcPct val="115000"/>
              </a:lnSpc>
              <a:spcBef>
                <a:spcPts val="1000"/>
              </a:spcBef>
              <a:spcAft>
                <a:spcPts val="0"/>
              </a:spcAft>
              <a:buClr>
                <a:srgbClr val="434343"/>
              </a:buClr>
              <a:buSzPts val="2700"/>
              <a:buFont typeface="Roboto Light"/>
              <a:buChar char="●"/>
            </a:pPr>
            <a:r>
              <a:rPr b="0" i="0" lang="en-US" sz="2700" u="none" cap="none" strike="noStrike">
                <a:solidFill>
                  <a:srgbClr val="434343"/>
                </a:solidFill>
                <a:latin typeface="Roboto Light"/>
                <a:ea typeface="Roboto Light"/>
                <a:cs typeface="Roboto Light"/>
                <a:sym typeface="Roboto Light"/>
              </a:rPr>
              <a:t>Spreading of manure management field – Consideration of nutrients to adjust the amounts applied manure management field plan</a:t>
            </a:r>
            <a:endParaRPr b="0" i="0" sz="2700" u="none" cap="none" strike="noStrike">
              <a:solidFill>
                <a:srgbClr val="434343"/>
              </a:solidFill>
              <a:latin typeface="Roboto Light"/>
              <a:ea typeface="Roboto Light"/>
              <a:cs typeface="Roboto Light"/>
              <a:sym typeface="Roboto Light"/>
            </a:endParaRPr>
          </a:p>
          <a:p>
            <a:pPr indent="-400050" lvl="0" marL="1028700" marR="0" rtl="0" algn="l">
              <a:lnSpc>
                <a:spcPct val="115000"/>
              </a:lnSpc>
              <a:spcBef>
                <a:spcPts val="1000"/>
              </a:spcBef>
              <a:spcAft>
                <a:spcPts val="0"/>
              </a:spcAft>
              <a:buClr>
                <a:srgbClr val="434343"/>
              </a:buClr>
              <a:buSzPts val="2700"/>
              <a:buFont typeface="Roboto Light"/>
              <a:buChar char="●"/>
            </a:pPr>
            <a:r>
              <a:rPr b="0" i="0" lang="en-US" sz="2700" u="none" cap="none" strike="noStrike">
                <a:solidFill>
                  <a:srgbClr val="434343"/>
                </a:solidFill>
                <a:latin typeface="Roboto Light"/>
                <a:ea typeface="Roboto Light"/>
                <a:cs typeface="Roboto Light"/>
                <a:sym typeface="Roboto Light"/>
              </a:rPr>
              <a:t>Management and treatment of effluents and waste water ( white water and skua content)</a:t>
            </a:r>
            <a:endParaRPr b="0" i="0" sz="2700" u="none" cap="none" strike="noStrike">
              <a:solidFill>
                <a:srgbClr val="434343"/>
              </a:solidFill>
              <a:latin typeface="Roboto Light"/>
              <a:ea typeface="Roboto Light"/>
              <a:cs typeface="Roboto Light"/>
              <a:sym typeface="Roboto Light"/>
            </a:endParaRPr>
          </a:p>
          <a:p>
            <a:pPr indent="-400050" lvl="0" marL="1028700" marR="0" rtl="0" algn="l">
              <a:lnSpc>
                <a:spcPct val="115000"/>
              </a:lnSpc>
              <a:spcBef>
                <a:spcPts val="1000"/>
              </a:spcBef>
              <a:spcAft>
                <a:spcPts val="0"/>
              </a:spcAft>
              <a:buClr>
                <a:srgbClr val="434343"/>
              </a:buClr>
              <a:buSzPts val="2700"/>
              <a:buFont typeface="Roboto Light"/>
              <a:buChar char="●"/>
            </a:pPr>
            <a:r>
              <a:rPr b="0" i="0" lang="en-US" sz="2700" u="none" cap="none" strike="noStrike">
                <a:solidFill>
                  <a:srgbClr val="434343"/>
                </a:solidFill>
                <a:latin typeface="Roboto Light"/>
                <a:ea typeface="Roboto Light"/>
                <a:cs typeface="Roboto Light"/>
                <a:sym typeface="Roboto Light"/>
              </a:rPr>
              <a:t>Spreading of manure management field – Consideration to adjust the amounts applied manure management field field plan.</a:t>
            </a:r>
            <a:endParaRPr b="0" i="0" sz="2700" u="none" cap="none" strike="noStrike">
              <a:solidFill>
                <a:srgbClr val="434343"/>
              </a:solidFill>
              <a:latin typeface="Roboto Light"/>
              <a:ea typeface="Roboto Light"/>
              <a:cs typeface="Roboto Light"/>
              <a:sym typeface="Roboto Light"/>
            </a:endParaRPr>
          </a:p>
          <a:p>
            <a:pPr indent="-400050" lvl="0" marL="1028700" marR="0" rtl="0" algn="l">
              <a:lnSpc>
                <a:spcPct val="115000"/>
              </a:lnSpc>
              <a:spcBef>
                <a:spcPts val="1000"/>
              </a:spcBef>
              <a:spcAft>
                <a:spcPts val="0"/>
              </a:spcAft>
              <a:buClr>
                <a:srgbClr val="434343"/>
              </a:buClr>
              <a:buSzPts val="2700"/>
              <a:buFont typeface="Roboto Light"/>
              <a:buChar char="●"/>
            </a:pPr>
            <a:r>
              <a:rPr b="0" i="0" lang="en-US" sz="2700" u="none" cap="none" strike="noStrike">
                <a:solidFill>
                  <a:srgbClr val="434343"/>
                </a:solidFill>
                <a:latin typeface="Roboto Light"/>
                <a:ea typeface="Roboto Light"/>
                <a:cs typeface="Roboto Light"/>
                <a:sym typeface="Roboto Light"/>
              </a:rPr>
              <a:t>Purification and Methanization – Trapping at source pre treatment, physicochemical process</a:t>
            </a:r>
            <a:endParaRPr b="0" i="0" sz="2700" u="none" cap="none" strike="noStrike">
              <a:solidFill>
                <a:srgbClr val="434343"/>
              </a:solidFill>
              <a:latin typeface="Roboto Light"/>
              <a:ea typeface="Roboto Light"/>
              <a:cs typeface="Roboto Light"/>
              <a:sym typeface="Roboto Light"/>
            </a:endParaRPr>
          </a:p>
          <a:p>
            <a:pPr indent="-400050" lvl="0" marL="1028700" marR="0" rtl="0" algn="l">
              <a:lnSpc>
                <a:spcPct val="115000"/>
              </a:lnSpc>
              <a:spcBef>
                <a:spcPts val="1000"/>
              </a:spcBef>
              <a:spcAft>
                <a:spcPts val="0"/>
              </a:spcAft>
              <a:buClr>
                <a:srgbClr val="434343"/>
              </a:buClr>
              <a:buSzPts val="2700"/>
              <a:buFont typeface="Roboto Light"/>
              <a:buChar char="●"/>
            </a:pPr>
            <a:r>
              <a:rPr b="0" i="0" lang="en-US" sz="2700" u="none" cap="none" strike="noStrike">
                <a:solidFill>
                  <a:srgbClr val="434343"/>
                </a:solidFill>
                <a:latin typeface="Roboto Light"/>
                <a:ea typeface="Roboto Light"/>
                <a:cs typeface="Roboto Light"/>
                <a:sym typeface="Roboto Light"/>
              </a:rPr>
              <a:t>Limiting water consumption in building - economic cleaning means , monitoring of flood sources and waste watering.</a:t>
            </a:r>
            <a:endParaRPr b="0" i="0" sz="2700" u="none" cap="none" strike="noStrike">
              <a:solidFill>
                <a:srgbClr val="434343"/>
              </a:solidFill>
              <a:latin typeface="Roboto Light"/>
              <a:ea typeface="Roboto Light"/>
              <a:cs typeface="Roboto Light"/>
              <a:sym typeface="Roboto Light"/>
            </a:endParaRPr>
          </a:p>
          <a:p>
            <a:pPr indent="-400050" lvl="0" marL="1028700" marR="0" rtl="0" algn="l">
              <a:lnSpc>
                <a:spcPct val="115000"/>
              </a:lnSpc>
              <a:spcBef>
                <a:spcPts val="1000"/>
              </a:spcBef>
              <a:spcAft>
                <a:spcPts val="0"/>
              </a:spcAft>
              <a:buClr>
                <a:srgbClr val="434343"/>
              </a:buClr>
              <a:buSzPts val="2700"/>
              <a:buFont typeface="Roboto Light"/>
              <a:buChar char="●"/>
            </a:pPr>
            <a:r>
              <a:rPr b="0" i="0" lang="en-US" sz="2700" u="none" cap="none" strike="noStrike">
                <a:solidFill>
                  <a:srgbClr val="434343"/>
                </a:solidFill>
                <a:latin typeface="Roboto Light"/>
                <a:ea typeface="Roboto Light"/>
                <a:cs typeface="Roboto Light"/>
                <a:sym typeface="Roboto Light"/>
              </a:rPr>
              <a:t>The farms and feedlots will have manure pits and wastewater will be collected and retained for treatment in different phases. </a:t>
            </a:r>
            <a:endParaRPr b="0" i="0" sz="2700" u="none" cap="none" strike="noStrike">
              <a:solidFill>
                <a:srgbClr val="434343"/>
              </a:solidFill>
              <a:latin typeface="Roboto Light"/>
              <a:ea typeface="Roboto Light"/>
              <a:cs typeface="Roboto Light"/>
              <a:sym typeface="Roboto Light"/>
            </a:endParaRPr>
          </a:p>
          <a:p>
            <a:pPr indent="-400050" lvl="0" marL="1028700" marR="0" rtl="0" algn="l">
              <a:lnSpc>
                <a:spcPct val="115000"/>
              </a:lnSpc>
              <a:spcBef>
                <a:spcPts val="1000"/>
              </a:spcBef>
              <a:spcAft>
                <a:spcPts val="0"/>
              </a:spcAft>
              <a:buClr>
                <a:srgbClr val="434343"/>
              </a:buClr>
              <a:buSzPts val="2700"/>
              <a:buFont typeface="Roboto Light"/>
              <a:buChar char="●"/>
            </a:pPr>
            <a:r>
              <a:rPr b="0" i="0" lang="en-US" sz="2700" u="none" cap="none" strike="noStrike">
                <a:solidFill>
                  <a:srgbClr val="434343"/>
                </a:solidFill>
                <a:latin typeface="Roboto Light"/>
                <a:ea typeface="Roboto Light"/>
                <a:cs typeface="Roboto Light"/>
                <a:sym typeface="Roboto Light"/>
              </a:rPr>
              <a:t>Slaughterhouses will be provided with biological wastewater treatment plants.</a:t>
            </a:r>
            <a:endParaRPr b="0" i="0" sz="2700" u="none" cap="none" strike="noStrike">
              <a:solidFill>
                <a:srgbClr val="434343"/>
              </a:solidFill>
              <a:latin typeface="Roboto Light"/>
              <a:ea typeface="Roboto Light"/>
              <a:cs typeface="Roboto Light"/>
              <a:sym typeface="Roboto Light"/>
            </a:endParaRPr>
          </a:p>
          <a:p>
            <a:pPr indent="-400050" lvl="0" marL="1028700" marR="0" rtl="0" algn="l">
              <a:lnSpc>
                <a:spcPct val="115000"/>
              </a:lnSpc>
              <a:spcBef>
                <a:spcPts val="1000"/>
              </a:spcBef>
              <a:spcAft>
                <a:spcPts val="1000"/>
              </a:spcAft>
              <a:buClr>
                <a:srgbClr val="434343"/>
              </a:buClr>
              <a:buSzPts val="2700"/>
              <a:buFont typeface="Roboto Light"/>
              <a:buChar char="●"/>
            </a:pPr>
            <a:r>
              <a:rPr b="0" i="0" lang="en-US" sz="2700" u="none" cap="none" strike="noStrike">
                <a:solidFill>
                  <a:srgbClr val="434343"/>
                </a:solidFill>
                <a:latin typeface="Roboto Light"/>
                <a:ea typeface="Roboto Light"/>
                <a:cs typeface="Roboto Light"/>
                <a:sym typeface="Roboto Light"/>
              </a:rPr>
              <a:t>Composting of the abattoir disposals.</a:t>
            </a:r>
            <a:endParaRPr b="0" i="0" sz="2700" u="none" cap="none" strike="noStrike">
              <a:solidFill>
                <a:srgbClr val="434343"/>
              </a:solidFill>
              <a:latin typeface="Roboto Light"/>
              <a:ea typeface="Roboto Light"/>
              <a:cs typeface="Roboto Light"/>
              <a:sym typeface="Roboto Light"/>
            </a:endParaRPr>
          </a:p>
        </p:txBody>
      </p:sp>
      <p:sp>
        <p:nvSpPr>
          <p:cNvPr id="1000" name="Google Shape;1000;g21e7270dd63_0_887"/>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a:t>Environmental Guidelines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4" name="Shape 1004"/>
        <p:cNvGrpSpPr/>
        <p:nvPr/>
      </p:nvGrpSpPr>
      <p:grpSpPr>
        <a:xfrm>
          <a:off x="0" y="0"/>
          <a:ext cx="0" cy="0"/>
          <a:chOff x="0" y="0"/>
          <a:chExt cx="0" cy="0"/>
        </a:xfrm>
      </p:grpSpPr>
      <p:sp>
        <p:nvSpPr>
          <p:cNvPr id="1005" name="Google Shape;1005;g21e7270dd63_0_395"/>
          <p:cNvSpPr txBox="1"/>
          <p:nvPr>
            <p:ph type="title"/>
          </p:nvPr>
        </p:nvSpPr>
        <p:spPr>
          <a:xfrm>
            <a:off x="831200" y="1059924"/>
            <a:ext cx="10495200" cy="15273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2600"/>
              <a:buNone/>
            </a:pPr>
            <a:r>
              <a:rPr lang="en-US" sz="4900"/>
              <a:t>Timelines</a:t>
            </a:r>
            <a:endParaRPr sz="4900"/>
          </a:p>
        </p:txBody>
      </p:sp>
      <p:sp>
        <p:nvSpPr>
          <p:cNvPr id="1006" name="Google Shape;1006;g21e7270dd63_0_395"/>
          <p:cNvSpPr txBox="1"/>
          <p:nvPr>
            <p:ph idx="2" type="body"/>
          </p:nvPr>
        </p:nvSpPr>
        <p:spPr>
          <a:xfrm>
            <a:off x="2554475" y="5303975"/>
            <a:ext cx="6418800" cy="1819500"/>
          </a:xfrm>
          <a:prstGeom prst="rect">
            <a:avLst/>
          </a:prstGeom>
          <a:noFill/>
          <a:ln>
            <a:noFill/>
          </a:ln>
        </p:spPr>
        <p:txBody>
          <a:bodyPr anchorCtr="0" anchor="t" bIns="243800" lIns="243800" spcFirstLastPara="1" rIns="243800" wrap="square" tIns="243800">
            <a:noAutofit/>
          </a:bodyPr>
          <a:lstStyle/>
          <a:p>
            <a:pPr indent="0" lvl="0" marL="0" rtl="0" algn="l">
              <a:lnSpc>
                <a:spcPct val="100000"/>
              </a:lnSpc>
              <a:spcBef>
                <a:spcPts val="0"/>
              </a:spcBef>
              <a:spcAft>
                <a:spcPts val="3200"/>
              </a:spcAft>
              <a:buSzPts val="3700"/>
              <a:buNone/>
            </a:pPr>
            <a:r>
              <a:rPr lang="en-US" sz="2700">
                <a:latin typeface="Roboto Light"/>
                <a:ea typeface="Roboto Light"/>
                <a:cs typeface="Roboto Light"/>
                <a:sym typeface="Roboto Light"/>
              </a:rPr>
              <a:t>Execution of deliverables from start to completion. </a:t>
            </a:r>
            <a:endParaRPr b="1" sz="2700"/>
          </a:p>
        </p:txBody>
      </p:sp>
      <p:cxnSp>
        <p:nvCxnSpPr>
          <p:cNvPr id="1007" name="Google Shape;1007;g21e7270dd63_0_395"/>
          <p:cNvCxnSpPr/>
          <p:nvPr/>
        </p:nvCxnSpPr>
        <p:spPr>
          <a:xfrm rot="10800000">
            <a:off x="1721075" y="4485346"/>
            <a:ext cx="10191900" cy="0"/>
          </a:xfrm>
          <a:prstGeom prst="straightConnector1">
            <a:avLst/>
          </a:prstGeom>
          <a:noFill/>
          <a:ln cap="flat" cmpd="sng" w="9525">
            <a:solidFill>
              <a:srgbClr val="D9D9D9"/>
            </a:solidFill>
            <a:prstDash val="solid"/>
            <a:round/>
            <a:headEnd len="sm" w="sm" type="none"/>
            <a:tailEnd len="sm" w="sm" type="none"/>
          </a:ln>
        </p:spPr>
      </p:cxnSp>
      <p:cxnSp>
        <p:nvCxnSpPr>
          <p:cNvPr id="1008" name="Google Shape;1008;g21e7270dd63_0_395"/>
          <p:cNvCxnSpPr/>
          <p:nvPr/>
        </p:nvCxnSpPr>
        <p:spPr>
          <a:xfrm rot="10800000">
            <a:off x="1721075" y="7819324"/>
            <a:ext cx="10191900" cy="0"/>
          </a:xfrm>
          <a:prstGeom prst="straightConnector1">
            <a:avLst/>
          </a:prstGeom>
          <a:noFill/>
          <a:ln cap="flat" cmpd="sng" w="9525">
            <a:solidFill>
              <a:srgbClr val="D9D9D9"/>
            </a:solidFill>
            <a:prstDash val="solid"/>
            <a:round/>
            <a:headEnd len="sm" w="sm" type="none"/>
            <a:tailEnd len="sm" w="sm" type="none"/>
          </a:ln>
        </p:spPr>
      </p:cxnSp>
      <p:sp>
        <p:nvSpPr>
          <p:cNvPr id="1009" name="Google Shape;1009;g21e7270dd63_0_395"/>
          <p:cNvSpPr/>
          <p:nvPr/>
        </p:nvSpPr>
        <p:spPr>
          <a:xfrm>
            <a:off x="8973271" y="5573075"/>
            <a:ext cx="2590500" cy="12813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B02C20"/>
                </a:solidFill>
                <a:latin typeface="Roboto"/>
                <a:ea typeface="Roboto"/>
                <a:cs typeface="Roboto"/>
                <a:sym typeface="Roboto"/>
              </a:rPr>
              <a:t>2 </a:t>
            </a:r>
            <a:r>
              <a:rPr b="1" i="0" lang="en-US" sz="2600" u="none" cap="none" strike="noStrike">
                <a:solidFill>
                  <a:srgbClr val="B02C20"/>
                </a:solidFill>
                <a:latin typeface="Roboto"/>
                <a:ea typeface="Roboto"/>
                <a:cs typeface="Roboto"/>
                <a:sym typeface="Roboto"/>
              </a:rPr>
              <a:t>YEARS</a:t>
            </a:r>
            <a:endParaRPr b="0" i="0" sz="2400" u="none" cap="none" strike="noStrike">
              <a:solidFill>
                <a:srgbClr val="B02C20"/>
              </a:solidFill>
              <a:latin typeface="Roboto Light"/>
              <a:ea typeface="Roboto Light"/>
              <a:cs typeface="Roboto Light"/>
              <a:sym typeface="Roboto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5" name="Shape 675"/>
        <p:cNvGrpSpPr/>
        <p:nvPr/>
      </p:nvGrpSpPr>
      <p:grpSpPr>
        <a:xfrm>
          <a:off x="0" y="0"/>
          <a:ext cx="0" cy="0"/>
          <a:chOff x="0" y="0"/>
          <a:chExt cx="0" cy="0"/>
        </a:xfrm>
      </p:grpSpPr>
      <p:grpSp>
        <p:nvGrpSpPr>
          <p:cNvPr id="676" name="Google Shape;676;g21e7270dd63_0_3997"/>
          <p:cNvGrpSpPr/>
          <p:nvPr/>
        </p:nvGrpSpPr>
        <p:grpSpPr>
          <a:xfrm>
            <a:off x="13922021" y="5943368"/>
            <a:ext cx="10461370" cy="1713560"/>
            <a:chOff x="5220888" y="1595367"/>
            <a:chExt cx="3923112" cy="642601"/>
          </a:xfrm>
        </p:grpSpPr>
        <p:sp>
          <p:nvSpPr>
            <p:cNvPr id="677" name="Google Shape;677;g21e7270dd63_0_3997"/>
            <p:cNvSpPr/>
            <p:nvPr/>
          </p:nvSpPr>
          <p:spPr>
            <a:xfrm flipH="1">
              <a:off x="5911200" y="1595367"/>
              <a:ext cx="3232800" cy="642600"/>
            </a:xfrm>
            <a:prstGeom prst="rect">
              <a:avLst/>
            </a:prstGeom>
            <a:solidFill>
              <a:srgbClr val="B7B7B7"/>
            </a:solidFill>
            <a:ln>
              <a:noFill/>
            </a:ln>
          </p:spPr>
          <p:txBody>
            <a:bodyPr anchorCtr="0" anchor="ctr" bIns="243825" lIns="243825" spcFirstLastPara="1" rIns="243825" wrap="square" tIns="243825">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678" name="Google Shape;678;g21e7270dd63_0_3997"/>
            <p:cNvSpPr/>
            <p:nvPr/>
          </p:nvSpPr>
          <p:spPr>
            <a:xfrm>
              <a:off x="5970525" y="1672763"/>
              <a:ext cx="2735700" cy="495900"/>
            </a:xfrm>
            <a:prstGeom prst="rect">
              <a:avLst/>
            </a:prstGeom>
            <a:noFill/>
            <a:ln>
              <a:noFill/>
            </a:ln>
          </p:spPr>
          <p:txBody>
            <a:bodyPr anchorCtr="0" anchor="ctr" bIns="243825" lIns="243825" spcFirstLastPara="1" rIns="243825" wrap="square" tIns="243825">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chemeClr val="lt1"/>
                  </a:solidFill>
                  <a:latin typeface="Roboto Medium"/>
                  <a:ea typeface="Roboto Medium"/>
                  <a:cs typeface="Roboto Medium"/>
                  <a:sym typeface="Roboto Medium"/>
                </a:rPr>
                <a:t>Investment Opportunity </a:t>
              </a:r>
              <a:endParaRPr b="0" i="0" sz="3800" u="none" cap="none" strike="noStrike">
                <a:solidFill>
                  <a:schemeClr val="lt1"/>
                </a:solidFill>
                <a:latin typeface="Roboto Medium"/>
                <a:ea typeface="Roboto Medium"/>
                <a:cs typeface="Roboto Medium"/>
                <a:sym typeface="Roboto Medium"/>
              </a:endParaRPr>
            </a:p>
          </p:txBody>
        </p:sp>
        <p:sp>
          <p:nvSpPr>
            <p:cNvPr id="679" name="Google Shape;679;g21e7270dd63_0_3997"/>
            <p:cNvSpPr/>
            <p:nvPr/>
          </p:nvSpPr>
          <p:spPr>
            <a:xfrm>
              <a:off x="5220888" y="1595368"/>
              <a:ext cx="690000" cy="642600"/>
            </a:xfrm>
            <a:prstGeom prst="rect">
              <a:avLst/>
            </a:prstGeom>
            <a:solidFill>
              <a:srgbClr val="D9D9D9"/>
            </a:solidFill>
            <a:ln>
              <a:noFill/>
            </a:ln>
          </p:spPr>
          <p:txBody>
            <a:bodyPr anchorCtr="0" anchor="ctr" bIns="243825" lIns="243825" spcFirstLastPara="1" rIns="243825" wrap="square" tIns="243825">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02</a:t>
              </a:r>
              <a:endParaRPr b="0" i="0" sz="7000" u="none" cap="none" strike="noStrike">
                <a:solidFill>
                  <a:srgbClr val="FFFFFF"/>
                </a:solidFill>
                <a:latin typeface="Roboto Thin"/>
                <a:ea typeface="Roboto Thin"/>
                <a:cs typeface="Roboto Thin"/>
                <a:sym typeface="Roboto Thin"/>
              </a:endParaRPr>
            </a:p>
          </p:txBody>
        </p:sp>
      </p:grpSp>
      <p:grpSp>
        <p:nvGrpSpPr>
          <p:cNvPr id="680" name="Google Shape;680;g21e7270dd63_0_3997"/>
          <p:cNvGrpSpPr/>
          <p:nvPr/>
        </p:nvGrpSpPr>
        <p:grpSpPr>
          <a:xfrm>
            <a:off x="13922021" y="4197363"/>
            <a:ext cx="10461370" cy="1713581"/>
            <a:chOff x="5220888" y="940241"/>
            <a:chExt cx="3923112" cy="642609"/>
          </a:xfrm>
        </p:grpSpPr>
        <p:sp>
          <p:nvSpPr>
            <p:cNvPr id="681" name="Google Shape;681;g21e7270dd63_0_3997"/>
            <p:cNvSpPr/>
            <p:nvPr/>
          </p:nvSpPr>
          <p:spPr>
            <a:xfrm flipH="1">
              <a:off x="5911200" y="940250"/>
              <a:ext cx="3232800" cy="642600"/>
            </a:xfrm>
            <a:prstGeom prst="rect">
              <a:avLst/>
            </a:prstGeom>
            <a:solidFill>
              <a:srgbClr val="006F35"/>
            </a:solidFill>
            <a:ln>
              <a:noFill/>
            </a:ln>
          </p:spPr>
          <p:txBody>
            <a:bodyPr anchorCtr="0" anchor="ctr" bIns="243825" lIns="243825" spcFirstLastPara="1" rIns="243825" wrap="square" tIns="243825">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682" name="Google Shape;682;g21e7270dd63_0_3997"/>
            <p:cNvSpPr/>
            <p:nvPr/>
          </p:nvSpPr>
          <p:spPr>
            <a:xfrm>
              <a:off x="5970528" y="1017625"/>
              <a:ext cx="2376600" cy="495900"/>
            </a:xfrm>
            <a:prstGeom prst="rect">
              <a:avLst/>
            </a:prstGeom>
            <a:noFill/>
            <a:ln>
              <a:noFill/>
            </a:ln>
          </p:spPr>
          <p:txBody>
            <a:bodyPr anchorCtr="0" anchor="ctr" bIns="243825" lIns="243825" spcFirstLastPara="1" rIns="243825" wrap="square" tIns="243825">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rgbClr val="FFFFFF"/>
                  </a:solidFill>
                  <a:latin typeface="Roboto Medium"/>
                  <a:ea typeface="Roboto Medium"/>
                  <a:cs typeface="Roboto Medium"/>
                  <a:sym typeface="Roboto Medium"/>
                </a:rPr>
                <a:t>Why Kenya</a:t>
              </a:r>
              <a:endParaRPr b="0" i="0" sz="3800" u="none" cap="none" strike="noStrike">
                <a:solidFill>
                  <a:srgbClr val="FFFFFF"/>
                </a:solidFill>
                <a:latin typeface="Roboto"/>
                <a:ea typeface="Roboto"/>
                <a:cs typeface="Roboto"/>
                <a:sym typeface="Roboto"/>
              </a:endParaRPr>
            </a:p>
          </p:txBody>
        </p:sp>
        <p:sp>
          <p:nvSpPr>
            <p:cNvPr id="683" name="Google Shape;683;g21e7270dd63_0_3997"/>
            <p:cNvSpPr/>
            <p:nvPr/>
          </p:nvSpPr>
          <p:spPr>
            <a:xfrm>
              <a:off x="5220888" y="940241"/>
              <a:ext cx="690000" cy="642600"/>
            </a:xfrm>
            <a:prstGeom prst="rect">
              <a:avLst/>
            </a:prstGeom>
            <a:solidFill>
              <a:srgbClr val="00A54F"/>
            </a:solidFill>
            <a:ln>
              <a:noFill/>
            </a:ln>
          </p:spPr>
          <p:txBody>
            <a:bodyPr anchorCtr="0" anchor="ctr" bIns="243825" lIns="243825" spcFirstLastPara="1" rIns="243825" wrap="square" tIns="243825">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01</a:t>
              </a:r>
              <a:endParaRPr b="0" i="0" sz="7000" u="none" cap="none" strike="noStrike">
                <a:solidFill>
                  <a:srgbClr val="FFFFFF"/>
                </a:solidFill>
                <a:latin typeface="Roboto Thin"/>
                <a:ea typeface="Roboto Thin"/>
                <a:cs typeface="Roboto Thin"/>
                <a:sym typeface="Roboto Thin"/>
              </a:endParaRPr>
            </a:p>
          </p:txBody>
        </p:sp>
      </p:grpSp>
      <p:grpSp>
        <p:nvGrpSpPr>
          <p:cNvPr id="684" name="Google Shape;684;g21e7270dd63_0_3997"/>
          <p:cNvGrpSpPr/>
          <p:nvPr/>
        </p:nvGrpSpPr>
        <p:grpSpPr>
          <a:xfrm>
            <a:off x="13922021" y="7662681"/>
            <a:ext cx="10461370" cy="1713586"/>
            <a:chOff x="5220888" y="1593503"/>
            <a:chExt cx="3923112" cy="642611"/>
          </a:xfrm>
        </p:grpSpPr>
        <p:sp>
          <p:nvSpPr>
            <p:cNvPr id="685" name="Google Shape;685;g21e7270dd63_0_3997"/>
            <p:cNvSpPr/>
            <p:nvPr/>
          </p:nvSpPr>
          <p:spPr>
            <a:xfrm flipH="1">
              <a:off x="5911200" y="1593503"/>
              <a:ext cx="3232800" cy="642600"/>
            </a:xfrm>
            <a:prstGeom prst="rect">
              <a:avLst/>
            </a:prstGeom>
            <a:solidFill>
              <a:srgbClr val="B7B7B7"/>
            </a:solidFill>
            <a:ln>
              <a:noFill/>
            </a:ln>
          </p:spPr>
          <p:txBody>
            <a:bodyPr anchorCtr="0" anchor="ctr" bIns="243825" lIns="243825" spcFirstLastPara="1" rIns="243825" wrap="square" tIns="243825">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686" name="Google Shape;686;g21e7270dd63_0_3997"/>
            <p:cNvSpPr/>
            <p:nvPr/>
          </p:nvSpPr>
          <p:spPr>
            <a:xfrm>
              <a:off x="5970526" y="1653122"/>
              <a:ext cx="2922000" cy="495900"/>
            </a:xfrm>
            <a:prstGeom prst="rect">
              <a:avLst/>
            </a:prstGeom>
            <a:noFill/>
            <a:ln>
              <a:noFill/>
            </a:ln>
          </p:spPr>
          <p:txBody>
            <a:bodyPr anchorCtr="0" anchor="ctr" bIns="243825" lIns="243825" spcFirstLastPara="1" rIns="243825" wrap="square" tIns="243825">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chemeClr val="lt1"/>
                  </a:solidFill>
                  <a:latin typeface="Roboto Medium"/>
                  <a:ea typeface="Roboto Medium"/>
                  <a:cs typeface="Roboto Medium"/>
                  <a:sym typeface="Roboto Medium"/>
                </a:rPr>
                <a:t>Get Started </a:t>
              </a:r>
              <a:endParaRPr b="0" i="0" sz="3800" u="none" cap="none" strike="noStrike">
                <a:solidFill>
                  <a:schemeClr val="lt1"/>
                </a:solidFill>
                <a:latin typeface="Roboto Medium"/>
                <a:ea typeface="Roboto Medium"/>
                <a:cs typeface="Roboto Medium"/>
                <a:sym typeface="Roboto Medium"/>
              </a:endParaRPr>
            </a:p>
          </p:txBody>
        </p:sp>
        <p:sp>
          <p:nvSpPr>
            <p:cNvPr id="687" name="Google Shape;687;g21e7270dd63_0_3997"/>
            <p:cNvSpPr/>
            <p:nvPr/>
          </p:nvSpPr>
          <p:spPr>
            <a:xfrm>
              <a:off x="5220888" y="1593514"/>
              <a:ext cx="690000" cy="642600"/>
            </a:xfrm>
            <a:prstGeom prst="rect">
              <a:avLst/>
            </a:prstGeom>
            <a:solidFill>
              <a:srgbClr val="D9D9D9"/>
            </a:solidFill>
            <a:ln>
              <a:noFill/>
            </a:ln>
          </p:spPr>
          <p:txBody>
            <a:bodyPr anchorCtr="0" anchor="ctr" bIns="243825" lIns="243825" spcFirstLastPara="1" rIns="243825" wrap="square" tIns="243825">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03</a:t>
              </a:r>
              <a:endParaRPr b="0" i="0" sz="7000" u="none" cap="none" strike="noStrike">
                <a:solidFill>
                  <a:srgbClr val="FFFFFF"/>
                </a:solidFill>
                <a:latin typeface="Roboto Thin"/>
                <a:ea typeface="Roboto Thin"/>
                <a:cs typeface="Roboto Thin"/>
                <a:sym typeface="Roboto Thin"/>
              </a:endParaRPr>
            </a:p>
          </p:txBody>
        </p:sp>
      </p:grpSp>
      <p:sp>
        <p:nvSpPr>
          <p:cNvPr id="688" name="Google Shape;688;g21e7270dd63_0_3997"/>
          <p:cNvSpPr txBox="1"/>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p>
            <a:pPr indent="0" lvl="0" marL="0" marR="0" rtl="0" algn="l">
              <a:lnSpc>
                <a:spcPct val="80000"/>
              </a:lnSpc>
              <a:spcBef>
                <a:spcPts val="0"/>
              </a:spcBef>
              <a:spcAft>
                <a:spcPts val="0"/>
              </a:spcAft>
              <a:buClr>
                <a:srgbClr val="000000"/>
              </a:buClr>
              <a:buSzPts val="9000"/>
              <a:buFont typeface="Arial"/>
              <a:buNone/>
            </a:pPr>
            <a:r>
              <a:rPr b="0" i="0" lang="en-US" sz="9000" u="none" cap="none" strike="noStrike">
                <a:solidFill>
                  <a:srgbClr val="CF3339"/>
                </a:solidFill>
                <a:latin typeface="Roboto Light"/>
                <a:ea typeface="Roboto Light"/>
                <a:cs typeface="Roboto Light"/>
                <a:sym typeface="Roboto Light"/>
              </a:rPr>
              <a:t>Contents</a:t>
            </a:r>
            <a:endParaRPr b="0" i="0" sz="9000" u="none" cap="none" strike="noStrike">
              <a:solidFill>
                <a:srgbClr val="CF3339"/>
              </a:solidFill>
              <a:latin typeface="Roboto Light"/>
              <a:ea typeface="Roboto Light"/>
              <a:cs typeface="Roboto Light"/>
              <a:sym typeface="Roboto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3" name="Shape 1013"/>
        <p:cNvGrpSpPr/>
        <p:nvPr/>
      </p:nvGrpSpPr>
      <p:grpSpPr>
        <a:xfrm>
          <a:off x="0" y="0"/>
          <a:ext cx="0" cy="0"/>
          <a:chOff x="0" y="0"/>
          <a:chExt cx="0" cy="0"/>
        </a:xfrm>
      </p:grpSpPr>
      <p:grpSp>
        <p:nvGrpSpPr>
          <p:cNvPr id="1014" name="Google Shape;1014;g21e7270dd63_0_410"/>
          <p:cNvGrpSpPr/>
          <p:nvPr/>
        </p:nvGrpSpPr>
        <p:grpSpPr>
          <a:xfrm>
            <a:off x="13922020" y="6130648"/>
            <a:ext cx="10461370" cy="1713560"/>
            <a:chOff x="5220888" y="1595367"/>
            <a:chExt cx="3923112" cy="642601"/>
          </a:xfrm>
        </p:grpSpPr>
        <p:sp>
          <p:nvSpPr>
            <p:cNvPr id="1015" name="Google Shape;1015;g21e7270dd63_0_410"/>
            <p:cNvSpPr/>
            <p:nvPr/>
          </p:nvSpPr>
          <p:spPr>
            <a:xfrm flipH="1">
              <a:off x="5911200" y="1595367"/>
              <a:ext cx="3232800" cy="642600"/>
            </a:xfrm>
            <a:prstGeom prst="rect">
              <a:avLst/>
            </a:prstGeom>
            <a:solidFill>
              <a:srgbClr val="B7B7B7"/>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16" name="Google Shape;1016;g21e7270dd63_0_410"/>
            <p:cNvSpPr/>
            <p:nvPr/>
          </p:nvSpPr>
          <p:spPr>
            <a:xfrm>
              <a:off x="5970525" y="1672763"/>
              <a:ext cx="26448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chemeClr val="lt1"/>
                  </a:solidFill>
                  <a:latin typeface="Roboto Medium"/>
                  <a:ea typeface="Roboto Medium"/>
                  <a:cs typeface="Roboto Medium"/>
                  <a:sym typeface="Roboto Medium"/>
                </a:rPr>
                <a:t>Investment Opportunity </a:t>
              </a:r>
              <a:endParaRPr b="0" i="0" sz="2200" u="none" cap="none" strike="noStrike">
                <a:solidFill>
                  <a:srgbClr val="FFFFFF"/>
                </a:solidFill>
                <a:latin typeface="Roboto Medium"/>
                <a:ea typeface="Roboto Medium"/>
                <a:cs typeface="Roboto Medium"/>
                <a:sym typeface="Roboto Medium"/>
              </a:endParaRPr>
            </a:p>
          </p:txBody>
        </p:sp>
        <p:sp>
          <p:nvSpPr>
            <p:cNvPr id="1017" name="Google Shape;1017;g21e7270dd63_0_410"/>
            <p:cNvSpPr/>
            <p:nvPr/>
          </p:nvSpPr>
          <p:spPr>
            <a:xfrm>
              <a:off x="5220888" y="1595368"/>
              <a:ext cx="690000" cy="642600"/>
            </a:xfrm>
            <a:prstGeom prst="rect">
              <a:avLst/>
            </a:prstGeom>
            <a:solidFill>
              <a:srgbClr val="D9D9D9"/>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02</a:t>
              </a:r>
              <a:endParaRPr b="0" i="0" sz="7000" u="none" cap="none" strike="noStrike">
                <a:solidFill>
                  <a:srgbClr val="FFFFFF"/>
                </a:solidFill>
                <a:latin typeface="Roboto Thin"/>
                <a:ea typeface="Roboto Thin"/>
                <a:cs typeface="Roboto Thin"/>
                <a:sym typeface="Roboto Thin"/>
              </a:endParaRPr>
            </a:p>
          </p:txBody>
        </p:sp>
      </p:grpSp>
      <p:grpSp>
        <p:nvGrpSpPr>
          <p:cNvPr id="1018" name="Google Shape;1018;g21e7270dd63_0_410"/>
          <p:cNvGrpSpPr/>
          <p:nvPr/>
        </p:nvGrpSpPr>
        <p:grpSpPr>
          <a:xfrm>
            <a:off x="13922020" y="4383687"/>
            <a:ext cx="10461370" cy="1713581"/>
            <a:chOff x="5220888" y="940241"/>
            <a:chExt cx="3923112" cy="642609"/>
          </a:xfrm>
        </p:grpSpPr>
        <p:sp>
          <p:nvSpPr>
            <p:cNvPr id="1019" name="Google Shape;1019;g21e7270dd63_0_410"/>
            <p:cNvSpPr/>
            <p:nvPr/>
          </p:nvSpPr>
          <p:spPr>
            <a:xfrm flipH="1">
              <a:off x="5911200" y="940250"/>
              <a:ext cx="3232800" cy="642600"/>
            </a:xfrm>
            <a:prstGeom prst="rect">
              <a:avLst/>
            </a:prstGeom>
            <a:solidFill>
              <a:srgbClr val="B7B7B7"/>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20" name="Google Shape;1020;g21e7270dd63_0_410"/>
            <p:cNvSpPr/>
            <p:nvPr/>
          </p:nvSpPr>
          <p:spPr>
            <a:xfrm>
              <a:off x="5970528" y="1017625"/>
              <a:ext cx="23766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rgbClr val="FFFFFF"/>
                  </a:solidFill>
                  <a:latin typeface="Roboto Medium"/>
                  <a:ea typeface="Roboto Medium"/>
                  <a:cs typeface="Roboto Medium"/>
                  <a:sym typeface="Roboto Medium"/>
                </a:rPr>
                <a:t>Why Kenya</a:t>
              </a:r>
              <a:endParaRPr b="0" i="0" sz="3800" u="none" cap="none" strike="noStrike">
                <a:solidFill>
                  <a:srgbClr val="FFFFFF"/>
                </a:solidFill>
                <a:latin typeface="Roboto"/>
                <a:ea typeface="Roboto"/>
                <a:cs typeface="Roboto"/>
                <a:sym typeface="Roboto"/>
              </a:endParaRPr>
            </a:p>
          </p:txBody>
        </p:sp>
        <p:sp>
          <p:nvSpPr>
            <p:cNvPr id="1021" name="Google Shape;1021;g21e7270dd63_0_410"/>
            <p:cNvSpPr/>
            <p:nvPr/>
          </p:nvSpPr>
          <p:spPr>
            <a:xfrm>
              <a:off x="5220888" y="940241"/>
              <a:ext cx="690000" cy="642600"/>
            </a:xfrm>
            <a:prstGeom prst="rect">
              <a:avLst/>
            </a:prstGeom>
            <a:solidFill>
              <a:srgbClr val="D9D9D9"/>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01</a:t>
              </a:r>
              <a:endParaRPr b="0" i="0" sz="7000" u="none" cap="none" strike="noStrike">
                <a:solidFill>
                  <a:srgbClr val="FFFFFF"/>
                </a:solidFill>
                <a:latin typeface="Roboto Thin"/>
                <a:ea typeface="Roboto Thin"/>
                <a:cs typeface="Roboto Thin"/>
                <a:sym typeface="Roboto Thin"/>
              </a:endParaRPr>
            </a:p>
          </p:txBody>
        </p:sp>
      </p:grpSp>
      <p:grpSp>
        <p:nvGrpSpPr>
          <p:cNvPr id="1022" name="Google Shape;1022;g21e7270dd63_0_410"/>
          <p:cNvGrpSpPr/>
          <p:nvPr/>
        </p:nvGrpSpPr>
        <p:grpSpPr>
          <a:xfrm>
            <a:off x="13922020" y="7871114"/>
            <a:ext cx="10461370" cy="1713586"/>
            <a:chOff x="5220888" y="2250475"/>
            <a:chExt cx="3923112" cy="642611"/>
          </a:xfrm>
        </p:grpSpPr>
        <p:sp>
          <p:nvSpPr>
            <p:cNvPr id="1023" name="Google Shape;1023;g21e7270dd63_0_410"/>
            <p:cNvSpPr/>
            <p:nvPr/>
          </p:nvSpPr>
          <p:spPr>
            <a:xfrm flipH="1">
              <a:off x="5911200" y="2250475"/>
              <a:ext cx="3232800" cy="642600"/>
            </a:xfrm>
            <a:prstGeom prst="rect">
              <a:avLst/>
            </a:prstGeom>
            <a:solidFill>
              <a:srgbClr val="006F35"/>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24" name="Google Shape;1024;g21e7270dd63_0_410"/>
            <p:cNvSpPr/>
            <p:nvPr/>
          </p:nvSpPr>
          <p:spPr>
            <a:xfrm>
              <a:off x="5970526" y="2327850"/>
              <a:ext cx="29220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chemeClr val="lt1"/>
                  </a:solidFill>
                  <a:latin typeface="Roboto Medium"/>
                  <a:ea typeface="Roboto Medium"/>
                  <a:cs typeface="Roboto Medium"/>
                  <a:sym typeface="Roboto Medium"/>
                </a:rPr>
                <a:t>Get Started</a:t>
              </a:r>
              <a:endParaRPr b="0" i="0" sz="3800" u="none" cap="none" strike="noStrike">
                <a:solidFill>
                  <a:schemeClr val="lt1"/>
                </a:solidFill>
                <a:latin typeface="Roboto Medium"/>
                <a:ea typeface="Roboto Medium"/>
                <a:cs typeface="Roboto Medium"/>
                <a:sym typeface="Roboto Medium"/>
              </a:endParaRPr>
            </a:p>
          </p:txBody>
        </p:sp>
        <p:sp>
          <p:nvSpPr>
            <p:cNvPr id="1025" name="Google Shape;1025;g21e7270dd63_0_410"/>
            <p:cNvSpPr/>
            <p:nvPr/>
          </p:nvSpPr>
          <p:spPr>
            <a:xfrm>
              <a:off x="5220888" y="2250486"/>
              <a:ext cx="690000" cy="642600"/>
            </a:xfrm>
            <a:prstGeom prst="rect">
              <a:avLst/>
            </a:prstGeom>
            <a:solidFill>
              <a:srgbClr val="00B050"/>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03</a:t>
              </a:r>
              <a:endParaRPr b="0" i="0" sz="7000" u="none" cap="none" strike="noStrike">
                <a:solidFill>
                  <a:srgbClr val="FFFFFF"/>
                </a:solidFill>
                <a:latin typeface="Roboto Thin"/>
                <a:ea typeface="Roboto Thin"/>
                <a:cs typeface="Roboto Thin"/>
                <a:sym typeface="Roboto Thin"/>
              </a:endParaRPr>
            </a:p>
          </p:txBody>
        </p:sp>
      </p:grpSp>
      <p:sp>
        <p:nvSpPr>
          <p:cNvPr id="1026" name="Google Shape;1026;g21e7270dd63_0_410"/>
          <p:cNvSpPr txBox="1"/>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p>
            <a:pPr indent="0" lvl="0" marL="0" marR="0" rtl="0" algn="l">
              <a:lnSpc>
                <a:spcPct val="80000"/>
              </a:lnSpc>
              <a:spcBef>
                <a:spcPts val="0"/>
              </a:spcBef>
              <a:spcAft>
                <a:spcPts val="0"/>
              </a:spcAft>
              <a:buClr>
                <a:srgbClr val="000000"/>
              </a:buClr>
              <a:buSzPts val="9000"/>
              <a:buFont typeface="Arial"/>
              <a:buNone/>
            </a:pPr>
            <a:r>
              <a:rPr b="0" i="0" lang="en-US" sz="9000" u="none" cap="none" strike="noStrike">
                <a:solidFill>
                  <a:srgbClr val="CF3339"/>
                </a:solidFill>
                <a:latin typeface="Roboto Light"/>
                <a:ea typeface="Roboto Light"/>
                <a:cs typeface="Roboto Light"/>
                <a:sym typeface="Roboto Light"/>
              </a:rPr>
              <a:t>Contents</a:t>
            </a:r>
            <a:endParaRPr b="0" i="0" sz="9000" u="none" cap="none" strike="noStrike">
              <a:solidFill>
                <a:srgbClr val="CF3339"/>
              </a:solidFill>
              <a:latin typeface="Roboto Light"/>
              <a:ea typeface="Roboto Light"/>
              <a:cs typeface="Roboto Light"/>
              <a:sym typeface="Roboto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0" name="Shape 1030"/>
        <p:cNvGrpSpPr/>
        <p:nvPr/>
      </p:nvGrpSpPr>
      <p:grpSpPr>
        <a:xfrm>
          <a:off x="0" y="0"/>
          <a:ext cx="0" cy="0"/>
          <a:chOff x="0" y="0"/>
          <a:chExt cx="0" cy="0"/>
        </a:xfrm>
      </p:grpSpPr>
      <p:sp>
        <p:nvSpPr>
          <p:cNvPr id="1031" name="Google Shape;1031;g21e7270dd63_0_426"/>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a:t>Get started with KenInvest and KDC</a:t>
            </a:r>
            <a:endParaRPr/>
          </a:p>
        </p:txBody>
      </p:sp>
      <p:pic>
        <p:nvPicPr>
          <p:cNvPr id="1032" name="Google Shape;1032;g21e7270dd63_0_426"/>
          <p:cNvPicPr preferRelativeResize="0"/>
          <p:nvPr/>
        </p:nvPicPr>
        <p:blipFill rotWithShape="1">
          <a:blip r:embed="rId3">
            <a:alphaModFix/>
          </a:blip>
          <a:srcRect b="0" l="0" r="14221" t="0"/>
          <a:stretch/>
        </p:blipFill>
        <p:spPr>
          <a:xfrm>
            <a:off x="1319000" y="4289900"/>
            <a:ext cx="20082652" cy="5804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036" name="Shape 1036"/>
        <p:cNvGrpSpPr/>
        <p:nvPr/>
      </p:nvGrpSpPr>
      <p:grpSpPr>
        <a:xfrm>
          <a:off x="0" y="0"/>
          <a:ext cx="0" cy="0"/>
          <a:chOff x="0" y="0"/>
          <a:chExt cx="0" cy="0"/>
        </a:xfrm>
      </p:grpSpPr>
      <p:pic>
        <p:nvPicPr>
          <p:cNvPr id="1037" name="Google Shape;1037;g21e7270dd63_0_431"/>
          <p:cNvPicPr preferRelativeResize="0"/>
          <p:nvPr/>
        </p:nvPicPr>
        <p:blipFill rotWithShape="1">
          <a:blip r:embed="rId3">
            <a:alphaModFix/>
          </a:blip>
          <a:srcRect b="0" l="0" r="0" t="0"/>
          <a:stretch/>
        </p:blipFill>
        <p:spPr>
          <a:xfrm>
            <a:off x="1681500" y="6652075"/>
            <a:ext cx="6837149" cy="2811550"/>
          </a:xfrm>
          <a:prstGeom prst="rect">
            <a:avLst/>
          </a:prstGeom>
          <a:noFill/>
          <a:ln>
            <a:noFill/>
          </a:ln>
        </p:spPr>
      </p:pic>
      <p:pic>
        <p:nvPicPr>
          <p:cNvPr id="1038" name="Google Shape;1038;g21e7270dd63_0_431"/>
          <p:cNvPicPr preferRelativeResize="0"/>
          <p:nvPr/>
        </p:nvPicPr>
        <p:blipFill rotWithShape="1">
          <a:blip r:embed="rId4">
            <a:alphaModFix/>
          </a:blip>
          <a:srcRect b="0" l="0" r="0" t="0"/>
          <a:stretch/>
        </p:blipFill>
        <p:spPr>
          <a:xfrm>
            <a:off x="15871533" y="1763067"/>
            <a:ext cx="4822603" cy="10500668"/>
          </a:xfrm>
          <a:prstGeom prst="rect">
            <a:avLst/>
          </a:prstGeom>
          <a:noFill/>
          <a:ln>
            <a:noFill/>
          </a:ln>
        </p:spPr>
      </p:pic>
      <p:pic>
        <p:nvPicPr>
          <p:cNvPr id="1039" name="Google Shape;1039;g21e7270dd63_0_431"/>
          <p:cNvPicPr preferRelativeResize="0"/>
          <p:nvPr/>
        </p:nvPicPr>
        <p:blipFill rotWithShape="1">
          <a:blip r:embed="rId5">
            <a:alphaModFix/>
          </a:blip>
          <a:srcRect b="0" l="0" r="0" t="0"/>
          <a:stretch/>
        </p:blipFill>
        <p:spPr>
          <a:xfrm>
            <a:off x="18215650" y="10683850"/>
            <a:ext cx="2825948" cy="1425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2" name="Shape 692"/>
        <p:cNvGrpSpPr/>
        <p:nvPr/>
      </p:nvGrpSpPr>
      <p:grpSpPr>
        <a:xfrm>
          <a:off x="0" y="0"/>
          <a:ext cx="0" cy="0"/>
          <a:chOff x="0" y="0"/>
          <a:chExt cx="0" cy="0"/>
        </a:xfrm>
      </p:grpSpPr>
      <p:pic>
        <p:nvPicPr>
          <p:cNvPr id="693" name="Google Shape;693;g21e7270dd63_0_4013"/>
          <p:cNvPicPr preferRelativeResize="0"/>
          <p:nvPr/>
        </p:nvPicPr>
        <p:blipFill rotWithShape="1">
          <a:blip r:embed="rId3">
            <a:alphaModFix/>
          </a:blip>
          <a:srcRect b="0" l="0" r="0" t="0"/>
          <a:stretch/>
        </p:blipFill>
        <p:spPr>
          <a:xfrm>
            <a:off x="10334525" y="7332216"/>
            <a:ext cx="1757231" cy="1442800"/>
          </a:xfrm>
          <a:prstGeom prst="rect">
            <a:avLst/>
          </a:prstGeom>
          <a:noFill/>
          <a:ln>
            <a:noFill/>
          </a:ln>
        </p:spPr>
      </p:pic>
      <p:sp>
        <p:nvSpPr>
          <p:cNvPr id="694" name="Google Shape;694;g21e7270dd63_0_4013"/>
          <p:cNvSpPr/>
          <p:nvPr/>
        </p:nvSpPr>
        <p:spPr>
          <a:xfrm>
            <a:off x="10164741" y="6970016"/>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695" name="Google Shape;695;g21e7270dd63_0_4013"/>
          <p:cNvSpPr/>
          <p:nvPr/>
        </p:nvSpPr>
        <p:spPr>
          <a:xfrm>
            <a:off x="1413216" y="10076883"/>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696" name="Google Shape;696;g21e7270dd63_0_4013"/>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sz="5800">
                <a:solidFill>
                  <a:srgbClr val="00A54F"/>
                </a:solidFill>
                <a:latin typeface="Roboto Black"/>
                <a:ea typeface="Roboto Black"/>
                <a:cs typeface="Roboto Black"/>
                <a:sym typeface="Roboto Black"/>
              </a:rPr>
              <a:t>Why Kenya</a:t>
            </a:r>
            <a:endParaRPr sz="5800">
              <a:solidFill>
                <a:srgbClr val="00A54F"/>
              </a:solidFill>
              <a:latin typeface="Roboto Black"/>
              <a:ea typeface="Roboto Black"/>
              <a:cs typeface="Roboto Black"/>
              <a:sym typeface="Roboto Black"/>
            </a:endParaRPr>
          </a:p>
        </p:txBody>
      </p:sp>
      <p:sp>
        <p:nvSpPr>
          <p:cNvPr id="697" name="Google Shape;697;g21e7270dd63_0_4013"/>
          <p:cNvSpPr/>
          <p:nvPr/>
        </p:nvSpPr>
        <p:spPr>
          <a:xfrm>
            <a:off x="3872416" y="9916349"/>
            <a:ext cx="4992600" cy="26310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B02C20"/>
                </a:solidFill>
                <a:latin typeface="Roboto"/>
                <a:ea typeface="Roboto"/>
                <a:cs typeface="Roboto"/>
                <a:sym typeface="Roboto"/>
              </a:rPr>
              <a:t>US$ 2,081.8</a:t>
            </a:r>
            <a:endParaRPr b="0" i="0" sz="32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B02C20"/>
                </a:solidFill>
                <a:latin typeface="Roboto"/>
                <a:ea typeface="Roboto"/>
                <a:cs typeface="Roboto"/>
                <a:sym typeface="Roboto"/>
              </a:rPr>
              <a:t>+75% growth since 2010</a:t>
            </a:r>
            <a:endParaRPr b="0" i="0" sz="24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Roboto"/>
                <a:ea typeface="Roboto"/>
                <a:cs typeface="Roboto"/>
                <a:sym typeface="Roboto"/>
              </a:rPr>
              <a:t>Growing middle-class with an increasing appetite for high-value goods and services.</a:t>
            </a:r>
            <a:endParaRPr b="0" i="0" sz="2400" u="none" cap="none" strike="noStrike">
              <a:solidFill>
                <a:schemeClr val="dk2"/>
              </a:solidFill>
              <a:latin typeface="Roboto"/>
              <a:ea typeface="Roboto"/>
              <a:cs typeface="Roboto"/>
              <a:sym typeface="Roboto"/>
            </a:endParaRPr>
          </a:p>
        </p:txBody>
      </p:sp>
      <p:sp>
        <p:nvSpPr>
          <p:cNvPr id="698" name="Google Shape;698;g21e7270dd63_0_4013"/>
          <p:cNvSpPr/>
          <p:nvPr/>
        </p:nvSpPr>
        <p:spPr>
          <a:xfrm>
            <a:off x="3872416" y="6665216"/>
            <a:ext cx="5661600" cy="21672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400"/>
              <a:buFont typeface="Arial"/>
              <a:buNone/>
            </a:pPr>
            <a:r>
              <a:rPr b="0" i="0" lang="en-US" sz="3400" u="none" cap="none" strike="noStrike">
                <a:solidFill>
                  <a:srgbClr val="B02C20"/>
                </a:solidFill>
                <a:latin typeface="Roboto"/>
                <a:ea typeface="Roboto"/>
                <a:cs typeface="Roboto"/>
                <a:sym typeface="Roboto"/>
              </a:rPr>
              <a:t>US$ 110.35 Bn </a:t>
            </a:r>
            <a:endParaRPr b="0" i="0" sz="34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B02C20"/>
                </a:solidFill>
                <a:latin typeface="Roboto"/>
                <a:ea typeface="Roboto"/>
                <a:cs typeface="Roboto"/>
                <a:sym typeface="Roboto"/>
              </a:rPr>
              <a:t>7.5% growth</a:t>
            </a:r>
            <a:endParaRPr b="0" i="0" sz="24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Roboto"/>
                <a:ea typeface="Roboto"/>
                <a:cs typeface="Roboto"/>
                <a:sym typeface="Roboto"/>
              </a:rPr>
              <a:t>Dominant economy in EAC</a:t>
            </a:r>
            <a:endParaRPr b="0" i="0" sz="2400" u="none" cap="none" strike="noStrike">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Roboto"/>
                <a:ea typeface="Roboto"/>
                <a:cs typeface="Roboto"/>
                <a:sym typeface="Roboto"/>
              </a:rPr>
              <a:t>≈46% of EAC’s GDP.</a:t>
            </a:r>
            <a:endParaRPr b="0" i="0" sz="2400" u="none" cap="none" strike="noStrike">
              <a:solidFill>
                <a:schemeClr val="dk2"/>
              </a:solidFill>
              <a:latin typeface="Roboto"/>
              <a:ea typeface="Roboto"/>
              <a:cs typeface="Roboto"/>
              <a:sym typeface="Roboto"/>
            </a:endParaRPr>
          </a:p>
        </p:txBody>
      </p:sp>
      <p:sp>
        <p:nvSpPr>
          <p:cNvPr id="699" name="Google Shape;699;g21e7270dd63_0_4013"/>
          <p:cNvSpPr/>
          <p:nvPr/>
        </p:nvSpPr>
        <p:spPr>
          <a:xfrm>
            <a:off x="3872413" y="3411701"/>
            <a:ext cx="4992600" cy="9798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400"/>
              <a:buFont typeface="Arial"/>
              <a:buNone/>
            </a:pPr>
            <a:r>
              <a:rPr b="0" i="0" lang="en-US" sz="3400" u="none" cap="none" strike="noStrike">
                <a:solidFill>
                  <a:srgbClr val="B02C20"/>
                </a:solidFill>
                <a:latin typeface="Roboto"/>
                <a:ea typeface="Roboto"/>
                <a:cs typeface="Roboto"/>
                <a:sym typeface="Roboto"/>
              </a:rPr>
              <a:t>3</a:t>
            </a:r>
            <a:r>
              <a:rPr b="0" baseline="30000" i="0" lang="en-US" sz="3400" u="none" cap="none" strike="noStrike">
                <a:solidFill>
                  <a:srgbClr val="B02C20"/>
                </a:solidFill>
                <a:latin typeface="Roboto"/>
                <a:ea typeface="Roboto"/>
                <a:cs typeface="Roboto"/>
                <a:sym typeface="Roboto"/>
              </a:rPr>
              <a:t>rd</a:t>
            </a:r>
            <a:r>
              <a:rPr b="0" i="0" lang="en-US" sz="3400" u="none" cap="none" strike="noStrike">
                <a:solidFill>
                  <a:srgbClr val="B02C20"/>
                </a:solidFill>
                <a:latin typeface="Roboto"/>
                <a:ea typeface="Roboto"/>
                <a:cs typeface="Roboto"/>
                <a:sym typeface="Roboto"/>
              </a:rPr>
              <a:t> largest </a:t>
            </a:r>
            <a:endParaRPr b="0" i="0" sz="34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Roboto"/>
                <a:ea typeface="Roboto"/>
                <a:cs typeface="Roboto"/>
                <a:sym typeface="Roboto"/>
              </a:rPr>
              <a:t>economy in sub-Saharan Africa.</a:t>
            </a:r>
            <a:endParaRPr b="0" i="0" sz="2400" u="none" cap="none" strike="noStrike">
              <a:solidFill>
                <a:schemeClr val="dk2"/>
              </a:solidFill>
              <a:latin typeface="Roboto"/>
              <a:ea typeface="Roboto"/>
              <a:cs typeface="Roboto"/>
              <a:sym typeface="Roboto"/>
            </a:endParaRPr>
          </a:p>
        </p:txBody>
      </p:sp>
      <p:sp>
        <p:nvSpPr>
          <p:cNvPr id="700" name="Google Shape;700;g21e7270dd63_0_4013"/>
          <p:cNvSpPr/>
          <p:nvPr/>
        </p:nvSpPr>
        <p:spPr>
          <a:xfrm>
            <a:off x="11917000" y="2814399"/>
            <a:ext cx="8521800" cy="4086000"/>
          </a:xfrm>
          <a:prstGeom prst="rect">
            <a:avLst/>
          </a:prstGeom>
          <a:noFill/>
          <a:ln>
            <a:noFill/>
          </a:ln>
        </p:spPr>
        <p:txBody>
          <a:bodyPr anchorCtr="0" anchor="t" bIns="121850" lIns="243800" spcFirstLastPara="1" rIns="243800" wrap="square" tIns="121850">
            <a:noAutofit/>
          </a:bodyPr>
          <a:lstStyle/>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Regional economic hub </a:t>
            </a:r>
            <a:endParaRPr b="0" i="0" sz="2400" u="none" cap="none" strike="noStrike">
              <a:solidFill>
                <a:schemeClr val="dk2"/>
              </a:solidFill>
              <a:latin typeface="Roboto"/>
              <a:ea typeface="Roboto"/>
              <a:cs typeface="Roboto"/>
              <a:sym typeface="Roboto"/>
            </a:endParaRPr>
          </a:p>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Host to over 200 Multinational Corporations with regional &amp; continent-wide HQs in Nairobi </a:t>
            </a:r>
            <a:endParaRPr b="0" i="0" sz="2400" u="none" cap="none" strike="noStrike">
              <a:solidFill>
                <a:schemeClr val="dk2"/>
              </a:solidFill>
              <a:latin typeface="Roboto"/>
              <a:ea typeface="Roboto"/>
              <a:cs typeface="Roboto"/>
              <a:sym typeface="Roboto"/>
            </a:endParaRPr>
          </a:p>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Robust financial system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43 banking institutions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9 representative offices of foreign banks,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13 Microfinance Banks,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3 credit reference bureaus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19 Money Remittance Providers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73 forex bureaus</a:t>
            </a:r>
            <a:endParaRPr b="0" i="0" sz="2400" u="none" cap="none" strike="noStrike">
              <a:solidFill>
                <a:schemeClr val="dk2"/>
              </a:solidFill>
              <a:latin typeface="Roboto"/>
              <a:ea typeface="Roboto"/>
              <a:cs typeface="Roboto"/>
              <a:sym typeface="Roboto"/>
            </a:endParaRPr>
          </a:p>
        </p:txBody>
      </p:sp>
      <p:sp>
        <p:nvSpPr>
          <p:cNvPr id="701" name="Google Shape;701;g21e7270dd63_0_4013"/>
          <p:cNvSpPr/>
          <p:nvPr/>
        </p:nvSpPr>
        <p:spPr>
          <a:xfrm>
            <a:off x="11917008" y="7073883"/>
            <a:ext cx="8070600" cy="2328600"/>
          </a:xfrm>
          <a:prstGeom prst="rect">
            <a:avLst/>
          </a:prstGeom>
          <a:noFill/>
          <a:ln>
            <a:noFill/>
          </a:ln>
        </p:spPr>
        <p:txBody>
          <a:bodyPr anchorCtr="0" anchor="t" bIns="121850" lIns="243800" spcFirstLastPara="1" rIns="243800" wrap="square" tIns="121850">
            <a:noAutofit/>
          </a:bodyPr>
          <a:lstStyle/>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Africa’s UN HQs (UNON) which is one of four main UN secretariat duty stations globally. </a:t>
            </a:r>
            <a:endParaRPr b="0" i="0" sz="2400" u="none" cap="none" strike="noStrike">
              <a:solidFill>
                <a:schemeClr val="dk2"/>
              </a:solidFill>
              <a:latin typeface="Roboto"/>
              <a:ea typeface="Roboto"/>
              <a:cs typeface="Roboto"/>
              <a:sym typeface="Roboto"/>
            </a:endParaRPr>
          </a:p>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Global headquarters of UNEP and UN-Habitat, together with a joint presence of 23 other UN Agencies.</a:t>
            </a:r>
            <a:endParaRPr b="0" i="0" sz="2400" u="none" cap="none" strike="noStrike">
              <a:solidFill>
                <a:schemeClr val="dk2"/>
              </a:solidFill>
              <a:latin typeface="Roboto"/>
              <a:ea typeface="Roboto"/>
              <a:cs typeface="Roboto"/>
              <a:sym typeface="Roboto"/>
            </a:endParaRPr>
          </a:p>
        </p:txBody>
      </p:sp>
      <p:sp>
        <p:nvSpPr>
          <p:cNvPr id="702" name="Google Shape;702;g21e7270dd63_0_4013"/>
          <p:cNvSpPr/>
          <p:nvPr/>
        </p:nvSpPr>
        <p:spPr>
          <a:xfrm>
            <a:off x="11917000" y="9571896"/>
            <a:ext cx="8175000" cy="2631000"/>
          </a:xfrm>
          <a:prstGeom prst="rect">
            <a:avLst/>
          </a:prstGeom>
          <a:noFill/>
          <a:ln>
            <a:noFill/>
          </a:ln>
        </p:spPr>
        <p:txBody>
          <a:bodyPr anchorCtr="0" anchor="t" bIns="121850" lIns="243800" spcFirstLastPara="1" rIns="243800" wrap="square" tIns="121850">
            <a:noAutofit/>
          </a:bodyPr>
          <a:lstStyle/>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Communications &amp; Logistics hub of the region</a:t>
            </a:r>
            <a:endParaRPr b="0" i="0" sz="2400" u="none" cap="none" strike="noStrike">
              <a:solidFill>
                <a:schemeClr val="dk2"/>
              </a:solidFill>
              <a:latin typeface="Roboto"/>
              <a:ea typeface="Roboto"/>
              <a:cs typeface="Roboto"/>
              <a:sym typeface="Roboto"/>
            </a:endParaRPr>
          </a:p>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Access to regional transport corridors.</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4 international airports</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2 sea ports and 2 ICDs</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30-freight and 2-passenger rail services daily between Nairobi and Mombasa. </a:t>
            </a:r>
            <a:endParaRPr b="0" i="0" sz="2400" u="none" cap="none" strike="noStrike">
              <a:solidFill>
                <a:schemeClr val="dk2"/>
              </a:solidFill>
              <a:latin typeface="Roboto"/>
              <a:ea typeface="Roboto"/>
              <a:cs typeface="Roboto"/>
              <a:sym typeface="Roboto"/>
            </a:endParaRPr>
          </a:p>
        </p:txBody>
      </p:sp>
      <p:sp>
        <p:nvSpPr>
          <p:cNvPr id="703" name="Google Shape;703;g21e7270dd63_0_4013"/>
          <p:cNvSpPr/>
          <p:nvPr/>
        </p:nvSpPr>
        <p:spPr>
          <a:xfrm>
            <a:off x="1689413" y="10315016"/>
            <a:ext cx="1544117" cy="1442571"/>
          </a:xfrm>
          <a:custGeom>
            <a:rect b="b" l="l" r="r" t="t"/>
            <a:pathLst>
              <a:path extrusionOk="0" h="151451" w="162112">
                <a:moveTo>
                  <a:pt x="53879" y="5128"/>
                </a:moveTo>
                <a:cubicBezTo>
                  <a:pt x="56144" y="5128"/>
                  <a:pt x="58148" y="6750"/>
                  <a:pt x="58625" y="8992"/>
                </a:cubicBezTo>
                <a:cubicBezTo>
                  <a:pt x="59078" y="11067"/>
                  <a:pt x="60461" y="12713"/>
                  <a:pt x="62441" y="13547"/>
                </a:cubicBezTo>
                <a:cubicBezTo>
                  <a:pt x="63236" y="13877"/>
                  <a:pt x="64063" y="14041"/>
                  <a:pt x="64885" y="14041"/>
                </a:cubicBezTo>
                <a:cubicBezTo>
                  <a:pt x="66084" y="14041"/>
                  <a:pt x="67271" y="13692"/>
                  <a:pt x="68332" y="12999"/>
                </a:cubicBezTo>
                <a:cubicBezTo>
                  <a:pt x="69130" y="12490"/>
                  <a:pt x="70045" y="12240"/>
                  <a:pt x="70957" y="12240"/>
                </a:cubicBezTo>
                <a:cubicBezTo>
                  <a:pt x="72224" y="12240"/>
                  <a:pt x="73484" y="12723"/>
                  <a:pt x="74414" y="13667"/>
                </a:cubicBezTo>
                <a:cubicBezTo>
                  <a:pt x="76322" y="15575"/>
                  <a:pt x="76322" y="18651"/>
                  <a:pt x="74414" y="20559"/>
                </a:cubicBezTo>
                <a:lnTo>
                  <a:pt x="63323" y="31626"/>
                </a:lnTo>
                <a:lnTo>
                  <a:pt x="44434" y="31626"/>
                </a:lnTo>
                <a:lnTo>
                  <a:pt x="33343" y="20559"/>
                </a:lnTo>
                <a:cubicBezTo>
                  <a:pt x="31435" y="18651"/>
                  <a:pt x="31435" y="15575"/>
                  <a:pt x="33343" y="13667"/>
                </a:cubicBezTo>
                <a:cubicBezTo>
                  <a:pt x="34273" y="12723"/>
                  <a:pt x="35525" y="12240"/>
                  <a:pt x="36790" y="12240"/>
                </a:cubicBezTo>
                <a:cubicBezTo>
                  <a:pt x="37700" y="12240"/>
                  <a:pt x="38617" y="12490"/>
                  <a:pt x="39425" y="12999"/>
                </a:cubicBezTo>
                <a:cubicBezTo>
                  <a:pt x="40487" y="13692"/>
                  <a:pt x="41674" y="14041"/>
                  <a:pt x="42872" y="14041"/>
                </a:cubicBezTo>
                <a:cubicBezTo>
                  <a:pt x="43694" y="14041"/>
                  <a:pt x="44521" y="13877"/>
                  <a:pt x="45316" y="13547"/>
                </a:cubicBezTo>
                <a:cubicBezTo>
                  <a:pt x="47296" y="12736"/>
                  <a:pt x="48655" y="11067"/>
                  <a:pt x="49132" y="8992"/>
                </a:cubicBezTo>
                <a:cubicBezTo>
                  <a:pt x="49609" y="6750"/>
                  <a:pt x="51613" y="5128"/>
                  <a:pt x="53879" y="5128"/>
                </a:cubicBezTo>
                <a:close/>
                <a:moveTo>
                  <a:pt x="119658" y="34226"/>
                </a:moveTo>
                <a:cubicBezTo>
                  <a:pt x="118227" y="34226"/>
                  <a:pt x="117058" y="35394"/>
                  <a:pt x="117058" y="36825"/>
                </a:cubicBezTo>
                <a:lnTo>
                  <a:pt x="117058" y="39520"/>
                </a:lnTo>
                <a:cubicBezTo>
                  <a:pt x="117058" y="40951"/>
                  <a:pt x="118227" y="42096"/>
                  <a:pt x="119658" y="42096"/>
                </a:cubicBezTo>
                <a:cubicBezTo>
                  <a:pt x="121089" y="42096"/>
                  <a:pt x="122234" y="40951"/>
                  <a:pt x="122234" y="39520"/>
                </a:cubicBezTo>
                <a:lnTo>
                  <a:pt x="122234" y="36825"/>
                </a:lnTo>
                <a:cubicBezTo>
                  <a:pt x="122234" y="35394"/>
                  <a:pt x="121089" y="34226"/>
                  <a:pt x="119658" y="34226"/>
                </a:cubicBezTo>
                <a:close/>
                <a:moveTo>
                  <a:pt x="70025" y="36825"/>
                </a:moveTo>
                <a:cubicBezTo>
                  <a:pt x="72601" y="36825"/>
                  <a:pt x="74700" y="38924"/>
                  <a:pt x="74700" y="41476"/>
                </a:cubicBezTo>
                <a:cubicBezTo>
                  <a:pt x="74700" y="44052"/>
                  <a:pt x="72601" y="46127"/>
                  <a:pt x="70025" y="46127"/>
                </a:cubicBezTo>
                <a:lnTo>
                  <a:pt x="37732" y="46127"/>
                </a:lnTo>
                <a:cubicBezTo>
                  <a:pt x="35156" y="46127"/>
                  <a:pt x="33081" y="44052"/>
                  <a:pt x="33081" y="41476"/>
                </a:cubicBezTo>
                <a:cubicBezTo>
                  <a:pt x="33081" y="38924"/>
                  <a:pt x="35156" y="36825"/>
                  <a:pt x="37732" y="36825"/>
                </a:cubicBezTo>
                <a:close/>
                <a:moveTo>
                  <a:pt x="137125" y="41494"/>
                </a:moveTo>
                <a:cubicBezTo>
                  <a:pt x="136466" y="41494"/>
                  <a:pt x="135805" y="41750"/>
                  <a:pt x="135304" y="42263"/>
                </a:cubicBezTo>
                <a:lnTo>
                  <a:pt x="133396" y="44171"/>
                </a:lnTo>
                <a:cubicBezTo>
                  <a:pt x="132370" y="45149"/>
                  <a:pt x="132370" y="46795"/>
                  <a:pt x="133396" y="47797"/>
                </a:cubicBezTo>
                <a:cubicBezTo>
                  <a:pt x="133897" y="48297"/>
                  <a:pt x="134540" y="48536"/>
                  <a:pt x="135208" y="48536"/>
                </a:cubicBezTo>
                <a:cubicBezTo>
                  <a:pt x="135876" y="48536"/>
                  <a:pt x="136520" y="48297"/>
                  <a:pt x="137021" y="47797"/>
                </a:cubicBezTo>
                <a:lnTo>
                  <a:pt x="138929" y="45889"/>
                </a:lnTo>
                <a:cubicBezTo>
                  <a:pt x="139955" y="44911"/>
                  <a:pt x="139955" y="43265"/>
                  <a:pt x="138929" y="42263"/>
                </a:cubicBezTo>
                <a:cubicBezTo>
                  <a:pt x="138440" y="41750"/>
                  <a:pt x="137784" y="41494"/>
                  <a:pt x="137125" y="41494"/>
                </a:cubicBezTo>
                <a:close/>
                <a:moveTo>
                  <a:pt x="102161" y="41518"/>
                </a:moveTo>
                <a:cubicBezTo>
                  <a:pt x="101502" y="41518"/>
                  <a:pt x="100840" y="41774"/>
                  <a:pt x="100339" y="42287"/>
                </a:cubicBezTo>
                <a:cubicBezTo>
                  <a:pt x="99314" y="43265"/>
                  <a:pt x="99314" y="44911"/>
                  <a:pt x="100339" y="45912"/>
                </a:cubicBezTo>
                <a:lnTo>
                  <a:pt x="102223" y="47820"/>
                </a:lnTo>
                <a:cubicBezTo>
                  <a:pt x="102748" y="48345"/>
                  <a:pt x="103392" y="48584"/>
                  <a:pt x="104060" y="48584"/>
                </a:cubicBezTo>
                <a:cubicBezTo>
                  <a:pt x="104704" y="48584"/>
                  <a:pt x="105372" y="48345"/>
                  <a:pt x="105872" y="47820"/>
                </a:cubicBezTo>
                <a:cubicBezTo>
                  <a:pt x="106874" y="46843"/>
                  <a:pt x="106874" y="45197"/>
                  <a:pt x="105872" y="44195"/>
                </a:cubicBezTo>
                <a:lnTo>
                  <a:pt x="103964" y="42287"/>
                </a:lnTo>
                <a:cubicBezTo>
                  <a:pt x="103475" y="41774"/>
                  <a:pt x="102820" y="41518"/>
                  <a:pt x="102161" y="41518"/>
                </a:cubicBezTo>
                <a:close/>
                <a:moveTo>
                  <a:pt x="94877" y="58982"/>
                </a:moveTo>
                <a:cubicBezTo>
                  <a:pt x="93446" y="58982"/>
                  <a:pt x="92278" y="60151"/>
                  <a:pt x="92278" y="61582"/>
                </a:cubicBezTo>
                <a:cubicBezTo>
                  <a:pt x="92278" y="62989"/>
                  <a:pt x="93446" y="64158"/>
                  <a:pt x="94877" y="64158"/>
                </a:cubicBezTo>
                <a:lnTo>
                  <a:pt x="97549" y="64158"/>
                </a:lnTo>
                <a:cubicBezTo>
                  <a:pt x="98980" y="64158"/>
                  <a:pt x="100148" y="63013"/>
                  <a:pt x="100148" y="61582"/>
                </a:cubicBezTo>
                <a:cubicBezTo>
                  <a:pt x="100148" y="60151"/>
                  <a:pt x="99027" y="58982"/>
                  <a:pt x="97549" y="58982"/>
                </a:cubicBezTo>
                <a:close/>
                <a:moveTo>
                  <a:pt x="141719" y="58982"/>
                </a:moveTo>
                <a:cubicBezTo>
                  <a:pt x="140288" y="58982"/>
                  <a:pt x="139120" y="60151"/>
                  <a:pt x="139120" y="61582"/>
                </a:cubicBezTo>
                <a:cubicBezTo>
                  <a:pt x="139120" y="63013"/>
                  <a:pt x="140241" y="64134"/>
                  <a:pt x="141719" y="64158"/>
                </a:cubicBezTo>
                <a:lnTo>
                  <a:pt x="144391" y="64158"/>
                </a:lnTo>
                <a:cubicBezTo>
                  <a:pt x="145822" y="64158"/>
                  <a:pt x="146990" y="62989"/>
                  <a:pt x="146990" y="61582"/>
                </a:cubicBezTo>
                <a:cubicBezTo>
                  <a:pt x="146990" y="60151"/>
                  <a:pt x="145822" y="58982"/>
                  <a:pt x="144391" y="58982"/>
                </a:cubicBezTo>
                <a:close/>
                <a:moveTo>
                  <a:pt x="119658" y="47224"/>
                </a:moveTo>
                <a:cubicBezTo>
                  <a:pt x="118227" y="47224"/>
                  <a:pt x="117058" y="48393"/>
                  <a:pt x="117058" y="49824"/>
                </a:cubicBezTo>
                <a:lnTo>
                  <a:pt x="117058" y="61582"/>
                </a:lnTo>
                <a:cubicBezTo>
                  <a:pt x="117058" y="62488"/>
                  <a:pt x="117535" y="63323"/>
                  <a:pt x="118394" y="63776"/>
                </a:cubicBezTo>
                <a:lnTo>
                  <a:pt x="126241" y="68308"/>
                </a:lnTo>
                <a:cubicBezTo>
                  <a:pt x="126622" y="68546"/>
                  <a:pt x="127075" y="68666"/>
                  <a:pt x="127528" y="68666"/>
                </a:cubicBezTo>
                <a:cubicBezTo>
                  <a:pt x="128411" y="68666"/>
                  <a:pt x="129270" y="68213"/>
                  <a:pt x="129747" y="67378"/>
                </a:cubicBezTo>
                <a:cubicBezTo>
                  <a:pt x="130462" y="66161"/>
                  <a:pt x="130033" y="64587"/>
                  <a:pt x="128793" y="63872"/>
                </a:cubicBezTo>
                <a:lnTo>
                  <a:pt x="122234" y="60080"/>
                </a:lnTo>
                <a:lnTo>
                  <a:pt x="122234" y="49824"/>
                </a:lnTo>
                <a:cubicBezTo>
                  <a:pt x="122234" y="48393"/>
                  <a:pt x="121089" y="47224"/>
                  <a:pt x="119658" y="47224"/>
                </a:cubicBezTo>
                <a:close/>
                <a:moveTo>
                  <a:pt x="104051" y="74575"/>
                </a:moveTo>
                <a:cubicBezTo>
                  <a:pt x="103392" y="74575"/>
                  <a:pt x="102736" y="74831"/>
                  <a:pt x="102247" y="75344"/>
                </a:cubicBezTo>
                <a:lnTo>
                  <a:pt x="100339" y="77252"/>
                </a:lnTo>
                <a:cubicBezTo>
                  <a:pt x="99314" y="78230"/>
                  <a:pt x="99314" y="79875"/>
                  <a:pt x="100339" y="80877"/>
                </a:cubicBezTo>
                <a:cubicBezTo>
                  <a:pt x="100840" y="81402"/>
                  <a:pt x="101484" y="81640"/>
                  <a:pt x="102152" y="81640"/>
                </a:cubicBezTo>
                <a:cubicBezTo>
                  <a:pt x="102796" y="81640"/>
                  <a:pt x="103463" y="81402"/>
                  <a:pt x="103964" y="80877"/>
                </a:cubicBezTo>
                <a:lnTo>
                  <a:pt x="105872" y="78993"/>
                </a:lnTo>
                <a:cubicBezTo>
                  <a:pt x="106898" y="77991"/>
                  <a:pt x="106898" y="76369"/>
                  <a:pt x="105872" y="75344"/>
                </a:cubicBezTo>
                <a:cubicBezTo>
                  <a:pt x="105372" y="74831"/>
                  <a:pt x="104710" y="74575"/>
                  <a:pt x="104051" y="74575"/>
                </a:cubicBezTo>
                <a:close/>
                <a:moveTo>
                  <a:pt x="135217" y="74593"/>
                </a:moveTo>
                <a:cubicBezTo>
                  <a:pt x="134558" y="74593"/>
                  <a:pt x="133897" y="74843"/>
                  <a:pt x="133396" y="75344"/>
                </a:cubicBezTo>
                <a:cubicBezTo>
                  <a:pt x="132370" y="76322"/>
                  <a:pt x="132370" y="77967"/>
                  <a:pt x="133396" y="78993"/>
                </a:cubicBezTo>
                <a:lnTo>
                  <a:pt x="135304" y="80877"/>
                </a:lnTo>
                <a:cubicBezTo>
                  <a:pt x="135805" y="81402"/>
                  <a:pt x="136449" y="81640"/>
                  <a:pt x="137116" y="81640"/>
                </a:cubicBezTo>
                <a:cubicBezTo>
                  <a:pt x="137784" y="81640"/>
                  <a:pt x="138428" y="81402"/>
                  <a:pt x="138929" y="80877"/>
                </a:cubicBezTo>
                <a:cubicBezTo>
                  <a:pt x="139955" y="79899"/>
                  <a:pt x="139955" y="78254"/>
                  <a:pt x="138929" y="77252"/>
                </a:cubicBezTo>
                <a:lnTo>
                  <a:pt x="137021" y="75344"/>
                </a:lnTo>
                <a:cubicBezTo>
                  <a:pt x="136532" y="74843"/>
                  <a:pt x="135876" y="74593"/>
                  <a:pt x="135217" y="74593"/>
                </a:cubicBezTo>
                <a:close/>
                <a:moveTo>
                  <a:pt x="119658" y="81044"/>
                </a:moveTo>
                <a:cubicBezTo>
                  <a:pt x="118227" y="81044"/>
                  <a:pt x="117058" y="82213"/>
                  <a:pt x="117058" y="83644"/>
                </a:cubicBezTo>
                <a:lnTo>
                  <a:pt x="117058" y="86315"/>
                </a:lnTo>
                <a:cubicBezTo>
                  <a:pt x="117058" y="87722"/>
                  <a:pt x="118227" y="88891"/>
                  <a:pt x="119658" y="88915"/>
                </a:cubicBezTo>
                <a:cubicBezTo>
                  <a:pt x="121089" y="88915"/>
                  <a:pt x="122234" y="87746"/>
                  <a:pt x="122234" y="86315"/>
                </a:cubicBezTo>
                <a:lnTo>
                  <a:pt x="122234" y="83644"/>
                </a:lnTo>
                <a:cubicBezTo>
                  <a:pt x="122234" y="82213"/>
                  <a:pt x="121089" y="81044"/>
                  <a:pt x="119658" y="81044"/>
                </a:cubicBezTo>
                <a:close/>
                <a:moveTo>
                  <a:pt x="119610" y="33105"/>
                </a:moveTo>
                <a:cubicBezTo>
                  <a:pt x="135328" y="33105"/>
                  <a:pt x="148087" y="45889"/>
                  <a:pt x="148087" y="61582"/>
                </a:cubicBezTo>
                <a:cubicBezTo>
                  <a:pt x="148087" y="77276"/>
                  <a:pt x="135304" y="90036"/>
                  <a:pt x="119610" y="90036"/>
                </a:cubicBezTo>
                <a:cubicBezTo>
                  <a:pt x="103940" y="90036"/>
                  <a:pt x="91157" y="77276"/>
                  <a:pt x="91157" y="61582"/>
                </a:cubicBezTo>
                <a:cubicBezTo>
                  <a:pt x="91157" y="45865"/>
                  <a:pt x="103940" y="33105"/>
                  <a:pt x="119610" y="33105"/>
                </a:cubicBezTo>
                <a:close/>
                <a:moveTo>
                  <a:pt x="119586" y="24232"/>
                </a:moveTo>
                <a:cubicBezTo>
                  <a:pt x="140169" y="24232"/>
                  <a:pt x="156888" y="40975"/>
                  <a:pt x="156888" y="61534"/>
                </a:cubicBezTo>
                <a:cubicBezTo>
                  <a:pt x="156936" y="82141"/>
                  <a:pt x="140193" y="98860"/>
                  <a:pt x="119610" y="98860"/>
                </a:cubicBezTo>
                <a:cubicBezTo>
                  <a:pt x="114292" y="98860"/>
                  <a:pt x="109164" y="97763"/>
                  <a:pt x="104322" y="95593"/>
                </a:cubicBezTo>
                <a:cubicBezTo>
                  <a:pt x="103940" y="93947"/>
                  <a:pt x="103463" y="92349"/>
                  <a:pt x="102867" y="90727"/>
                </a:cubicBezTo>
                <a:lnTo>
                  <a:pt x="102867" y="90727"/>
                </a:lnTo>
                <a:cubicBezTo>
                  <a:pt x="107780" y="93566"/>
                  <a:pt x="113504" y="95211"/>
                  <a:pt x="119586" y="95211"/>
                </a:cubicBezTo>
                <a:cubicBezTo>
                  <a:pt x="138142" y="95211"/>
                  <a:pt x="153239" y="80114"/>
                  <a:pt x="153239" y="61534"/>
                </a:cubicBezTo>
                <a:cubicBezTo>
                  <a:pt x="153239" y="43003"/>
                  <a:pt x="138166" y="27905"/>
                  <a:pt x="119586" y="27905"/>
                </a:cubicBezTo>
                <a:cubicBezTo>
                  <a:pt x="101055" y="27905"/>
                  <a:pt x="85933" y="43003"/>
                  <a:pt x="85933" y="61534"/>
                </a:cubicBezTo>
                <a:cubicBezTo>
                  <a:pt x="85933" y="62345"/>
                  <a:pt x="85957" y="63156"/>
                  <a:pt x="86029" y="63943"/>
                </a:cubicBezTo>
                <a:cubicBezTo>
                  <a:pt x="84860" y="62488"/>
                  <a:pt x="83596" y="61034"/>
                  <a:pt x="82332" y="59507"/>
                </a:cubicBezTo>
                <a:cubicBezTo>
                  <a:pt x="83358" y="39664"/>
                  <a:pt x="99552" y="24232"/>
                  <a:pt x="119586" y="24232"/>
                </a:cubicBezTo>
                <a:close/>
                <a:moveTo>
                  <a:pt x="53736" y="71337"/>
                </a:moveTo>
                <a:cubicBezTo>
                  <a:pt x="52304" y="71337"/>
                  <a:pt x="51136" y="72506"/>
                  <a:pt x="51136" y="73937"/>
                </a:cubicBezTo>
                <a:lnTo>
                  <a:pt x="51136" y="77133"/>
                </a:lnTo>
                <a:cubicBezTo>
                  <a:pt x="50802" y="77204"/>
                  <a:pt x="50516" y="77252"/>
                  <a:pt x="50182" y="77300"/>
                </a:cubicBezTo>
                <a:cubicBezTo>
                  <a:pt x="43718" y="78778"/>
                  <a:pt x="39568" y="83715"/>
                  <a:pt x="39878" y="89654"/>
                </a:cubicBezTo>
                <a:cubicBezTo>
                  <a:pt x="40069" y="93947"/>
                  <a:pt x="42574" y="99409"/>
                  <a:pt x="53354" y="101174"/>
                </a:cubicBezTo>
                <a:cubicBezTo>
                  <a:pt x="60032" y="102271"/>
                  <a:pt x="63204" y="104441"/>
                  <a:pt x="63657" y="108257"/>
                </a:cubicBezTo>
                <a:cubicBezTo>
                  <a:pt x="63872" y="109879"/>
                  <a:pt x="63490" y="111191"/>
                  <a:pt x="62536" y="112288"/>
                </a:cubicBezTo>
                <a:cubicBezTo>
                  <a:pt x="60938" y="114125"/>
                  <a:pt x="57671" y="115365"/>
                  <a:pt x="54189" y="115436"/>
                </a:cubicBezTo>
                <a:cubicBezTo>
                  <a:pt x="54082" y="115439"/>
                  <a:pt x="53974" y="115440"/>
                  <a:pt x="53866" y="115440"/>
                </a:cubicBezTo>
                <a:cubicBezTo>
                  <a:pt x="49863" y="115440"/>
                  <a:pt x="44901" y="113703"/>
                  <a:pt x="43647" y="108687"/>
                </a:cubicBezTo>
                <a:cubicBezTo>
                  <a:pt x="43344" y="107516"/>
                  <a:pt x="42307" y="106721"/>
                  <a:pt x="41157" y="106721"/>
                </a:cubicBezTo>
                <a:cubicBezTo>
                  <a:pt x="40948" y="106721"/>
                  <a:pt x="40735" y="106748"/>
                  <a:pt x="40522" y="106803"/>
                </a:cubicBezTo>
                <a:cubicBezTo>
                  <a:pt x="39163" y="107160"/>
                  <a:pt x="38280" y="108567"/>
                  <a:pt x="38638" y="109927"/>
                </a:cubicBezTo>
                <a:cubicBezTo>
                  <a:pt x="40045" y="115603"/>
                  <a:pt x="44911" y="119539"/>
                  <a:pt x="51136" y="120421"/>
                </a:cubicBezTo>
                <a:lnTo>
                  <a:pt x="51136" y="123546"/>
                </a:lnTo>
                <a:cubicBezTo>
                  <a:pt x="51136" y="124977"/>
                  <a:pt x="52304" y="126145"/>
                  <a:pt x="53736" y="126145"/>
                </a:cubicBezTo>
                <a:cubicBezTo>
                  <a:pt x="55167" y="126145"/>
                  <a:pt x="56335" y="124977"/>
                  <a:pt x="56335" y="123546"/>
                </a:cubicBezTo>
                <a:lnTo>
                  <a:pt x="56335" y="120445"/>
                </a:lnTo>
                <a:cubicBezTo>
                  <a:pt x="60533" y="119968"/>
                  <a:pt x="64230" y="118227"/>
                  <a:pt x="66472" y="115651"/>
                </a:cubicBezTo>
                <a:cubicBezTo>
                  <a:pt x="68380" y="113457"/>
                  <a:pt x="69167" y="110666"/>
                  <a:pt x="68809" y="107637"/>
                </a:cubicBezTo>
                <a:cubicBezTo>
                  <a:pt x="67688" y="98312"/>
                  <a:pt x="57552" y="96642"/>
                  <a:pt x="54213" y="96070"/>
                </a:cubicBezTo>
                <a:cubicBezTo>
                  <a:pt x="45292" y="94615"/>
                  <a:pt x="45126" y="90703"/>
                  <a:pt x="45054" y="89416"/>
                </a:cubicBezTo>
                <a:cubicBezTo>
                  <a:pt x="44839" y="85313"/>
                  <a:pt x="48178" y="83071"/>
                  <a:pt x="51350" y="82356"/>
                </a:cubicBezTo>
                <a:cubicBezTo>
                  <a:pt x="52178" y="82168"/>
                  <a:pt x="53046" y="82068"/>
                  <a:pt x="53922" y="82068"/>
                </a:cubicBezTo>
                <a:cubicBezTo>
                  <a:pt x="57489" y="82068"/>
                  <a:pt x="61195" y="83725"/>
                  <a:pt x="62918" y="87841"/>
                </a:cubicBezTo>
                <a:cubicBezTo>
                  <a:pt x="63311" y="88823"/>
                  <a:pt x="64265" y="89404"/>
                  <a:pt x="65270" y="89404"/>
                </a:cubicBezTo>
                <a:cubicBezTo>
                  <a:pt x="65608" y="89404"/>
                  <a:pt x="65951" y="89339"/>
                  <a:pt x="66281" y="89201"/>
                </a:cubicBezTo>
                <a:cubicBezTo>
                  <a:pt x="67593" y="88676"/>
                  <a:pt x="68189" y="87150"/>
                  <a:pt x="67664" y="85838"/>
                </a:cubicBezTo>
                <a:cubicBezTo>
                  <a:pt x="65422" y="80472"/>
                  <a:pt x="60914" y="77800"/>
                  <a:pt x="56335" y="77109"/>
                </a:cubicBezTo>
                <a:lnTo>
                  <a:pt x="56335" y="73937"/>
                </a:lnTo>
                <a:cubicBezTo>
                  <a:pt x="56335" y="72506"/>
                  <a:pt x="55167" y="71337"/>
                  <a:pt x="53736" y="71337"/>
                </a:cubicBezTo>
                <a:close/>
                <a:moveTo>
                  <a:pt x="68141" y="51279"/>
                </a:moveTo>
                <a:cubicBezTo>
                  <a:pt x="80901" y="65040"/>
                  <a:pt x="89320" y="75821"/>
                  <a:pt x="94687" y="85218"/>
                </a:cubicBezTo>
                <a:cubicBezTo>
                  <a:pt x="102247" y="98455"/>
                  <a:pt x="102414" y="112431"/>
                  <a:pt x="95235" y="124571"/>
                </a:cubicBezTo>
                <a:cubicBezTo>
                  <a:pt x="87274" y="138004"/>
                  <a:pt x="71798" y="146257"/>
                  <a:pt x="54727" y="146257"/>
                </a:cubicBezTo>
                <a:cubicBezTo>
                  <a:pt x="54460" y="146257"/>
                  <a:pt x="54193" y="146255"/>
                  <a:pt x="53926" y="146251"/>
                </a:cubicBezTo>
                <a:lnTo>
                  <a:pt x="52948" y="146251"/>
                </a:lnTo>
                <a:cubicBezTo>
                  <a:pt x="35919" y="146251"/>
                  <a:pt x="20512" y="137975"/>
                  <a:pt x="12546" y="124571"/>
                </a:cubicBezTo>
                <a:cubicBezTo>
                  <a:pt x="5367" y="112431"/>
                  <a:pt x="5558" y="98455"/>
                  <a:pt x="13095" y="85218"/>
                </a:cubicBezTo>
                <a:cubicBezTo>
                  <a:pt x="18437" y="75821"/>
                  <a:pt x="26904" y="65040"/>
                  <a:pt x="39664" y="51279"/>
                </a:cubicBezTo>
                <a:close/>
                <a:moveTo>
                  <a:pt x="53879" y="0"/>
                </a:moveTo>
                <a:cubicBezTo>
                  <a:pt x="49204" y="0"/>
                  <a:pt x="45078" y="3315"/>
                  <a:pt x="44076" y="7919"/>
                </a:cubicBezTo>
                <a:cubicBezTo>
                  <a:pt x="43981" y="8348"/>
                  <a:pt x="43742" y="8634"/>
                  <a:pt x="43337" y="8801"/>
                </a:cubicBezTo>
                <a:cubicBezTo>
                  <a:pt x="43158" y="8881"/>
                  <a:pt x="42991" y="8919"/>
                  <a:pt x="42830" y="8919"/>
                </a:cubicBezTo>
                <a:cubicBezTo>
                  <a:pt x="42605" y="8919"/>
                  <a:pt x="42390" y="8845"/>
                  <a:pt x="42168" y="8706"/>
                </a:cubicBezTo>
                <a:cubicBezTo>
                  <a:pt x="40524" y="7649"/>
                  <a:pt x="38647" y="7134"/>
                  <a:pt x="36777" y="7134"/>
                </a:cubicBezTo>
                <a:cubicBezTo>
                  <a:pt x="34170" y="7134"/>
                  <a:pt x="31577" y="8135"/>
                  <a:pt x="29647" y="10065"/>
                </a:cubicBezTo>
                <a:cubicBezTo>
                  <a:pt x="25735" y="13953"/>
                  <a:pt x="25735" y="20321"/>
                  <a:pt x="29647" y="24208"/>
                </a:cubicBezTo>
                <a:lnTo>
                  <a:pt x="37136" y="31697"/>
                </a:lnTo>
                <a:cubicBezTo>
                  <a:pt x="31960" y="32008"/>
                  <a:pt x="27858" y="36301"/>
                  <a:pt x="27858" y="41500"/>
                </a:cubicBezTo>
                <a:cubicBezTo>
                  <a:pt x="27858" y="45411"/>
                  <a:pt x="30148" y="48774"/>
                  <a:pt x="33463" y="50372"/>
                </a:cubicBezTo>
                <a:cubicBezTo>
                  <a:pt x="21704" y="63204"/>
                  <a:pt x="13762" y="73555"/>
                  <a:pt x="8563" y="82714"/>
                </a:cubicBezTo>
                <a:cubicBezTo>
                  <a:pt x="191" y="97405"/>
                  <a:pt x="1" y="113624"/>
                  <a:pt x="8086" y="127242"/>
                </a:cubicBezTo>
                <a:cubicBezTo>
                  <a:pt x="16982" y="142244"/>
                  <a:pt x="34083" y="151451"/>
                  <a:pt x="52925" y="151451"/>
                </a:cubicBezTo>
                <a:lnTo>
                  <a:pt x="54785" y="151451"/>
                </a:lnTo>
                <a:cubicBezTo>
                  <a:pt x="73627" y="151451"/>
                  <a:pt x="90727" y="142244"/>
                  <a:pt x="99624" y="127242"/>
                </a:cubicBezTo>
                <a:cubicBezTo>
                  <a:pt x="104322" y="119324"/>
                  <a:pt x="106206" y="110499"/>
                  <a:pt x="105300" y="101603"/>
                </a:cubicBezTo>
                <a:lnTo>
                  <a:pt x="105300" y="101603"/>
                </a:lnTo>
                <a:cubicBezTo>
                  <a:pt x="109879" y="103249"/>
                  <a:pt x="114649" y="104060"/>
                  <a:pt x="119586" y="104060"/>
                </a:cubicBezTo>
                <a:cubicBezTo>
                  <a:pt x="142984" y="104060"/>
                  <a:pt x="162040" y="85003"/>
                  <a:pt x="162040" y="61606"/>
                </a:cubicBezTo>
                <a:cubicBezTo>
                  <a:pt x="162111" y="38161"/>
                  <a:pt x="143055" y="19128"/>
                  <a:pt x="119658" y="19128"/>
                </a:cubicBezTo>
                <a:cubicBezTo>
                  <a:pt x="108520" y="19128"/>
                  <a:pt x="98002" y="23374"/>
                  <a:pt x="90012" y="31173"/>
                </a:cubicBezTo>
                <a:cubicBezTo>
                  <a:pt x="83548" y="37469"/>
                  <a:pt x="79303" y="45507"/>
                  <a:pt x="77824" y="54260"/>
                </a:cubicBezTo>
                <a:cubicBezTo>
                  <a:pt x="76680" y="52996"/>
                  <a:pt x="75535" y="51684"/>
                  <a:pt x="74295" y="50372"/>
                </a:cubicBezTo>
                <a:cubicBezTo>
                  <a:pt x="77610" y="48774"/>
                  <a:pt x="79899" y="45411"/>
                  <a:pt x="79899" y="41500"/>
                </a:cubicBezTo>
                <a:cubicBezTo>
                  <a:pt x="79899" y="36301"/>
                  <a:pt x="75797" y="32008"/>
                  <a:pt x="70622" y="31697"/>
                </a:cubicBezTo>
                <a:lnTo>
                  <a:pt x="78111" y="24208"/>
                </a:lnTo>
                <a:cubicBezTo>
                  <a:pt x="82022" y="20321"/>
                  <a:pt x="82022" y="13953"/>
                  <a:pt x="78111" y="10065"/>
                </a:cubicBezTo>
                <a:cubicBezTo>
                  <a:pt x="76180" y="8135"/>
                  <a:pt x="73603" y="7134"/>
                  <a:pt x="71001" y="7134"/>
                </a:cubicBezTo>
                <a:cubicBezTo>
                  <a:pt x="69133" y="7134"/>
                  <a:pt x="67253" y="7649"/>
                  <a:pt x="65589" y="8706"/>
                </a:cubicBezTo>
                <a:cubicBezTo>
                  <a:pt x="65367" y="8845"/>
                  <a:pt x="65153" y="8919"/>
                  <a:pt x="64932" y="8919"/>
                </a:cubicBezTo>
                <a:cubicBezTo>
                  <a:pt x="64775" y="8919"/>
                  <a:pt x="64614" y="8881"/>
                  <a:pt x="64444" y="8801"/>
                </a:cubicBezTo>
                <a:cubicBezTo>
                  <a:pt x="64015" y="8634"/>
                  <a:pt x="63777" y="8348"/>
                  <a:pt x="63681" y="7919"/>
                </a:cubicBezTo>
                <a:cubicBezTo>
                  <a:pt x="62703" y="3339"/>
                  <a:pt x="58553" y="0"/>
                  <a:pt x="53879"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04" name="Google Shape;704;g21e7270dd63_0_4013"/>
          <p:cNvSpPr/>
          <p:nvPr/>
        </p:nvSpPr>
        <p:spPr>
          <a:xfrm>
            <a:off x="1413216" y="6665216"/>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05" name="Google Shape;705;g21e7270dd63_0_4013"/>
          <p:cNvSpPr/>
          <p:nvPr/>
        </p:nvSpPr>
        <p:spPr>
          <a:xfrm>
            <a:off x="1413216" y="2939149"/>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06" name="Google Shape;706;g21e7270dd63_0_4013"/>
          <p:cNvSpPr/>
          <p:nvPr/>
        </p:nvSpPr>
        <p:spPr>
          <a:xfrm>
            <a:off x="10164741" y="9619683"/>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07" name="Google Shape;707;g21e7270dd63_0_4013"/>
          <p:cNvSpPr/>
          <p:nvPr/>
        </p:nvSpPr>
        <p:spPr>
          <a:xfrm>
            <a:off x="10136411" y="2921283"/>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nvGrpSpPr>
          <p:cNvPr id="708" name="Google Shape;708;g21e7270dd63_0_4013"/>
          <p:cNvGrpSpPr/>
          <p:nvPr/>
        </p:nvGrpSpPr>
        <p:grpSpPr>
          <a:xfrm>
            <a:off x="10491706" y="3248163"/>
            <a:ext cx="1443395" cy="1443395"/>
            <a:chOff x="1799100" y="325175"/>
            <a:chExt cx="4020600" cy="4020600"/>
          </a:xfrm>
        </p:grpSpPr>
        <p:sp>
          <p:nvSpPr>
            <p:cNvPr id="709" name="Google Shape;709;g21e7270dd63_0_4013"/>
            <p:cNvSpPr/>
            <p:nvPr/>
          </p:nvSpPr>
          <p:spPr>
            <a:xfrm>
              <a:off x="3704150" y="2229625"/>
              <a:ext cx="2115550" cy="2116150"/>
            </a:xfrm>
            <a:custGeom>
              <a:rect b="b" l="l" r="r" t="t"/>
              <a:pathLst>
                <a:path extrusionOk="0" h="84646" w="84622">
                  <a:moveTo>
                    <a:pt x="36109" y="41047"/>
                  </a:moveTo>
                  <a:cubicBezTo>
                    <a:pt x="35466" y="42430"/>
                    <a:pt x="35108" y="43957"/>
                    <a:pt x="35108" y="45555"/>
                  </a:cubicBezTo>
                  <a:lnTo>
                    <a:pt x="35108" y="59483"/>
                  </a:lnTo>
                  <a:cubicBezTo>
                    <a:pt x="35108" y="62250"/>
                    <a:pt x="36205" y="64898"/>
                    <a:pt x="38161" y="66853"/>
                  </a:cubicBezTo>
                  <a:lnTo>
                    <a:pt x="52089" y="80758"/>
                  </a:lnTo>
                  <a:cubicBezTo>
                    <a:pt x="55071" y="83739"/>
                    <a:pt x="59578" y="84646"/>
                    <a:pt x="63442" y="83024"/>
                  </a:cubicBezTo>
                  <a:cubicBezTo>
                    <a:pt x="67353" y="81426"/>
                    <a:pt x="69882" y="77610"/>
                    <a:pt x="69882" y="73412"/>
                  </a:cubicBezTo>
                  <a:lnTo>
                    <a:pt x="69882" y="69906"/>
                  </a:lnTo>
                  <a:lnTo>
                    <a:pt x="73388" y="69906"/>
                  </a:lnTo>
                  <a:cubicBezTo>
                    <a:pt x="77609" y="69906"/>
                    <a:pt x="81401" y="67378"/>
                    <a:pt x="82999" y="63467"/>
                  </a:cubicBezTo>
                  <a:cubicBezTo>
                    <a:pt x="84621" y="59579"/>
                    <a:pt x="83715" y="55095"/>
                    <a:pt x="80733" y="52114"/>
                  </a:cubicBezTo>
                  <a:lnTo>
                    <a:pt x="66829" y="38185"/>
                  </a:lnTo>
                  <a:cubicBezTo>
                    <a:pt x="64849" y="36229"/>
                    <a:pt x="62202" y="35132"/>
                    <a:pt x="59459" y="35132"/>
                  </a:cubicBezTo>
                  <a:lnTo>
                    <a:pt x="45530" y="35132"/>
                  </a:lnTo>
                  <a:cubicBezTo>
                    <a:pt x="43932" y="35132"/>
                    <a:pt x="42406" y="35490"/>
                    <a:pt x="41023" y="36134"/>
                  </a:cubicBezTo>
                  <a:lnTo>
                    <a:pt x="6273" y="1336"/>
                  </a:lnTo>
                  <a:cubicBezTo>
                    <a:pt x="4889" y="0"/>
                    <a:pt x="2719" y="0"/>
                    <a:pt x="1360" y="1336"/>
                  </a:cubicBezTo>
                  <a:cubicBezTo>
                    <a:pt x="0" y="2719"/>
                    <a:pt x="0" y="4890"/>
                    <a:pt x="1360" y="6273"/>
                  </a:cubicBezTo>
                  <a:close/>
                  <a:moveTo>
                    <a:pt x="56979" y="75845"/>
                  </a:moveTo>
                  <a:lnTo>
                    <a:pt x="43050" y="61916"/>
                  </a:lnTo>
                  <a:cubicBezTo>
                    <a:pt x="42406" y="61272"/>
                    <a:pt x="42048" y="60366"/>
                    <a:pt x="42048" y="59483"/>
                  </a:cubicBezTo>
                  <a:lnTo>
                    <a:pt x="42048" y="45555"/>
                  </a:lnTo>
                  <a:cubicBezTo>
                    <a:pt x="42048" y="43647"/>
                    <a:pt x="43599" y="42073"/>
                    <a:pt x="45530" y="42073"/>
                  </a:cubicBezTo>
                  <a:lnTo>
                    <a:pt x="59459" y="42073"/>
                  </a:lnTo>
                  <a:cubicBezTo>
                    <a:pt x="60389" y="42073"/>
                    <a:pt x="61272" y="42430"/>
                    <a:pt x="61892" y="43074"/>
                  </a:cubicBezTo>
                  <a:lnTo>
                    <a:pt x="75820" y="57003"/>
                  </a:lnTo>
                  <a:cubicBezTo>
                    <a:pt x="76798" y="57981"/>
                    <a:pt x="77108" y="59507"/>
                    <a:pt x="76560" y="60795"/>
                  </a:cubicBezTo>
                  <a:cubicBezTo>
                    <a:pt x="76035" y="62107"/>
                    <a:pt x="74747" y="62942"/>
                    <a:pt x="73340" y="62942"/>
                  </a:cubicBezTo>
                  <a:lnTo>
                    <a:pt x="66399" y="62942"/>
                  </a:lnTo>
                  <a:cubicBezTo>
                    <a:pt x="64491" y="62942"/>
                    <a:pt x="62917" y="64492"/>
                    <a:pt x="62917" y="66424"/>
                  </a:cubicBezTo>
                  <a:lnTo>
                    <a:pt x="62917" y="73364"/>
                  </a:lnTo>
                  <a:cubicBezTo>
                    <a:pt x="62917" y="74772"/>
                    <a:pt x="62083" y="76060"/>
                    <a:pt x="60771" y="76584"/>
                  </a:cubicBezTo>
                  <a:cubicBezTo>
                    <a:pt x="59483" y="77133"/>
                    <a:pt x="57980" y="76823"/>
                    <a:pt x="56979" y="75845"/>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10" name="Google Shape;710;g21e7270dd63_0_4013"/>
            <p:cNvSpPr/>
            <p:nvPr/>
          </p:nvSpPr>
          <p:spPr>
            <a:xfrm>
              <a:off x="3190175" y="1716250"/>
              <a:ext cx="1217575" cy="1217575"/>
            </a:xfrm>
            <a:custGeom>
              <a:rect b="b" l="l" r="r" t="t"/>
              <a:pathLst>
                <a:path extrusionOk="0" h="48703" w="48703">
                  <a:moveTo>
                    <a:pt x="24351" y="41739"/>
                  </a:moveTo>
                  <a:cubicBezTo>
                    <a:pt x="14763" y="41739"/>
                    <a:pt x="6964" y="33963"/>
                    <a:pt x="6964" y="24352"/>
                  </a:cubicBezTo>
                  <a:cubicBezTo>
                    <a:pt x="6964" y="14764"/>
                    <a:pt x="14763" y="6965"/>
                    <a:pt x="24351" y="6965"/>
                  </a:cubicBezTo>
                  <a:cubicBezTo>
                    <a:pt x="33963" y="6965"/>
                    <a:pt x="41738" y="14764"/>
                    <a:pt x="41738" y="24352"/>
                  </a:cubicBezTo>
                  <a:cubicBezTo>
                    <a:pt x="41738" y="26260"/>
                    <a:pt x="43288" y="27834"/>
                    <a:pt x="45220" y="27834"/>
                  </a:cubicBezTo>
                  <a:cubicBezTo>
                    <a:pt x="47152" y="27834"/>
                    <a:pt x="48702" y="26283"/>
                    <a:pt x="48702" y="24352"/>
                  </a:cubicBezTo>
                  <a:cubicBezTo>
                    <a:pt x="48702" y="10900"/>
                    <a:pt x="37803" y="0"/>
                    <a:pt x="24351" y="0"/>
                  </a:cubicBezTo>
                  <a:cubicBezTo>
                    <a:pt x="10900" y="0"/>
                    <a:pt x="0" y="10900"/>
                    <a:pt x="0" y="24352"/>
                  </a:cubicBezTo>
                  <a:cubicBezTo>
                    <a:pt x="0" y="37803"/>
                    <a:pt x="10900" y="48703"/>
                    <a:pt x="24351" y="48703"/>
                  </a:cubicBezTo>
                  <a:cubicBezTo>
                    <a:pt x="26259" y="48703"/>
                    <a:pt x="27833" y="47153"/>
                    <a:pt x="27833" y="45221"/>
                  </a:cubicBezTo>
                  <a:cubicBezTo>
                    <a:pt x="27833" y="43289"/>
                    <a:pt x="26259" y="41739"/>
                    <a:pt x="24351" y="41739"/>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11" name="Google Shape;711;g21e7270dd63_0_4013"/>
            <p:cNvSpPr/>
            <p:nvPr/>
          </p:nvSpPr>
          <p:spPr>
            <a:xfrm>
              <a:off x="2495525" y="1021000"/>
              <a:ext cx="2608650" cy="2608675"/>
            </a:xfrm>
            <a:custGeom>
              <a:rect b="b" l="l" r="r" t="t"/>
              <a:pathLst>
                <a:path extrusionOk="0" h="104347" w="104346">
                  <a:moveTo>
                    <a:pt x="71528" y="93041"/>
                  </a:moveTo>
                  <a:cubicBezTo>
                    <a:pt x="65637" y="95832"/>
                    <a:pt x="59078" y="97382"/>
                    <a:pt x="52137" y="97382"/>
                  </a:cubicBezTo>
                  <a:cubicBezTo>
                    <a:pt x="27190" y="97382"/>
                    <a:pt x="6917" y="77109"/>
                    <a:pt x="6917" y="52162"/>
                  </a:cubicBezTo>
                  <a:cubicBezTo>
                    <a:pt x="6917" y="27214"/>
                    <a:pt x="27190" y="6941"/>
                    <a:pt x="52137" y="6941"/>
                  </a:cubicBezTo>
                  <a:cubicBezTo>
                    <a:pt x="77085" y="6941"/>
                    <a:pt x="97358" y="27214"/>
                    <a:pt x="97358" y="52162"/>
                  </a:cubicBezTo>
                  <a:cubicBezTo>
                    <a:pt x="97358" y="59078"/>
                    <a:pt x="95807" y="65661"/>
                    <a:pt x="93017" y="71552"/>
                  </a:cubicBezTo>
                  <a:cubicBezTo>
                    <a:pt x="92182" y="73269"/>
                    <a:pt x="92921" y="75368"/>
                    <a:pt x="94662" y="76155"/>
                  </a:cubicBezTo>
                  <a:cubicBezTo>
                    <a:pt x="96380" y="76990"/>
                    <a:pt x="98479" y="76251"/>
                    <a:pt x="99313" y="74533"/>
                  </a:cubicBezTo>
                  <a:cubicBezTo>
                    <a:pt x="102533" y="67760"/>
                    <a:pt x="104346" y="60151"/>
                    <a:pt x="104346" y="52162"/>
                  </a:cubicBezTo>
                  <a:cubicBezTo>
                    <a:pt x="104346" y="23374"/>
                    <a:pt x="80972" y="1"/>
                    <a:pt x="52161" y="1"/>
                  </a:cubicBezTo>
                  <a:cubicBezTo>
                    <a:pt x="23374" y="1"/>
                    <a:pt x="0" y="23374"/>
                    <a:pt x="0" y="52162"/>
                  </a:cubicBezTo>
                  <a:cubicBezTo>
                    <a:pt x="0" y="80973"/>
                    <a:pt x="23374" y="104346"/>
                    <a:pt x="52161" y="104346"/>
                  </a:cubicBezTo>
                  <a:cubicBezTo>
                    <a:pt x="60151" y="104346"/>
                    <a:pt x="67759" y="102510"/>
                    <a:pt x="74533" y="99290"/>
                  </a:cubicBezTo>
                  <a:cubicBezTo>
                    <a:pt x="76250" y="98455"/>
                    <a:pt x="77013" y="96404"/>
                    <a:pt x="76178" y="94639"/>
                  </a:cubicBezTo>
                  <a:cubicBezTo>
                    <a:pt x="75344" y="92946"/>
                    <a:pt x="73245" y="92206"/>
                    <a:pt x="71528" y="9304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12" name="Google Shape;712;g21e7270dd63_0_4013"/>
            <p:cNvSpPr/>
            <p:nvPr/>
          </p:nvSpPr>
          <p:spPr>
            <a:xfrm>
              <a:off x="1799100" y="325175"/>
              <a:ext cx="3999725" cy="3999725"/>
            </a:xfrm>
            <a:custGeom>
              <a:rect b="b" l="l" r="r" t="t"/>
              <a:pathLst>
                <a:path extrusionOk="0" h="159989" w="159989">
                  <a:moveTo>
                    <a:pt x="106587" y="148040"/>
                  </a:moveTo>
                  <a:cubicBezTo>
                    <a:pt x="98359" y="151284"/>
                    <a:pt x="89391" y="153048"/>
                    <a:pt x="79994" y="153048"/>
                  </a:cubicBezTo>
                  <a:cubicBezTo>
                    <a:pt x="39687" y="153048"/>
                    <a:pt x="6965" y="120302"/>
                    <a:pt x="6965" y="79995"/>
                  </a:cubicBezTo>
                  <a:cubicBezTo>
                    <a:pt x="6965" y="39687"/>
                    <a:pt x="39687" y="6964"/>
                    <a:pt x="79994" y="6964"/>
                  </a:cubicBezTo>
                  <a:cubicBezTo>
                    <a:pt x="120301" y="6964"/>
                    <a:pt x="153048" y="39687"/>
                    <a:pt x="153048" y="79995"/>
                  </a:cubicBezTo>
                  <a:cubicBezTo>
                    <a:pt x="153048" y="89392"/>
                    <a:pt x="151283" y="98359"/>
                    <a:pt x="148039" y="106588"/>
                  </a:cubicBezTo>
                  <a:cubicBezTo>
                    <a:pt x="147348" y="108377"/>
                    <a:pt x="148206" y="110404"/>
                    <a:pt x="149995" y="111096"/>
                  </a:cubicBezTo>
                  <a:cubicBezTo>
                    <a:pt x="151784" y="111787"/>
                    <a:pt x="153811" y="110905"/>
                    <a:pt x="154503" y="109116"/>
                  </a:cubicBezTo>
                  <a:cubicBezTo>
                    <a:pt x="158056" y="100100"/>
                    <a:pt x="159988" y="90274"/>
                    <a:pt x="159988" y="79995"/>
                  </a:cubicBezTo>
                  <a:cubicBezTo>
                    <a:pt x="159988" y="35847"/>
                    <a:pt x="124141" y="0"/>
                    <a:pt x="79994" y="0"/>
                  </a:cubicBezTo>
                  <a:cubicBezTo>
                    <a:pt x="35847" y="0"/>
                    <a:pt x="0" y="35847"/>
                    <a:pt x="0" y="79995"/>
                  </a:cubicBezTo>
                  <a:cubicBezTo>
                    <a:pt x="0" y="124142"/>
                    <a:pt x="35847" y="159989"/>
                    <a:pt x="79994" y="159989"/>
                  </a:cubicBezTo>
                  <a:cubicBezTo>
                    <a:pt x="90274" y="159989"/>
                    <a:pt x="100100" y="158033"/>
                    <a:pt x="109116" y="154503"/>
                  </a:cubicBezTo>
                  <a:cubicBezTo>
                    <a:pt x="110904" y="153812"/>
                    <a:pt x="111787" y="151784"/>
                    <a:pt x="111095" y="149996"/>
                  </a:cubicBezTo>
                  <a:cubicBezTo>
                    <a:pt x="110403" y="148207"/>
                    <a:pt x="108376" y="147348"/>
                    <a:pt x="106587" y="14804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grpSp>
        <p:nvGrpSpPr>
          <p:cNvPr id="713" name="Google Shape;713;g21e7270dd63_0_4013"/>
          <p:cNvGrpSpPr/>
          <p:nvPr/>
        </p:nvGrpSpPr>
        <p:grpSpPr>
          <a:xfrm>
            <a:off x="10491526" y="9946423"/>
            <a:ext cx="1443734" cy="1443586"/>
            <a:chOff x="1859375" y="383575"/>
            <a:chExt cx="3899875" cy="3899475"/>
          </a:xfrm>
        </p:grpSpPr>
        <p:sp>
          <p:nvSpPr>
            <p:cNvPr id="714" name="Google Shape;714;g21e7270dd63_0_4013"/>
            <p:cNvSpPr/>
            <p:nvPr/>
          </p:nvSpPr>
          <p:spPr>
            <a:xfrm>
              <a:off x="4283425" y="383575"/>
              <a:ext cx="1475825" cy="1031825"/>
            </a:xfrm>
            <a:custGeom>
              <a:rect b="b" l="l" r="r" t="t"/>
              <a:pathLst>
                <a:path extrusionOk="0" h="41273" w="59033">
                  <a:moveTo>
                    <a:pt x="27083" y="9070"/>
                  </a:moveTo>
                  <a:lnTo>
                    <a:pt x="31340" y="12896"/>
                  </a:lnTo>
                  <a:lnTo>
                    <a:pt x="23581" y="12896"/>
                  </a:lnTo>
                  <a:lnTo>
                    <a:pt x="21642" y="9070"/>
                  </a:lnTo>
                  <a:close/>
                  <a:moveTo>
                    <a:pt x="5658" y="4221"/>
                  </a:moveTo>
                  <a:lnTo>
                    <a:pt x="11512" y="15931"/>
                  </a:lnTo>
                  <a:cubicBezTo>
                    <a:pt x="11872" y="16667"/>
                    <a:pt x="12608" y="17116"/>
                    <a:pt x="13416" y="17116"/>
                  </a:cubicBezTo>
                  <a:lnTo>
                    <a:pt x="42420" y="17116"/>
                  </a:lnTo>
                  <a:cubicBezTo>
                    <a:pt x="45348" y="17116"/>
                    <a:pt x="48167" y="18158"/>
                    <a:pt x="50394" y="20044"/>
                  </a:cubicBezTo>
                  <a:cubicBezTo>
                    <a:pt x="52639" y="21929"/>
                    <a:pt x="54130" y="24533"/>
                    <a:pt x="54651" y="27407"/>
                  </a:cubicBezTo>
                  <a:lnTo>
                    <a:pt x="43983" y="27407"/>
                  </a:lnTo>
                  <a:lnTo>
                    <a:pt x="47054" y="24623"/>
                  </a:lnTo>
                  <a:cubicBezTo>
                    <a:pt x="47683" y="24030"/>
                    <a:pt x="47898" y="23115"/>
                    <a:pt x="47611" y="22306"/>
                  </a:cubicBezTo>
                  <a:cubicBezTo>
                    <a:pt x="47293" y="21494"/>
                    <a:pt x="46523" y="20959"/>
                    <a:pt x="45660" y="20959"/>
                  </a:cubicBezTo>
                  <a:cubicBezTo>
                    <a:pt x="45646" y="20959"/>
                    <a:pt x="45631" y="20959"/>
                    <a:pt x="45617" y="20959"/>
                  </a:cubicBezTo>
                  <a:lnTo>
                    <a:pt x="26311" y="20959"/>
                  </a:lnTo>
                  <a:cubicBezTo>
                    <a:pt x="25503" y="20959"/>
                    <a:pt x="24766" y="21408"/>
                    <a:pt x="24425" y="22127"/>
                  </a:cubicBezTo>
                  <a:lnTo>
                    <a:pt x="21767" y="27407"/>
                  </a:lnTo>
                  <a:lnTo>
                    <a:pt x="16613" y="27407"/>
                  </a:lnTo>
                  <a:cubicBezTo>
                    <a:pt x="13344" y="27389"/>
                    <a:pt x="10184" y="26096"/>
                    <a:pt x="7867" y="23761"/>
                  </a:cubicBezTo>
                  <a:cubicBezTo>
                    <a:pt x="5532" y="21444"/>
                    <a:pt x="4239" y="18301"/>
                    <a:pt x="4221" y="15015"/>
                  </a:cubicBezTo>
                  <a:lnTo>
                    <a:pt x="4221" y="4221"/>
                  </a:lnTo>
                  <a:close/>
                  <a:moveTo>
                    <a:pt x="40193" y="25162"/>
                  </a:moveTo>
                  <a:lnTo>
                    <a:pt x="37069" y="28000"/>
                  </a:lnTo>
                  <a:lnTo>
                    <a:pt x="27083" y="37051"/>
                  </a:lnTo>
                  <a:lnTo>
                    <a:pt x="21642" y="37051"/>
                  </a:lnTo>
                  <a:lnTo>
                    <a:pt x="24892" y="30568"/>
                  </a:lnTo>
                  <a:lnTo>
                    <a:pt x="27586" y="25162"/>
                  </a:lnTo>
                  <a:close/>
                  <a:moveTo>
                    <a:pt x="2120" y="1"/>
                  </a:moveTo>
                  <a:cubicBezTo>
                    <a:pt x="1563" y="1"/>
                    <a:pt x="1024" y="216"/>
                    <a:pt x="629" y="611"/>
                  </a:cubicBezTo>
                  <a:cubicBezTo>
                    <a:pt x="234" y="1007"/>
                    <a:pt x="1" y="1545"/>
                    <a:pt x="19" y="2102"/>
                  </a:cubicBezTo>
                  <a:lnTo>
                    <a:pt x="19" y="15015"/>
                  </a:lnTo>
                  <a:cubicBezTo>
                    <a:pt x="19" y="19415"/>
                    <a:pt x="1779" y="23635"/>
                    <a:pt x="4886" y="26742"/>
                  </a:cubicBezTo>
                  <a:cubicBezTo>
                    <a:pt x="7992" y="29849"/>
                    <a:pt x="12213" y="31609"/>
                    <a:pt x="16613" y="31627"/>
                  </a:cubicBezTo>
                  <a:lnTo>
                    <a:pt x="16613" y="31609"/>
                  </a:lnTo>
                  <a:lnTo>
                    <a:pt x="19702" y="31609"/>
                  </a:lnTo>
                  <a:lnTo>
                    <a:pt x="16361" y="38236"/>
                  </a:lnTo>
                  <a:cubicBezTo>
                    <a:pt x="16038" y="38883"/>
                    <a:pt x="16056" y="39655"/>
                    <a:pt x="16433" y="40284"/>
                  </a:cubicBezTo>
                  <a:cubicBezTo>
                    <a:pt x="16810" y="40894"/>
                    <a:pt x="17493" y="41271"/>
                    <a:pt x="18229" y="41271"/>
                  </a:cubicBezTo>
                  <a:lnTo>
                    <a:pt x="27927" y="41271"/>
                  </a:lnTo>
                  <a:cubicBezTo>
                    <a:pt x="27948" y="41272"/>
                    <a:pt x="27969" y="41273"/>
                    <a:pt x="27990" y="41273"/>
                  </a:cubicBezTo>
                  <a:cubicBezTo>
                    <a:pt x="28472" y="41273"/>
                    <a:pt x="28949" y="41077"/>
                    <a:pt x="29310" y="40733"/>
                  </a:cubicBezTo>
                  <a:lnTo>
                    <a:pt x="39349" y="31609"/>
                  </a:lnTo>
                  <a:lnTo>
                    <a:pt x="56932" y="31609"/>
                  </a:lnTo>
                  <a:cubicBezTo>
                    <a:pt x="56953" y="31610"/>
                    <a:pt x="56974" y="31610"/>
                    <a:pt x="56996" y="31610"/>
                  </a:cubicBezTo>
                  <a:cubicBezTo>
                    <a:pt x="57530" y="31610"/>
                    <a:pt x="58042" y="31396"/>
                    <a:pt x="58422" y="30999"/>
                  </a:cubicBezTo>
                  <a:cubicBezTo>
                    <a:pt x="58817" y="30604"/>
                    <a:pt x="59033" y="30065"/>
                    <a:pt x="59033" y="29508"/>
                  </a:cubicBezTo>
                  <a:cubicBezTo>
                    <a:pt x="59015" y="25108"/>
                    <a:pt x="57273" y="20888"/>
                    <a:pt x="54148" y="17781"/>
                  </a:cubicBezTo>
                  <a:cubicBezTo>
                    <a:pt x="51041" y="14656"/>
                    <a:pt x="46820" y="12914"/>
                    <a:pt x="42420" y="12896"/>
                  </a:cubicBezTo>
                  <a:lnTo>
                    <a:pt x="37607" y="12896"/>
                  </a:lnTo>
                  <a:lnTo>
                    <a:pt x="29310" y="5389"/>
                  </a:lnTo>
                  <a:cubicBezTo>
                    <a:pt x="28949" y="5045"/>
                    <a:pt x="28472" y="4849"/>
                    <a:pt x="27990" y="4849"/>
                  </a:cubicBezTo>
                  <a:cubicBezTo>
                    <a:pt x="27969" y="4849"/>
                    <a:pt x="27948" y="4849"/>
                    <a:pt x="27927" y="4850"/>
                  </a:cubicBezTo>
                  <a:lnTo>
                    <a:pt x="18229" y="4850"/>
                  </a:lnTo>
                  <a:cubicBezTo>
                    <a:pt x="17493" y="4850"/>
                    <a:pt x="16810" y="5227"/>
                    <a:pt x="16433" y="5838"/>
                  </a:cubicBezTo>
                  <a:cubicBezTo>
                    <a:pt x="16056" y="6466"/>
                    <a:pt x="16038" y="7238"/>
                    <a:pt x="16361" y="7885"/>
                  </a:cubicBezTo>
                  <a:lnTo>
                    <a:pt x="18858" y="12896"/>
                  </a:lnTo>
                  <a:lnTo>
                    <a:pt x="14727" y="12896"/>
                  </a:lnTo>
                  <a:lnTo>
                    <a:pt x="8819" y="1186"/>
                  </a:lnTo>
                  <a:cubicBezTo>
                    <a:pt x="8477" y="468"/>
                    <a:pt x="7759" y="1"/>
                    <a:pt x="6969"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15" name="Google Shape;715;g21e7270dd63_0_4013"/>
            <p:cNvSpPr/>
            <p:nvPr/>
          </p:nvSpPr>
          <p:spPr>
            <a:xfrm>
              <a:off x="3229225" y="1753875"/>
              <a:ext cx="1160175" cy="1159300"/>
            </a:xfrm>
            <a:custGeom>
              <a:rect b="b" l="l" r="r" t="t"/>
              <a:pathLst>
                <a:path extrusionOk="0" h="46372" w="46407">
                  <a:moveTo>
                    <a:pt x="18534" y="4796"/>
                  </a:moveTo>
                  <a:lnTo>
                    <a:pt x="18534" y="4796"/>
                  </a:lnTo>
                  <a:cubicBezTo>
                    <a:pt x="17313" y="6610"/>
                    <a:pt x="16253" y="8532"/>
                    <a:pt x="15355" y="10525"/>
                  </a:cubicBezTo>
                  <a:lnTo>
                    <a:pt x="9123" y="10525"/>
                  </a:lnTo>
                  <a:cubicBezTo>
                    <a:pt x="11602" y="7705"/>
                    <a:pt x="14888" y="5712"/>
                    <a:pt x="18534" y="4796"/>
                  </a:cubicBezTo>
                  <a:close/>
                  <a:moveTo>
                    <a:pt x="23204" y="5478"/>
                  </a:moveTo>
                  <a:cubicBezTo>
                    <a:pt x="24425" y="7059"/>
                    <a:pt x="25484" y="8747"/>
                    <a:pt x="26400" y="10525"/>
                  </a:cubicBezTo>
                  <a:lnTo>
                    <a:pt x="20025" y="10525"/>
                  </a:lnTo>
                  <a:cubicBezTo>
                    <a:pt x="20941" y="8747"/>
                    <a:pt x="22000" y="7059"/>
                    <a:pt x="23204" y="5478"/>
                  </a:cubicBezTo>
                  <a:close/>
                  <a:moveTo>
                    <a:pt x="27891" y="4796"/>
                  </a:moveTo>
                  <a:lnTo>
                    <a:pt x="27891" y="4796"/>
                  </a:lnTo>
                  <a:cubicBezTo>
                    <a:pt x="31537" y="5712"/>
                    <a:pt x="34805" y="7705"/>
                    <a:pt x="37284" y="10525"/>
                  </a:cubicBezTo>
                  <a:lnTo>
                    <a:pt x="31052" y="10525"/>
                  </a:lnTo>
                  <a:cubicBezTo>
                    <a:pt x="30172" y="8532"/>
                    <a:pt x="29112" y="6610"/>
                    <a:pt x="27891" y="4796"/>
                  </a:cubicBezTo>
                  <a:close/>
                  <a:moveTo>
                    <a:pt x="13811" y="14746"/>
                  </a:moveTo>
                  <a:cubicBezTo>
                    <a:pt x="13236" y="16811"/>
                    <a:pt x="12859" y="18930"/>
                    <a:pt x="12715" y="21067"/>
                  </a:cubicBezTo>
                  <a:lnTo>
                    <a:pt x="4364" y="21067"/>
                  </a:lnTo>
                  <a:cubicBezTo>
                    <a:pt x="4616" y="18876"/>
                    <a:pt x="5244" y="16739"/>
                    <a:pt x="6214" y="14746"/>
                  </a:cubicBezTo>
                  <a:close/>
                  <a:moveTo>
                    <a:pt x="28124" y="14746"/>
                  </a:moveTo>
                  <a:cubicBezTo>
                    <a:pt x="28807" y="16793"/>
                    <a:pt x="29238" y="18930"/>
                    <a:pt x="29417" y="21067"/>
                  </a:cubicBezTo>
                  <a:lnTo>
                    <a:pt x="17008" y="21067"/>
                  </a:lnTo>
                  <a:cubicBezTo>
                    <a:pt x="17187" y="18930"/>
                    <a:pt x="17618" y="16793"/>
                    <a:pt x="18301" y="14746"/>
                  </a:cubicBezTo>
                  <a:close/>
                  <a:moveTo>
                    <a:pt x="40193" y="14746"/>
                  </a:moveTo>
                  <a:cubicBezTo>
                    <a:pt x="41181" y="16739"/>
                    <a:pt x="41809" y="18876"/>
                    <a:pt x="42061" y="21067"/>
                  </a:cubicBezTo>
                  <a:lnTo>
                    <a:pt x="33710" y="21067"/>
                  </a:lnTo>
                  <a:cubicBezTo>
                    <a:pt x="33566" y="18930"/>
                    <a:pt x="33189" y="16811"/>
                    <a:pt x="32596" y="14746"/>
                  </a:cubicBezTo>
                  <a:close/>
                  <a:moveTo>
                    <a:pt x="12715" y="25288"/>
                  </a:moveTo>
                  <a:cubicBezTo>
                    <a:pt x="12859" y="27425"/>
                    <a:pt x="13236" y="29544"/>
                    <a:pt x="13811" y="31609"/>
                  </a:cubicBezTo>
                  <a:lnTo>
                    <a:pt x="6214" y="31609"/>
                  </a:lnTo>
                  <a:cubicBezTo>
                    <a:pt x="5244" y="29634"/>
                    <a:pt x="4616" y="27479"/>
                    <a:pt x="4364" y="25288"/>
                  </a:cubicBezTo>
                  <a:close/>
                  <a:moveTo>
                    <a:pt x="29417" y="25288"/>
                  </a:moveTo>
                  <a:cubicBezTo>
                    <a:pt x="29238" y="27443"/>
                    <a:pt x="28807" y="29562"/>
                    <a:pt x="28124" y="31609"/>
                  </a:cubicBezTo>
                  <a:lnTo>
                    <a:pt x="18301" y="31609"/>
                  </a:lnTo>
                  <a:cubicBezTo>
                    <a:pt x="17618" y="29562"/>
                    <a:pt x="17187" y="27443"/>
                    <a:pt x="17008" y="25288"/>
                  </a:cubicBezTo>
                  <a:close/>
                  <a:moveTo>
                    <a:pt x="42061" y="25288"/>
                  </a:moveTo>
                  <a:cubicBezTo>
                    <a:pt x="41809" y="27497"/>
                    <a:pt x="41181" y="29634"/>
                    <a:pt x="40193" y="31609"/>
                  </a:cubicBezTo>
                  <a:lnTo>
                    <a:pt x="32596" y="31609"/>
                  </a:lnTo>
                  <a:cubicBezTo>
                    <a:pt x="33189" y="29544"/>
                    <a:pt x="33566" y="27425"/>
                    <a:pt x="33710" y="25288"/>
                  </a:cubicBezTo>
                  <a:close/>
                  <a:moveTo>
                    <a:pt x="26400" y="35830"/>
                  </a:moveTo>
                  <a:cubicBezTo>
                    <a:pt x="25484" y="37608"/>
                    <a:pt x="24425" y="39296"/>
                    <a:pt x="23204" y="40894"/>
                  </a:cubicBezTo>
                  <a:cubicBezTo>
                    <a:pt x="22000" y="39296"/>
                    <a:pt x="20941" y="37608"/>
                    <a:pt x="20025" y="35830"/>
                  </a:cubicBezTo>
                  <a:close/>
                  <a:moveTo>
                    <a:pt x="15355" y="35830"/>
                  </a:moveTo>
                  <a:cubicBezTo>
                    <a:pt x="16253" y="37823"/>
                    <a:pt x="17313" y="39745"/>
                    <a:pt x="18534" y="41559"/>
                  </a:cubicBezTo>
                  <a:cubicBezTo>
                    <a:pt x="14888" y="40643"/>
                    <a:pt x="11602" y="38649"/>
                    <a:pt x="9123" y="35830"/>
                  </a:cubicBezTo>
                  <a:close/>
                  <a:moveTo>
                    <a:pt x="37284" y="35830"/>
                  </a:moveTo>
                  <a:cubicBezTo>
                    <a:pt x="34805" y="38649"/>
                    <a:pt x="31537" y="40643"/>
                    <a:pt x="27891" y="41559"/>
                  </a:cubicBezTo>
                  <a:cubicBezTo>
                    <a:pt x="29112" y="39745"/>
                    <a:pt x="30172" y="37823"/>
                    <a:pt x="31052" y="35830"/>
                  </a:cubicBezTo>
                  <a:close/>
                  <a:moveTo>
                    <a:pt x="23096" y="1"/>
                  </a:moveTo>
                  <a:lnTo>
                    <a:pt x="23006" y="19"/>
                  </a:lnTo>
                  <a:cubicBezTo>
                    <a:pt x="22934" y="19"/>
                    <a:pt x="22862" y="19"/>
                    <a:pt x="22791" y="37"/>
                  </a:cubicBezTo>
                  <a:cubicBezTo>
                    <a:pt x="14870" y="162"/>
                    <a:pt x="7579" y="4347"/>
                    <a:pt x="3484" y="11118"/>
                  </a:cubicBezTo>
                  <a:lnTo>
                    <a:pt x="3269" y="11333"/>
                  </a:lnTo>
                  <a:cubicBezTo>
                    <a:pt x="3233" y="11513"/>
                    <a:pt x="3143" y="11674"/>
                    <a:pt x="3017" y="11800"/>
                  </a:cubicBezTo>
                  <a:cubicBezTo>
                    <a:pt x="2981" y="11836"/>
                    <a:pt x="2963" y="11872"/>
                    <a:pt x="2981" y="11926"/>
                  </a:cubicBezTo>
                  <a:cubicBezTo>
                    <a:pt x="1096" y="15230"/>
                    <a:pt x="108" y="18966"/>
                    <a:pt x="72" y="22755"/>
                  </a:cubicBezTo>
                  <a:cubicBezTo>
                    <a:pt x="0" y="23043"/>
                    <a:pt x="0" y="23330"/>
                    <a:pt x="72" y="23599"/>
                  </a:cubicBezTo>
                  <a:cubicBezTo>
                    <a:pt x="108" y="27407"/>
                    <a:pt x="1096" y="31124"/>
                    <a:pt x="2981" y="34429"/>
                  </a:cubicBezTo>
                  <a:lnTo>
                    <a:pt x="2999" y="34483"/>
                  </a:lnTo>
                  <a:cubicBezTo>
                    <a:pt x="3107" y="34734"/>
                    <a:pt x="3251" y="34986"/>
                    <a:pt x="3448" y="35183"/>
                  </a:cubicBezTo>
                  <a:lnTo>
                    <a:pt x="3484" y="35237"/>
                  </a:lnTo>
                  <a:cubicBezTo>
                    <a:pt x="7579" y="42008"/>
                    <a:pt x="14870" y="46210"/>
                    <a:pt x="22791" y="46318"/>
                  </a:cubicBezTo>
                  <a:cubicBezTo>
                    <a:pt x="22934" y="46354"/>
                    <a:pt x="23060" y="46372"/>
                    <a:pt x="23204" y="46372"/>
                  </a:cubicBezTo>
                  <a:cubicBezTo>
                    <a:pt x="23347" y="46372"/>
                    <a:pt x="23491" y="46354"/>
                    <a:pt x="23635" y="46318"/>
                  </a:cubicBezTo>
                  <a:cubicBezTo>
                    <a:pt x="31555" y="46210"/>
                    <a:pt x="38846" y="42008"/>
                    <a:pt x="42941" y="35237"/>
                  </a:cubicBezTo>
                  <a:lnTo>
                    <a:pt x="42977" y="35183"/>
                  </a:lnTo>
                  <a:cubicBezTo>
                    <a:pt x="43174" y="34986"/>
                    <a:pt x="43318" y="34734"/>
                    <a:pt x="43426" y="34483"/>
                  </a:cubicBezTo>
                  <a:lnTo>
                    <a:pt x="43444" y="34429"/>
                  </a:lnTo>
                  <a:cubicBezTo>
                    <a:pt x="45311" y="31124"/>
                    <a:pt x="46317" y="27407"/>
                    <a:pt x="46353" y="23599"/>
                  </a:cubicBezTo>
                  <a:cubicBezTo>
                    <a:pt x="46407" y="23330"/>
                    <a:pt x="46407" y="23043"/>
                    <a:pt x="46353" y="22755"/>
                  </a:cubicBezTo>
                  <a:cubicBezTo>
                    <a:pt x="46317" y="18966"/>
                    <a:pt x="45311" y="15230"/>
                    <a:pt x="43444" y="11926"/>
                  </a:cubicBezTo>
                  <a:cubicBezTo>
                    <a:pt x="43444" y="11872"/>
                    <a:pt x="43444" y="11836"/>
                    <a:pt x="43408" y="11800"/>
                  </a:cubicBezTo>
                  <a:cubicBezTo>
                    <a:pt x="43282" y="11674"/>
                    <a:pt x="43192" y="11513"/>
                    <a:pt x="43156" y="11333"/>
                  </a:cubicBezTo>
                  <a:lnTo>
                    <a:pt x="42941" y="11118"/>
                  </a:lnTo>
                  <a:cubicBezTo>
                    <a:pt x="38846" y="4347"/>
                    <a:pt x="31555" y="162"/>
                    <a:pt x="23635" y="37"/>
                  </a:cubicBezTo>
                  <a:cubicBezTo>
                    <a:pt x="23563" y="19"/>
                    <a:pt x="23491" y="19"/>
                    <a:pt x="23401" y="19"/>
                  </a:cubicBezTo>
                  <a:lnTo>
                    <a:pt x="23329" y="1"/>
                  </a:ln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16" name="Google Shape;716;g21e7270dd63_0_4013"/>
            <p:cNvSpPr/>
            <p:nvPr/>
          </p:nvSpPr>
          <p:spPr>
            <a:xfrm>
              <a:off x="1859375" y="3229250"/>
              <a:ext cx="1265250" cy="1047500"/>
            </a:xfrm>
            <a:custGeom>
              <a:rect b="b" l="l" r="r" t="t"/>
              <a:pathLst>
                <a:path extrusionOk="0" h="41900" w="50610">
                  <a:moveTo>
                    <a:pt x="26113" y="4221"/>
                  </a:moveTo>
                  <a:lnTo>
                    <a:pt x="26113" y="29005"/>
                  </a:lnTo>
                  <a:lnTo>
                    <a:pt x="4221" y="29005"/>
                  </a:lnTo>
                  <a:lnTo>
                    <a:pt x="4221" y="4221"/>
                  </a:lnTo>
                  <a:close/>
                  <a:moveTo>
                    <a:pt x="37912" y="12895"/>
                  </a:moveTo>
                  <a:cubicBezTo>
                    <a:pt x="38290" y="14996"/>
                    <a:pt x="39313" y="16936"/>
                    <a:pt x="40858" y="18427"/>
                  </a:cubicBezTo>
                  <a:cubicBezTo>
                    <a:pt x="42366" y="19953"/>
                    <a:pt x="44288" y="20995"/>
                    <a:pt x="46389" y="21408"/>
                  </a:cubicBezTo>
                  <a:lnTo>
                    <a:pt x="46389" y="29005"/>
                  </a:lnTo>
                  <a:lnTo>
                    <a:pt x="30316" y="29005"/>
                  </a:lnTo>
                  <a:lnTo>
                    <a:pt x="30316" y="12895"/>
                  </a:lnTo>
                  <a:close/>
                  <a:moveTo>
                    <a:pt x="14422" y="33225"/>
                  </a:moveTo>
                  <a:cubicBezTo>
                    <a:pt x="14476" y="33459"/>
                    <a:pt x="14511" y="33728"/>
                    <a:pt x="14511" y="33980"/>
                  </a:cubicBezTo>
                  <a:cubicBezTo>
                    <a:pt x="14511" y="34949"/>
                    <a:pt x="14134" y="35901"/>
                    <a:pt x="13434" y="36602"/>
                  </a:cubicBezTo>
                  <a:cubicBezTo>
                    <a:pt x="12751" y="37302"/>
                    <a:pt x="11800" y="37679"/>
                    <a:pt x="10830" y="37679"/>
                  </a:cubicBezTo>
                  <a:cubicBezTo>
                    <a:pt x="9842" y="37679"/>
                    <a:pt x="8908" y="37302"/>
                    <a:pt x="8208" y="36602"/>
                  </a:cubicBezTo>
                  <a:cubicBezTo>
                    <a:pt x="7525" y="35901"/>
                    <a:pt x="7130" y="34949"/>
                    <a:pt x="7130" y="33980"/>
                  </a:cubicBezTo>
                  <a:cubicBezTo>
                    <a:pt x="7130" y="33728"/>
                    <a:pt x="7148" y="33459"/>
                    <a:pt x="7220" y="33225"/>
                  </a:cubicBezTo>
                  <a:close/>
                  <a:moveTo>
                    <a:pt x="43390" y="33225"/>
                  </a:moveTo>
                  <a:cubicBezTo>
                    <a:pt x="43462" y="33459"/>
                    <a:pt x="43498" y="33728"/>
                    <a:pt x="43480" y="33980"/>
                  </a:cubicBezTo>
                  <a:cubicBezTo>
                    <a:pt x="43480" y="34949"/>
                    <a:pt x="43085" y="35901"/>
                    <a:pt x="42402" y="36602"/>
                  </a:cubicBezTo>
                  <a:cubicBezTo>
                    <a:pt x="41702" y="37302"/>
                    <a:pt x="40768" y="37679"/>
                    <a:pt x="39780" y="37679"/>
                  </a:cubicBezTo>
                  <a:cubicBezTo>
                    <a:pt x="38810" y="37679"/>
                    <a:pt x="37859" y="37302"/>
                    <a:pt x="37176" y="36602"/>
                  </a:cubicBezTo>
                  <a:cubicBezTo>
                    <a:pt x="36476" y="35901"/>
                    <a:pt x="36099" y="34949"/>
                    <a:pt x="36099" y="33980"/>
                  </a:cubicBezTo>
                  <a:cubicBezTo>
                    <a:pt x="36099" y="33728"/>
                    <a:pt x="36134" y="33459"/>
                    <a:pt x="36188" y="33225"/>
                  </a:cubicBezTo>
                  <a:close/>
                  <a:moveTo>
                    <a:pt x="2120" y="0"/>
                  </a:moveTo>
                  <a:cubicBezTo>
                    <a:pt x="1563" y="0"/>
                    <a:pt x="1024" y="216"/>
                    <a:pt x="629" y="611"/>
                  </a:cubicBezTo>
                  <a:cubicBezTo>
                    <a:pt x="234" y="1006"/>
                    <a:pt x="0" y="1545"/>
                    <a:pt x="18" y="2102"/>
                  </a:cubicBezTo>
                  <a:lnTo>
                    <a:pt x="18" y="31106"/>
                  </a:lnTo>
                  <a:cubicBezTo>
                    <a:pt x="18" y="32273"/>
                    <a:pt x="952" y="33207"/>
                    <a:pt x="2120" y="33225"/>
                  </a:cubicBezTo>
                  <a:lnTo>
                    <a:pt x="2964" y="33225"/>
                  </a:lnTo>
                  <a:cubicBezTo>
                    <a:pt x="2928" y="33477"/>
                    <a:pt x="2910" y="33728"/>
                    <a:pt x="2928" y="33980"/>
                  </a:cubicBezTo>
                  <a:cubicBezTo>
                    <a:pt x="2910" y="36081"/>
                    <a:pt x="3754" y="38092"/>
                    <a:pt x="5227" y="39583"/>
                  </a:cubicBezTo>
                  <a:cubicBezTo>
                    <a:pt x="6717" y="41073"/>
                    <a:pt x="8729" y="41900"/>
                    <a:pt x="10830" y="41900"/>
                  </a:cubicBezTo>
                  <a:cubicBezTo>
                    <a:pt x="12931" y="41900"/>
                    <a:pt x="14942" y="41073"/>
                    <a:pt x="16415" y="39583"/>
                  </a:cubicBezTo>
                  <a:cubicBezTo>
                    <a:pt x="17906" y="38092"/>
                    <a:pt x="18732" y="36081"/>
                    <a:pt x="18732" y="33980"/>
                  </a:cubicBezTo>
                  <a:cubicBezTo>
                    <a:pt x="18732" y="33728"/>
                    <a:pt x="18732" y="33477"/>
                    <a:pt x="18696" y="33225"/>
                  </a:cubicBezTo>
                  <a:lnTo>
                    <a:pt x="31932" y="33225"/>
                  </a:lnTo>
                  <a:cubicBezTo>
                    <a:pt x="31896" y="33477"/>
                    <a:pt x="31878" y="33728"/>
                    <a:pt x="31878" y="33980"/>
                  </a:cubicBezTo>
                  <a:cubicBezTo>
                    <a:pt x="31878" y="36081"/>
                    <a:pt x="32704" y="38092"/>
                    <a:pt x="34195" y="39583"/>
                  </a:cubicBezTo>
                  <a:cubicBezTo>
                    <a:pt x="35668" y="41073"/>
                    <a:pt x="37697" y="41900"/>
                    <a:pt x="39780" y="41900"/>
                  </a:cubicBezTo>
                  <a:cubicBezTo>
                    <a:pt x="41881" y="41900"/>
                    <a:pt x="43893" y="41073"/>
                    <a:pt x="45383" y="39583"/>
                  </a:cubicBezTo>
                  <a:cubicBezTo>
                    <a:pt x="46874" y="38092"/>
                    <a:pt x="47700" y="36081"/>
                    <a:pt x="47700" y="33980"/>
                  </a:cubicBezTo>
                  <a:cubicBezTo>
                    <a:pt x="47700" y="33728"/>
                    <a:pt x="47682" y="33477"/>
                    <a:pt x="47646" y="33225"/>
                  </a:cubicBezTo>
                  <a:lnTo>
                    <a:pt x="48490" y="33225"/>
                  </a:lnTo>
                  <a:cubicBezTo>
                    <a:pt x="49658" y="33207"/>
                    <a:pt x="50592" y="32273"/>
                    <a:pt x="50610" y="31106"/>
                  </a:cubicBezTo>
                  <a:lnTo>
                    <a:pt x="50610" y="19468"/>
                  </a:lnTo>
                  <a:cubicBezTo>
                    <a:pt x="50592" y="18319"/>
                    <a:pt x="49658" y="17367"/>
                    <a:pt x="48490" y="17367"/>
                  </a:cubicBezTo>
                  <a:cubicBezTo>
                    <a:pt x="46748" y="17367"/>
                    <a:pt x="45078" y="16685"/>
                    <a:pt x="43839" y="15445"/>
                  </a:cubicBezTo>
                  <a:cubicBezTo>
                    <a:pt x="42600" y="14206"/>
                    <a:pt x="41917" y="12536"/>
                    <a:pt x="41917" y="10794"/>
                  </a:cubicBezTo>
                  <a:cubicBezTo>
                    <a:pt x="41899" y="9627"/>
                    <a:pt x="40966" y="8693"/>
                    <a:pt x="39816" y="8675"/>
                  </a:cubicBezTo>
                  <a:lnTo>
                    <a:pt x="30334" y="8675"/>
                  </a:lnTo>
                  <a:lnTo>
                    <a:pt x="30334" y="2102"/>
                  </a:lnTo>
                  <a:cubicBezTo>
                    <a:pt x="30316" y="934"/>
                    <a:pt x="29382" y="0"/>
                    <a:pt x="28214"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17" name="Google Shape;717;g21e7270dd63_0_4013"/>
            <p:cNvSpPr/>
            <p:nvPr/>
          </p:nvSpPr>
          <p:spPr>
            <a:xfrm>
              <a:off x="4002825" y="2894300"/>
              <a:ext cx="1756425" cy="1388750"/>
            </a:xfrm>
            <a:custGeom>
              <a:rect b="b" l="l" r="r" t="t"/>
              <a:pathLst>
                <a:path extrusionOk="0" h="55550" w="70257">
                  <a:moveTo>
                    <a:pt x="55853" y="7364"/>
                  </a:moveTo>
                  <a:lnTo>
                    <a:pt x="62642" y="10166"/>
                  </a:lnTo>
                  <a:lnTo>
                    <a:pt x="55853" y="12967"/>
                  </a:lnTo>
                  <a:lnTo>
                    <a:pt x="55853" y="7364"/>
                  </a:lnTo>
                  <a:close/>
                  <a:moveTo>
                    <a:pt x="39026" y="18966"/>
                  </a:moveTo>
                  <a:lnTo>
                    <a:pt x="39026" y="27389"/>
                  </a:lnTo>
                  <a:lnTo>
                    <a:pt x="17941" y="27389"/>
                  </a:lnTo>
                  <a:lnTo>
                    <a:pt x="17941" y="18966"/>
                  </a:lnTo>
                  <a:close/>
                  <a:moveTo>
                    <a:pt x="61762" y="31609"/>
                  </a:moveTo>
                  <a:lnTo>
                    <a:pt x="59302" y="45043"/>
                  </a:lnTo>
                  <a:cubicBezTo>
                    <a:pt x="59212" y="45043"/>
                    <a:pt x="59122" y="45007"/>
                    <a:pt x="59032" y="45007"/>
                  </a:cubicBezTo>
                  <a:lnTo>
                    <a:pt x="59014" y="45007"/>
                  </a:lnTo>
                  <a:cubicBezTo>
                    <a:pt x="56590" y="45025"/>
                    <a:pt x="54291" y="46084"/>
                    <a:pt x="52693" y="47934"/>
                  </a:cubicBezTo>
                  <a:cubicBezTo>
                    <a:pt x="51112" y="46084"/>
                    <a:pt x="48813" y="45007"/>
                    <a:pt x="46371" y="45007"/>
                  </a:cubicBezTo>
                  <a:cubicBezTo>
                    <a:pt x="43946" y="45007"/>
                    <a:pt x="41630" y="46084"/>
                    <a:pt x="40049" y="47934"/>
                  </a:cubicBezTo>
                  <a:cubicBezTo>
                    <a:pt x="38469" y="46084"/>
                    <a:pt x="36170" y="45007"/>
                    <a:pt x="33728" y="45007"/>
                  </a:cubicBezTo>
                  <a:cubicBezTo>
                    <a:pt x="31303" y="45007"/>
                    <a:pt x="29004" y="46066"/>
                    <a:pt x="27406" y="47916"/>
                  </a:cubicBezTo>
                  <a:cubicBezTo>
                    <a:pt x="25825" y="46066"/>
                    <a:pt x="23509" y="45007"/>
                    <a:pt x="21084" y="45007"/>
                  </a:cubicBezTo>
                  <a:cubicBezTo>
                    <a:pt x="19432" y="45025"/>
                    <a:pt x="17816" y="45528"/>
                    <a:pt x="16469" y="46462"/>
                  </a:cubicBezTo>
                  <a:lnTo>
                    <a:pt x="7004" y="31609"/>
                  </a:lnTo>
                  <a:close/>
                  <a:moveTo>
                    <a:pt x="53752" y="1"/>
                  </a:moveTo>
                  <a:cubicBezTo>
                    <a:pt x="52603" y="1"/>
                    <a:pt x="51651" y="935"/>
                    <a:pt x="51651" y="2102"/>
                  </a:cubicBezTo>
                  <a:lnTo>
                    <a:pt x="51651" y="27389"/>
                  </a:lnTo>
                  <a:lnTo>
                    <a:pt x="43228" y="27389"/>
                  </a:lnTo>
                  <a:lnTo>
                    <a:pt x="43228" y="16847"/>
                  </a:lnTo>
                  <a:cubicBezTo>
                    <a:pt x="43228" y="15697"/>
                    <a:pt x="42294" y="14745"/>
                    <a:pt x="41127" y="14745"/>
                  </a:cubicBezTo>
                  <a:lnTo>
                    <a:pt x="15822" y="14745"/>
                  </a:lnTo>
                  <a:cubicBezTo>
                    <a:pt x="15265" y="14745"/>
                    <a:pt x="14727" y="14961"/>
                    <a:pt x="14332" y="15356"/>
                  </a:cubicBezTo>
                  <a:cubicBezTo>
                    <a:pt x="13936" y="15751"/>
                    <a:pt x="13721" y="16290"/>
                    <a:pt x="13721" y="16847"/>
                  </a:cubicBezTo>
                  <a:lnTo>
                    <a:pt x="13721" y="27389"/>
                  </a:lnTo>
                  <a:lnTo>
                    <a:pt x="3161" y="27389"/>
                  </a:lnTo>
                  <a:cubicBezTo>
                    <a:pt x="2389" y="27389"/>
                    <a:pt x="1688" y="27802"/>
                    <a:pt x="1311" y="28484"/>
                  </a:cubicBezTo>
                  <a:cubicBezTo>
                    <a:pt x="952" y="29149"/>
                    <a:pt x="970" y="29975"/>
                    <a:pt x="1383" y="30621"/>
                  </a:cubicBezTo>
                  <a:lnTo>
                    <a:pt x="10794" y="45384"/>
                  </a:lnTo>
                  <a:cubicBezTo>
                    <a:pt x="10021" y="45151"/>
                    <a:pt x="9231" y="45025"/>
                    <a:pt x="8441" y="45007"/>
                  </a:cubicBezTo>
                  <a:cubicBezTo>
                    <a:pt x="6196" y="45007"/>
                    <a:pt x="4059" y="45905"/>
                    <a:pt x="2478" y="47485"/>
                  </a:cubicBezTo>
                  <a:cubicBezTo>
                    <a:pt x="898" y="49066"/>
                    <a:pt x="0" y="51203"/>
                    <a:pt x="0" y="53448"/>
                  </a:cubicBezTo>
                  <a:cubicBezTo>
                    <a:pt x="0" y="54615"/>
                    <a:pt x="952" y="55549"/>
                    <a:pt x="2119" y="55549"/>
                  </a:cubicBezTo>
                  <a:cubicBezTo>
                    <a:pt x="3269" y="55549"/>
                    <a:pt x="4220" y="54615"/>
                    <a:pt x="4220" y="53448"/>
                  </a:cubicBezTo>
                  <a:cubicBezTo>
                    <a:pt x="4220" y="52316"/>
                    <a:pt x="4651" y="51257"/>
                    <a:pt x="5460" y="50449"/>
                  </a:cubicBezTo>
                  <a:cubicBezTo>
                    <a:pt x="6250" y="49658"/>
                    <a:pt x="7309" y="49209"/>
                    <a:pt x="8441" y="49209"/>
                  </a:cubicBezTo>
                  <a:cubicBezTo>
                    <a:pt x="9554" y="49209"/>
                    <a:pt x="10632" y="49658"/>
                    <a:pt x="11422" y="50449"/>
                  </a:cubicBezTo>
                  <a:cubicBezTo>
                    <a:pt x="12212" y="51257"/>
                    <a:pt x="12661" y="52316"/>
                    <a:pt x="12643" y="53448"/>
                  </a:cubicBezTo>
                  <a:cubicBezTo>
                    <a:pt x="12661" y="54597"/>
                    <a:pt x="13595" y="55549"/>
                    <a:pt x="14763" y="55549"/>
                  </a:cubicBezTo>
                  <a:cubicBezTo>
                    <a:pt x="15912" y="55549"/>
                    <a:pt x="16864" y="54597"/>
                    <a:pt x="16864" y="53448"/>
                  </a:cubicBezTo>
                  <a:cubicBezTo>
                    <a:pt x="16864" y="52550"/>
                    <a:pt x="17151" y="51670"/>
                    <a:pt x="17708" y="50969"/>
                  </a:cubicBezTo>
                  <a:lnTo>
                    <a:pt x="17708" y="50951"/>
                  </a:lnTo>
                  <a:lnTo>
                    <a:pt x="17726" y="50933"/>
                  </a:lnTo>
                  <a:cubicBezTo>
                    <a:pt x="18515" y="49848"/>
                    <a:pt x="19769" y="49228"/>
                    <a:pt x="21070" y="49228"/>
                  </a:cubicBezTo>
                  <a:cubicBezTo>
                    <a:pt x="21427" y="49228"/>
                    <a:pt x="21788" y="49274"/>
                    <a:pt x="22144" y="49371"/>
                  </a:cubicBezTo>
                  <a:cubicBezTo>
                    <a:pt x="23814" y="49802"/>
                    <a:pt x="25035" y="51203"/>
                    <a:pt x="25233" y="52909"/>
                  </a:cubicBezTo>
                  <a:cubicBezTo>
                    <a:pt x="25233" y="52963"/>
                    <a:pt x="25269" y="53017"/>
                    <a:pt x="25269" y="53071"/>
                  </a:cubicBezTo>
                  <a:cubicBezTo>
                    <a:pt x="25287" y="53125"/>
                    <a:pt x="25269" y="53178"/>
                    <a:pt x="25287" y="53232"/>
                  </a:cubicBezTo>
                  <a:lnTo>
                    <a:pt x="25323" y="53232"/>
                  </a:lnTo>
                  <a:cubicBezTo>
                    <a:pt x="25323" y="53304"/>
                    <a:pt x="25305" y="53376"/>
                    <a:pt x="25305" y="53448"/>
                  </a:cubicBezTo>
                  <a:cubicBezTo>
                    <a:pt x="25305" y="54597"/>
                    <a:pt x="26239" y="55549"/>
                    <a:pt x="27406" y="55549"/>
                  </a:cubicBezTo>
                  <a:cubicBezTo>
                    <a:pt x="28573" y="55549"/>
                    <a:pt x="29507" y="54597"/>
                    <a:pt x="29507" y="53448"/>
                  </a:cubicBezTo>
                  <a:cubicBezTo>
                    <a:pt x="29507" y="52316"/>
                    <a:pt x="29956" y="51257"/>
                    <a:pt x="30746" y="50449"/>
                  </a:cubicBezTo>
                  <a:cubicBezTo>
                    <a:pt x="31537" y="49658"/>
                    <a:pt x="32614" y="49209"/>
                    <a:pt x="33728" y="49209"/>
                  </a:cubicBezTo>
                  <a:cubicBezTo>
                    <a:pt x="34859" y="49209"/>
                    <a:pt x="35919" y="49658"/>
                    <a:pt x="36709" y="50449"/>
                  </a:cubicBezTo>
                  <a:cubicBezTo>
                    <a:pt x="37499" y="51257"/>
                    <a:pt x="37948" y="52316"/>
                    <a:pt x="37948" y="53448"/>
                  </a:cubicBezTo>
                  <a:cubicBezTo>
                    <a:pt x="37948" y="54615"/>
                    <a:pt x="38882" y="55549"/>
                    <a:pt x="40049" y="55549"/>
                  </a:cubicBezTo>
                  <a:cubicBezTo>
                    <a:pt x="41217" y="55549"/>
                    <a:pt x="42168" y="54615"/>
                    <a:pt x="42168" y="53448"/>
                  </a:cubicBezTo>
                  <a:cubicBezTo>
                    <a:pt x="42150" y="52316"/>
                    <a:pt x="42599" y="51257"/>
                    <a:pt x="43390" y="50449"/>
                  </a:cubicBezTo>
                  <a:cubicBezTo>
                    <a:pt x="44180" y="49658"/>
                    <a:pt x="45257" y="49209"/>
                    <a:pt x="46371" y="49209"/>
                  </a:cubicBezTo>
                  <a:cubicBezTo>
                    <a:pt x="47502" y="49209"/>
                    <a:pt x="48580" y="49658"/>
                    <a:pt x="49370" y="50449"/>
                  </a:cubicBezTo>
                  <a:cubicBezTo>
                    <a:pt x="50160" y="51257"/>
                    <a:pt x="50591" y="52316"/>
                    <a:pt x="50591" y="53448"/>
                  </a:cubicBezTo>
                  <a:cubicBezTo>
                    <a:pt x="50591" y="54597"/>
                    <a:pt x="51543" y="55549"/>
                    <a:pt x="52711" y="55549"/>
                  </a:cubicBezTo>
                  <a:cubicBezTo>
                    <a:pt x="53860" y="55549"/>
                    <a:pt x="54812" y="54597"/>
                    <a:pt x="54812" y="53448"/>
                  </a:cubicBezTo>
                  <a:cubicBezTo>
                    <a:pt x="54812" y="51113"/>
                    <a:pt x="56698" y="49227"/>
                    <a:pt x="59032" y="49227"/>
                  </a:cubicBezTo>
                  <a:cubicBezTo>
                    <a:pt x="59535" y="49227"/>
                    <a:pt x="60056" y="49335"/>
                    <a:pt x="60541" y="49533"/>
                  </a:cubicBezTo>
                  <a:cubicBezTo>
                    <a:pt x="60577" y="49551"/>
                    <a:pt x="60595" y="49569"/>
                    <a:pt x="60631" y="49569"/>
                  </a:cubicBezTo>
                  <a:lnTo>
                    <a:pt x="60684" y="49569"/>
                  </a:lnTo>
                  <a:cubicBezTo>
                    <a:pt x="62229" y="50233"/>
                    <a:pt x="63235" y="51760"/>
                    <a:pt x="63235" y="53448"/>
                  </a:cubicBezTo>
                  <a:cubicBezTo>
                    <a:pt x="63235" y="54615"/>
                    <a:pt x="64187" y="55549"/>
                    <a:pt x="65354" y="55549"/>
                  </a:cubicBezTo>
                  <a:cubicBezTo>
                    <a:pt x="66521" y="55549"/>
                    <a:pt x="67455" y="54615"/>
                    <a:pt x="67455" y="53448"/>
                  </a:cubicBezTo>
                  <a:cubicBezTo>
                    <a:pt x="67455" y="50502"/>
                    <a:pt x="65893" y="47773"/>
                    <a:pt x="63378" y="46264"/>
                  </a:cubicBezTo>
                  <a:lnTo>
                    <a:pt x="66360" y="29867"/>
                  </a:lnTo>
                  <a:cubicBezTo>
                    <a:pt x="66485" y="29257"/>
                    <a:pt x="66306" y="28628"/>
                    <a:pt x="65911" y="28143"/>
                  </a:cubicBezTo>
                  <a:cubicBezTo>
                    <a:pt x="65516" y="27676"/>
                    <a:pt x="64923" y="27389"/>
                    <a:pt x="64294" y="27389"/>
                  </a:cubicBezTo>
                  <a:lnTo>
                    <a:pt x="55871" y="27389"/>
                  </a:lnTo>
                  <a:lnTo>
                    <a:pt x="55871" y="17529"/>
                  </a:lnTo>
                  <a:lnTo>
                    <a:pt x="68964" y="12105"/>
                  </a:lnTo>
                  <a:cubicBezTo>
                    <a:pt x="69736" y="11782"/>
                    <a:pt x="70257" y="11010"/>
                    <a:pt x="70257" y="10166"/>
                  </a:cubicBezTo>
                  <a:cubicBezTo>
                    <a:pt x="70257" y="9304"/>
                    <a:pt x="69736" y="8549"/>
                    <a:pt x="68964" y="8226"/>
                  </a:cubicBezTo>
                  <a:lnTo>
                    <a:pt x="68946" y="8208"/>
                  </a:lnTo>
                  <a:lnTo>
                    <a:pt x="55871" y="2802"/>
                  </a:lnTo>
                  <a:lnTo>
                    <a:pt x="55871" y="2102"/>
                  </a:lnTo>
                  <a:cubicBezTo>
                    <a:pt x="55853" y="935"/>
                    <a:pt x="54920" y="1"/>
                    <a:pt x="53752"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18" name="Google Shape;718;g21e7270dd63_0_4013"/>
            <p:cNvSpPr/>
            <p:nvPr/>
          </p:nvSpPr>
          <p:spPr>
            <a:xfrm>
              <a:off x="1859375" y="383575"/>
              <a:ext cx="1581325" cy="948750"/>
            </a:xfrm>
            <a:custGeom>
              <a:rect b="b" l="l" r="r" t="t"/>
              <a:pathLst>
                <a:path extrusionOk="0" h="37950" w="63253">
                  <a:moveTo>
                    <a:pt x="33746" y="4311"/>
                  </a:moveTo>
                  <a:cubicBezTo>
                    <a:pt x="42115" y="4958"/>
                    <a:pt x="49712" y="9430"/>
                    <a:pt x="54363" y="16416"/>
                  </a:cubicBezTo>
                  <a:lnTo>
                    <a:pt x="33746" y="12968"/>
                  </a:lnTo>
                  <a:lnTo>
                    <a:pt x="33746" y="4311"/>
                  </a:lnTo>
                  <a:close/>
                  <a:moveTo>
                    <a:pt x="29525" y="4221"/>
                  </a:moveTo>
                  <a:lnTo>
                    <a:pt x="29525" y="14763"/>
                  </a:lnTo>
                  <a:cubicBezTo>
                    <a:pt x="29525" y="15787"/>
                    <a:pt x="30262" y="16667"/>
                    <a:pt x="31285" y="16829"/>
                  </a:cubicBezTo>
                  <a:lnTo>
                    <a:pt x="56572" y="21049"/>
                  </a:lnTo>
                  <a:cubicBezTo>
                    <a:pt x="56680" y="21067"/>
                    <a:pt x="56788" y="21085"/>
                    <a:pt x="56877" y="21085"/>
                  </a:cubicBezTo>
                  <a:lnTo>
                    <a:pt x="56931" y="21085"/>
                  </a:lnTo>
                  <a:cubicBezTo>
                    <a:pt x="58045" y="23761"/>
                    <a:pt x="58727" y="26617"/>
                    <a:pt x="58943" y="29508"/>
                  </a:cubicBezTo>
                  <a:lnTo>
                    <a:pt x="50215" y="29508"/>
                  </a:lnTo>
                  <a:cubicBezTo>
                    <a:pt x="49784" y="28287"/>
                    <a:pt x="48993" y="27209"/>
                    <a:pt x="47916" y="26455"/>
                  </a:cubicBezTo>
                  <a:cubicBezTo>
                    <a:pt x="46856" y="25701"/>
                    <a:pt x="45581" y="25306"/>
                    <a:pt x="44270" y="25306"/>
                  </a:cubicBezTo>
                  <a:cubicBezTo>
                    <a:pt x="44247" y="25305"/>
                    <a:pt x="44224" y="25305"/>
                    <a:pt x="44201" y="25305"/>
                  </a:cubicBezTo>
                  <a:cubicBezTo>
                    <a:pt x="42664" y="25305"/>
                    <a:pt x="41200" y="25896"/>
                    <a:pt x="40068" y="26940"/>
                  </a:cubicBezTo>
                  <a:cubicBezTo>
                    <a:pt x="38918" y="25880"/>
                    <a:pt x="37410" y="25306"/>
                    <a:pt x="35847" y="25306"/>
                  </a:cubicBezTo>
                  <a:cubicBezTo>
                    <a:pt x="34285" y="25306"/>
                    <a:pt x="32776" y="25880"/>
                    <a:pt x="31627" y="26940"/>
                  </a:cubicBezTo>
                  <a:cubicBezTo>
                    <a:pt x="30477" y="25880"/>
                    <a:pt x="28969" y="25306"/>
                    <a:pt x="27424" y="25306"/>
                  </a:cubicBezTo>
                  <a:cubicBezTo>
                    <a:pt x="25862" y="25306"/>
                    <a:pt x="24353" y="25880"/>
                    <a:pt x="23204" y="26940"/>
                  </a:cubicBezTo>
                  <a:cubicBezTo>
                    <a:pt x="22071" y="25896"/>
                    <a:pt x="20590" y="25305"/>
                    <a:pt x="19052" y="25305"/>
                  </a:cubicBezTo>
                  <a:cubicBezTo>
                    <a:pt x="19029" y="25305"/>
                    <a:pt x="19006" y="25305"/>
                    <a:pt x="18983" y="25306"/>
                  </a:cubicBezTo>
                  <a:cubicBezTo>
                    <a:pt x="17672" y="25306"/>
                    <a:pt x="16415" y="25701"/>
                    <a:pt x="15338" y="26455"/>
                  </a:cubicBezTo>
                  <a:cubicBezTo>
                    <a:pt x="14278" y="27209"/>
                    <a:pt x="13470" y="28287"/>
                    <a:pt x="13039" y="29508"/>
                  </a:cubicBezTo>
                  <a:lnTo>
                    <a:pt x="4221" y="29508"/>
                  </a:lnTo>
                  <a:lnTo>
                    <a:pt x="4221" y="4221"/>
                  </a:lnTo>
                  <a:close/>
                  <a:moveTo>
                    <a:pt x="18976" y="29511"/>
                  </a:moveTo>
                  <a:cubicBezTo>
                    <a:pt x="19525" y="29511"/>
                    <a:pt x="20064" y="29727"/>
                    <a:pt x="20474" y="30137"/>
                  </a:cubicBezTo>
                  <a:cubicBezTo>
                    <a:pt x="21085" y="30729"/>
                    <a:pt x="21264" y="31645"/>
                    <a:pt x="20923" y="32435"/>
                  </a:cubicBezTo>
                  <a:cubicBezTo>
                    <a:pt x="20600" y="33208"/>
                    <a:pt x="19845" y="33729"/>
                    <a:pt x="18983" y="33729"/>
                  </a:cubicBezTo>
                  <a:cubicBezTo>
                    <a:pt x="18427" y="33729"/>
                    <a:pt x="17888" y="33513"/>
                    <a:pt x="17493" y="33118"/>
                  </a:cubicBezTo>
                  <a:cubicBezTo>
                    <a:pt x="17098" y="32723"/>
                    <a:pt x="16864" y="32184"/>
                    <a:pt x="16882" y="31627"/>
                  </a:cubicBezTo>
                  <a:cubicBezTo>
                    <a:pt x="16882" y="30765"/>
                    <a:pt x="17385" y="29993"/>
                    <a:pt x="18175" y="29670"/>
                  </a:cubicBezTo>
                  <a:cubicBezTo>
                    <a:pt x="18435" y="29563"/>
                    <a:pt x="18707" y="29511"/>
                    <a:pt x="18976" y="29511"/>
                  </a:cubicBezTo>
                  <a:close/>
                  <a:moveTo>
                    <a:pt x="27409" y="29511"/>
                  </a:moveTo>
                  <a:cubicBezTo>
                    <a:pt x="27956" y="29511"/>
                    <a:pt x="28499" y="29727"/>
                    <a:pt x="28897" y="30137"/>
                  </a:cubicBezTo>
                  <a:cubicBezTo>
                    <a:pt x="29507" y="30729"/>
                    <a:pt x="29687" y="31645"/>
                    <a:pt x="29364" y="32435"/>
                  </a:cubicBezTo>
                  <a:cubicBezTo>
                    <a:pt x="29041" y="33208"/>
                    <a:pt x="28268" y="33729"/>
                    <a:pt x="27424" y="33729"/>
                  </a:cubicBezTo>
                  <a:cubicBezTo>
                    <a:pt x="26849" y="33729"/>
                    <a:pt x="26311" y="33513"/>
                    <a:pt x="25916" y="33118"/>
                  </a:cubicBezTo>
                  <a:cubicBezTo>
                    <a:pt x="25521" y="32723"/>
                    <a:pt x="25305" y="32184"/>
                    <a:pt x="25305" y="31627"/>
                  </a:cubicBezTo>
                  <a:cubicBezTo>
                    <a:pt x="25305" y="30765"/>
                    <a:pt x="25826" y="29993"/>
                    <a:pt x="26616" y="29670"/>
                  </a:cubicBezTo>
                  <a:cubicBezTo>
                    <a:pt x="26870" y="29563"/>
                    <a:pt x="27140" y="29511"/>
                    <a:pt x="27409" y="29511"/>
                  </a:cubicBezTo>
                  <a:close/>
                  <a:moveTo>
                    <a:pt x="35840" y="29511"/>
                  </a:moveTo>
                  <a:cubicBezTo>
                    <a:pt x="36389" y="29511"/>
                    <a:pt x="36928" y="29727"/>
                    <a:pt x="37338" y="30137"/>
                  </a:cubicBezTo>
                  <a:cubicBezTo>
                    <a:pt x="37948" y="30729"/>
                    <a:pt x="38128" y="31645"/>
                    <a:pt x="37787" y="32435"/>
                  </a:cubicBezTo>
                  <a:cubicBezTo>
                    <a:pt x="37463" y="33208"/>
                    <a:pt x="36691" y="33729"/>
                    <a:pt x="35847" y="33729"/>
                  </a:cubicBezTo>
                  <a:cubicBezTo>
                    <a:pt x="35290" y="33729"/>
                    <a:pt x="34752" y="33513"/>
                    <a:pt x="34356" y="33118"/>
                  </a:cubicBezTo>
                  <a:cubicBezTo>
                    <a:pt x="33961" y="32723"/>
                    <a:pt x="33728" y="32184"/>
                    <a:pt x="33746" y="31627"/>
                  </a:cubicBezTo>
                  <a:cubicBezTo>
                    <a:pt x="33746" y="30765"/>
                    <a:pt x="34249" y="29993"/>
                    <a:pt x="35039" y="29670"/>
                  </a:cubicBezTo>
                  <a:cubicBezTo>
                    <a:pt x="35299" y="29563"/>
                    <a:pt x="35571" y="29511"/>
                    <a:pt x="35840" y="29511"/>
                  </a:cubicBezTo>
                  <a:close/>
                  <a:moveTo>
                    <a:pt x="44272" y="29511"/>
                  </a:moveTo>
                  <a:cubicBezTo>
                    <a:pt x="44820" y="29511"/>
                    <a:pt x="45363" y="29727"/>
                    <a:pt x="45761" y="30137"/>
                  </a:cubicBezTo>
                  <a:cubicBezTo>
                    <a:pt x="46371" y="30729"/>
                    <a:pt x="46551" y="31645"/>
                    <a:pt x="46228" y="32435"/>
                  </a:cubicBezTo>
                  <a:cubicBezTo>
                    <a:pt x="45904" y="33208"/>
                    <a:pt x="45132" y="33729"/>
                    <a:pt x="44270" y="33729"/>
                  </a:cubicBezTo>
                  <a:cubicBezTo>
                    <a:pt x="43713" y="33729"/>
                    <a:pt x="43174" y="33513"/>
                    <a:pt x="42779" y="33118"/>
                  </a:cubicBezTo>
                  <a:cubicBezTo>
                    <a:pt x="42384" y="32723"/>
                    <a:pt x="42169" y="32184"/>
                    <a:pt x="42169" y="31627"/>
                  </a:cubicBezTo>
                  <a:cubicBezTo>
                    <a:pt x="42169" y="30765"/>
                    <a:pt x="42690" y="29993"/>
                    <a:pt x="43480" y="29670"/>
                  </a:cubicBezTo>
                  <a:cubicBezTo>
                    <a:pt x="43734" y="29563"/>
                    <a:pt x="44004" y="29511"/>
                    <a:pt x="44272" y="29511"/>
                  </a:cubicBezTo>
                  <a:close/>
                  <a:moveTo>
                    <a:pt x="2120" y="1"/>
                  </a:moveTo>
                  <a:cubicBezTo>
                    <a:pt x="1563" y="1"/>
                    <a:pt x="1024" y="216"/>
                    <a:pt x="629" y="611"/>
                  </a:cubicBezTo>
                  <a:cubicBezTo>
                    <a:pt x="234" y="1007"/>
                    <a:pt x="0" y="1545"/>
                    <a:pt x="18" y="2120"/>
                  </a:cubicBezTo>
                  <a:lnTo>
                    <a:pt x="18" y="31627"/>
                  </a:lnTo>
                  <a:cubicBezTo>
                    <a:pt x="0" y="32184"/>
                    <a:pt x="234" y="32723"/>
                    <a:pt x="629" y="33118"/>
                  </a:cubicBezTo>
                  <a:cubicBezTo>
                    <a:pt x="1024" y="33513"/>
                    <a:pt x="1563" y="33729"/>
                    <a:pt x="2120" y="33729"/>
                  </a:cubicBezTo>
                  <a:lnTo>
                    <a:pt x="13039" y="33729"/>
                  </a:lnTo>
                  <a:cubicBezTo>
                    <a:pt x="13470" y="34968"/>
                    <a:pt x="14278" y="36027"/>
                    <a:pt x="15338" y="36782"/>
                  </a:cubicBezTo>
                  <a:cubicBezTo>
                    <a:pt x="16397" y="37536"/>
                    <a:pt x="17672" y="37949"/>
                    <a:pt x="18983" y="37949"/>
                  </a:cubicBezTo>
                  <a:cubicBezTo>
                    <a:pt x="20546" y="37949"/>
                    <a:pt x="22054" y="37356"/>
                    <a:pt x="23204" y="36297"/>
                  </a:cubicBezTo>
                  <a:cubicBezTo>
                    <a:pt x="24353" y="37356"/>
                    <a:pt x="25862" y="37949"/>
                    <a:pt x="27424" y="37949"/>
                  </a:cubicBezTo>
                  <a:cubicBezTo>
                    <a:pt x="28969" y="37949"/>
                    <a:pt x="30477" y="37356"/>
                    <a:pt x="31627" y="36297"/>
                  </a:cubicBezTo>
                  <a:cubicBezTo>
                    <a:pt x="32776" y="37356"/>
                    <a:pt x="34285" y="37949"/>
                    <a:pt x="35847" y="37949"/>
                  </a:cubicBezTo>
                  <a:cubicBezTo>
                    <a:pt x="37410" y="37949"/>
                    <a:pt x="38918" y="37356"/>
                    <a:pt x="40068" y="36297"/>
                  </a:cubicBezTo>
                  <a:cubicBezTo>
                    <a:pt x="41217" y="37356"/>
                    <a:pt x="42708" y="37949"/>
                    <a:pt x="44270" y="37949"/>
                  </a:cubicBezTo>
                  <a:cubicBezTo>
                    <a:pt x="45581" y="37949"/>
                    <a:pt x="46856" y="37536"/>
                    <a:pt x="47916" y="36782"/>
                  </a:cubicBezTo>
                  <a:cubicBezTo>
                    <a:pt x="48993" y="36027"/>
                    <a:pt x="49784" y="34968"/>
                    <a:pt x="50215" y="33729"/>
                  </a:cubicBezTo>
                  <a:lnTo>
                    <a:pt x="61134" y="33729"/>
                  </a:lnTo>
                  <a:cubicBezTo>
                    <a:pt x="61708" y="33729"/>
                    <a:pt x="62247" y="33513"/>
                    <a:pt x="62642" y="33118"/>
                  </a:cubicBezTo>
                  <a:cubicBezTo>
                    <a:pt x="63037" y="32723"/>
                    <a:pt x="63253" y="32184"/>
                    <a:pt x="63253" y="31627"/>
                  </a:cubicBezTo>
                  <a:cubicBezTo>
                    <a:pt x="63253" y="23312"/>
                    <a:pt x="59984" y="15338"/>
                    <a:pt x="54148" y="9430"/>
                  </a:cubicBezTo>
                  <a:cubicBezTo>
                    <a:pt x="48293" y="3503"/>
                    <a:pt x="40355" y="145"/>
                    <a:pt x="32058" y="37"/>
                  </a:cubicBezTo>
                  <a:cubicBezTo>
                    <a:pt x="31914" y="1"/>
                    <a:pt x="31770" y="1"/>
                    <a:pt x="31627"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19" name="Google Shape;719;g21e7270dd63_0_4013"/>
            <p:cNvSpPr/>
            <p:nvPr/>
          </p:nvSpPr>
          <p:spPr>
            <a:xfrm>
              <a:off x="4299600" y="2848025"/>
              <a:ext cx="186800" cy="177700"/>
            </a:xfrm>
            <a:custGeom>
              <a:rect b="b" l="l" r="r" t="t"/>
              <a:pathLst>
                <a:path extrusionOk="0" h="7108" w="7472">
                  <a:moveTo>
                    <a:pt x="5314" y="1"/>
                  </a:moveTo>
                  <a:cubicBezTo>
                    <a:pt x="5291" y="1"/>
                    <a:pt x="5267" y="1"/>
                    <a:pt x="5244" y="2"/>
                  </a:cubicBezTo>
                  <a:cubicBezTo>
                    <a:pt x="4687" y="38"/>
                    <a:pt x="4167" y="289"/>
                    <a:pt x="3790" y="702"/>
                  </a:cubicBezTo>
                  <a:cubicBezTo>
                    <a:pt x="2910" y="1672"/>
                    <a:pt x="1976" y="2570"/>
                    <a:pt x="970" y="3396"/>
                  </a:cubicBezTo>
                  <a:cubicBezTo>
                    <a:pt x="90" y="4168"/>
                    <a:pt x="0" y="5515"/>
                    <a:pt x="754" y="6395"/>
                  </a:cubicBezTo>
                  <a:cubicBezTo>
                    <a:pt x="1177" y="6868"/>
                    <a:pt x="1767" y="7108"/>
                    <a:pt x="2362" y="7108"/>
                  </a:cubicBezTo>
                  <a:cubicBezTo>
                    <a:pt x="2853" y="7108"/>
                    <a:pt x="3347" y="6944"/>
                    <a:pt x="3754" y="6611"/>
                  </a:cubicBezTo>
                  <a:cubicBezTo>
                    <a:pt x="4849" y="5641"/>
                    <a:pt x="5909" y="4599"/>
                    <a:pt x="6914" y="3522"/>
                  </a:cubicBezTo>
                  <a:cubicBezTo>
                    <a:pt x="7292" y="3109"/>
                    <a:pt x="7471" y="2570"/>
                    <a:pt x="7435" y="2013"/>
                  </a:cubicBezTo>
                  <a:cubicBezTo>
                    <a:pt x="7417" y="1457"/>
                    <a:pt x="7166" y="936"/>
                    <a:pt x="6735" y="577"/>
                  </a:cubicBezTo>
                  <a:cubicBezTo>
                    <a:pt x="6356" y="198"/>
                    <a:pt x="5846" y="1"/>
                    <a:pt x="5314"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20" name="Google Shape;720;g21e7270dd63_0_4013"/>
            <p:cNvSpPr/>
            <p:nvPr/>
          </p:nvSpPr>
          <p:spPr>
            <a:xfrm>
              <a:off x="4590075" y="2277300"/>
              <a:ext cx="115425" cy="212050"/>
            </a:xfrm>
            <a:custGeom>
              <a:rect b="b" l="l" r="r" t="t"/>
              <a:pathLst>
                <a:path extrusionOk="0" h="8482" w="4617">
                  <a:moveTo>
                    <a:pt x="2626" y="0"/>
                  </a:moveTo>
                  <a:cubicBezTo>
                    <a:pt x="2583" y="0"/>
                    <a:pt x="2540" y="2"/>
                    <a:pt x="2497" y="4"/>
                  </a:cubicBezTo>
                  <a:cubicBezTo>
                    <a:pt x="1312" y="58"/>
                    <a:pt x="378" y="1046"/>
                    <a:pt x="396" y="2249"/>
                  </a:cubicBezTo>
                  <a:cubicBezTo>
                    <a:pt x="396" y="3542"/>
                    <a:pt x="306" y="4836"/>
                    <a:pt x="144" y="6129"/>
                  </a:cubicBezTo>
                  <a:cubicBezTo>
                    <a:pt x="1" y="7278"/>
                    <a:pt x="827" y="8338"/>
                    <a:pt x="1994" y="8481"/>
                  </a:cubicBezTo>
                  <a:lnTo>
                    <a:pt x="2246" y="8481"/>
                  </a:lnTo>
                  <a:cubicBezTo>
                    <a:pt x="2257" y="8482"/>
                    <a:pt x="2269" y="8482"/>
                    <a:pt x="2281" y="8482"/>
                  </a:cubicBezTo>
                  <a:cubicBezTo>
                    <a:pt x="3343" y="8482"/>
                    <a:pt x="4241" y="7680"/>
                    <a:pt x="4365" y="6631"/>
                  </a:cubicBezTo>
                  <a:lnTo>
                    <a:pt x="4347" y="6631"/>
                  </a:lnTo>
                  <a:cubicBezTo>
                    <a:pt x="4527" y="5177"/>
                    <a:pt x="4616" y="3704"/>
                    <a:pt x="4616" y="2249"/>
                  </a:cubicBezTo>
                  <a:lnTo>
                    <a:pt x="4616" y="1998"/>
                  </a:lnTo>
                  <a:cubicBezTo>
                    <a:pt x="4616" y="1441"/>
                    <a:pt x="4383" y="920"/>
                    <a:pt x="3988" y="543"/>
                  </a:cubicBezTo>
                  <a:cubicBezTo>
                    <a:pt x="3623" y="195"/>
                    <a:pt x="3137" y="0"/>
                    <a:pt x="2626"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21" name="Google Shape;721;g21e7270dd63_0_4013"/>
            <p:cNvSpPr/>
            <p:nvPr/>
          </p:nvSpPr>
          <p:spPr>
            <a:xfrm>
              <a:off x="4375475" y="1708725"/>
              <a:ext cx="172875" cy="185275"/>
            </a:xfrm>
            <a:custGeom>
              <a:rect b="b" l="l" r="r" t="t"/>
              <a:pathLst>
                <a:path extrusionOk="0" h="7411" w="6915">
                  <a:moveTo>
                    <a:pt x="2121" y="0"/>
                  </a:moveTo>
                  <a:cubicBezTo>
                    <a:pt x="1619" y="0"/>
                    <a:pt x="1117" y="176"/>
                    <a:pt x="719" y="532"/>
                  </a:cubicBezTo>
                  <a:cubicBezTo>
                    <a:pt x="288" y="909"/>
                    <a:pt x="36" y="1448"/>
                    <a:pt x="18" y="2004"/>
                  </a:cubicBezTo>
                  <a:cubicBezTo>
                    <a:pt x="0" y="2561"/>
                    <a:pt x="198" y="3118"/>
                    <a:pt x="593" y="3531"/>
                  </a:cubicBezTo>
                  <a:cubicBezTo>
                    <a:pt x="1473" y="4501"/>
                    <a:pt x="2281" y="5506"/>
                    <a:pt x="3035" y="6512"/>
                  </a:cubicBezTo>
                  <a:cubicBezTo>
                    <a:pt x="3430" y="7087"/>
                    <a:pt x="4077" y="7410"/>
                    <a:pt x="4759" y="7410"/>
                  </a:cubicBezTo>
                  <a:cubicBezTo>
                    <a:pt x="5190" y="7410"/>
                    <a:pt x="5621" y="7267"/>
                    <a:pt x="5981" y="7033"/>
                  </a:cubicBezTo>
                  <a:cubicBezTo>
                    <a:pt x="6448" y="6692"/>
                    <a:pt x="6753" y="6207"/>
                    <a:pt x="6843" y="5650"/>
                  </a:cubicBezTo>
                  <a:cubicBezTo>
                    <a:pt x="6915" y="5093"/>
                    <a:pt x="6789" y="4519"/>
                    <a:pt x="6448" y="4070"/>
                  </a:cubicBezTo>
                  <a:cubicBezTo>
                    <a:pt x="5586" y="2884"/>
                    <a:pt x="4670" y="1735"/>
                    <a:pt x="3664" y="657"/>
                  </a:cubicBezTo>
                  <a:cubicBezTo>
                    <a:pt x="3246" y="221"/>
                    <a:pt x="2683" y="0"/>
                    <a:pt x="2121"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22" name="Google Shape;722;g21e7270dd63_0_4013"/>
            <p:cNvSpPr/>
            <p:nvPr/>
          </p:nvSpPr>
          <p:spPr>
            <a:xfrm>
              <a:off x="4492200" y="2585100"/>
              <a:ext cx="158075" cy="199250"/>
            </a:xfrm>
            <a:custGeom>
              <a:rect b="b" l="l" r="r" t="t"/>
              <a:pathLst>
                <a:path extrusionOk="0" h="7970" w="6323">
                  <a:moveTo>
                    <a:pt x="4149" y="1"/>
                  </a:moveTo>
                  <a:cubicBezTo>
                    <a:pt x="3857" y="1"/>
                    <a:pt x="3565" y="59"/>
                    <a:pt x="3287" y="174"/>
                  </a:cubicBezTo>
                  <a:cubicBezTo>
                    <a:pt x="2784" y="408"/>
                    <a:pt x="2389" y="839"/>
                    <a:pt x="2192" y="1360"/>
                  </a:cubicBezTo>
                  <a:cubicBezTo>
                    <a:pt x="1725" y="2545"/>
                    <a:pt x="1168" y="3712"/>
                    <a:pt x="557" y="4862"/>
                  </a:cubicBezTo>
                  <a:cubicBezTo>
                    <a:pt x="1" y="5885"/>
                    <a:pt x="378" y="7160"/>
                    <a:pt x="1401" y="7717"/>
                  </a:cubicBezTo>
                  <a:cubicBezTo>
                    <a:pt x="1707" y="7879"/>
                    <a:pt x="2048" y="7969"/>
                    <a:pt x="2407" y="7969"/>
                  </a:cubicBezTo>
                  <a:cubicBezTo>
                    <a:pt x="2423" y="7969"/>
                    <a:pt x="2438" y="7969"/>
                    <a:pt x="2454" y="7969"/>
                  </a:cubicBezTo>
                  <a:cubicBezTo>
                    <a:pt x="3208" y="7969"/>
                    <a:pt x="3905" y="7542"/>
                    <a:pt x="4257" y="6873"/>
                  </a:cubicBezTo>
                  <a:cubicBezTo>
                    <a:pt x="4975" y="5580"/>
                    <a:pt x="5586" y="4251"/>
                    <a:pt x="6125" y="2868"/>
                  </a:cubicBezTo>
                  <a:cubicBezTo>
                    <a:pt x="6322" y="2347"/>
                    <a:pt x="6304" y="1755"/>
                    <a:pt x="6071" y="1252"/>
                  </a:cubicBezTo>
                  <a:cubicBezTo>
                    <a:pt x="5855" y="731"/>
                    <a:pt x="5424" y="336"/>
                    <a:pt x="4904" y="138"/>
                  </a:cubicBezTo>
                  <a:cubicBezTo>
                    <a:pt x="4660" y="46"/>
                    <a:pt x="4405" y="1"/>
                    <a:pt x="4149"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23" name="Google Shape;723;g21e7270dd63_0_4013"/>
            <p:cNvSpPr/>
            <p:nvPr/>
          </p:nvSpPr>
          <p:spPr>
            <a:xfrm>
              <a:off x="4539800" y="1970350"/>
              <a:ext cx="144150" cy="203975"/>
            </a:xfrm>
            <a:custGeom>
              <a:rect b="b" l="l" r="r" t="t"/>
              <a:pathLst>
                <a:path extrusionOk="0" h="8159" w="5766">
                  <a:moveTo>
                    <a:pt x="2163" y="1"/>
                  </a:moveTo>
                  <a:cubicBezTo>
                    <a:pt x="1909" y="1"/>
                    <a:pt x="1651" y="46"/>
                    <a:pt x="1401" y="142"/>
                  </a:cubicBezTo>
                  <a:cubicBezTo>
                    <a:pt x="862" y="340"/>
                    <a:pt x="431" y="753"/>
                    <a:pt x="216" y="1255"/>
                  </a:cubicBezTo>
                  <a:cubicBezTo>
                    <a:pt x="0" y="1776"/>
                    <a:pt x="0" y="2369"/>
                    <a:pt x="216" y="2890"/>
                  </a:cubicBezTo>
                  <a:cubicBezTo>
                    <a:pt x="683" y="4093"/>
                    <a:pt x="1060" y="5332"/>
                    <a:pt x="1383" y="6589"/>
                  </a:cubicBezTo>
                  <a:cubicBezTo>
                    <a:pt x="1649" y="7511"/>
                    <a:pt x="2474" y="8152"/>
                    <a:pt x="3427" y="8152"/>
                  </a:cubicBezTo>
                  <a:cubicBezTo>
                    <a:pt x="3440" y="8152"/>
                    <a:pt x="3453" y="8152"/>
                    <a:pt x="3466" y="8152"/>
                  </a:cubicBezTo>
                  <a:cubicBezTo>
                    <a:pt x="3510" y="8157"/>
                    <a:pt x="3553" y="8159"/>
                    <a:pt x="3597" y="8159"/>
                  </a:cubicBezTo>
                  <a:cubicBezTo>
                    <a:pt x="3716" y="8159"/>
                    <a:pt x="3838" y="8142"/>
                    <a:pt x="3969" y="8116"/>
                  </a:cubicBezTo>
                  <a:cubicBezTo>
                    <a:pt x="5083" y="7811"/>
                    <a:pt x="5765" y="6661"/>
                    <a:pt x="5478" y="5548"/>
                  </a:cubicBezTo>
                  <a:cubicBezTo>
                    <a:pt x="5101" y="4111"/>
                    <a:pt x="4634" y="2674"/>
                    <a:pt x="4131" y="1327"/>
                  </a:cubicBezTo>
                  <a:cubicBezTo>
                    <a:pt x="3800" y="500"/>
                    <a:pt x="3003" y="1"/>
                    <a:pt x="2163"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24" name="Google Shape;724;g21e7270dd63_0_4013"/>
            <p:cNvSpPr/>
            <p:nvPr/>
          </p:nvSpPr>
          <p:spPr>
            <a:xfrm>
              <a:off x="3243575" y="1552650"/>
              <a:ext cx="195800" cy="163100"/>
            </a:xfrm>
            <a:custGeom>
              <a:rect b="b" l="l" r="r" t="t"/>
              <a:pathLst>
                <a:path extrusionOk="0" h="6524" w="7832">
                  <a:moveTo>
                    <a:pt x="5622" y="0"/>
                  </a:moveTo>
                  <a:cubicBezTo>
                    <a:pt x="5257" y="0"/>
                    <a:pt x="4886" y="94"/>
                    <a:pt x="4545" y="291"/>
                  </a:cubicBezTo>
                  <a:cubicBezTo>
                    <a:pt x="3287" y="1046"/>
                    <a:pt x="2066" y="1854"/>
                    <a:pt x="881" y="2734"/>
                  </a:cubicBezTo>
                  <a:cubicBezTo>
                    <a:pt x="432" y="3075"/>
                    <a:pt x="145" y="3578"/>
                    <a:pt x="73" y="4135"/>
                  </a:cubicBezTo>
                  <a:cubicBezTo>
                    <a:pt x="1" y="4673"/>
                    <a:pt x="162" y="5248"/>
                    <a:pt x="504" y="5679"/>
                  </a:cubicBezTo>
                  <a:cubicBezTo>
                    <a:pt x="899" y="6218"/>
                    <a:pt x="1527" y="6523"/>
                    <a:pt x="2192" y="6523"/>
                  </a:cubicBezTo>
                  <a:cubicBezTo>
                    <a:pt x="2641" y="6523"/>
                    <a:pt x="3090" y="6380"/>
                    <a:pt x="3449" y="6110"/>
                  </a:cubicBezTo>
                  <a:cubicBezTo>
                    <a:pt x="4491" y="5302"/>
                    <a:pt x="5568" y="4584"/>
                    <a:pt x="6700" y="3919"/>
                  </a:cubicBezTo>
                  <a:cubicBezTo>
                    <a:pt x="7185" y="3632"/>
                    <a:pt x="7544" y="3183"/>
                    <a:pt x="7687" y="2644"/>
                  </a:cubicBezTo>
                  <a:cubicBezTo>
                    <a:pt x="7831" y="2105"/>
                    <a:pt x="7741" y="1531"/>
                    <a:pt x="7454" y="1046"/>
                  </a:cubicBezTo>
                  <a:cubicBezTo>
                    <a:pt x="7059" y="375"/>
                    <a:pt x="6352" y="0"/>
                    <a:pt x="5622"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25" name="Google Shape;725;g21e7270dd63_0_4013"/>
            <p:cNvSpPr/>
            <p:nvPr/>
          </p:nvSpPr>
          <p:spPr>
            <a:xfrm>
              <a:off x="2914025" y="2335225"/>
              <a:ext cx="121250" cy="208900"/>
            </a:xfrm>
            <a:custGeom>
              <a:rect b="b" l="l" r="r" t="t"/>
              <a:pathLst>
                <a:path extrusionOk="0" h="8356" w="4850">
                  <a:moveTo>
                    <a:pt x="2143" y="0"/>
                  </a:moveTo>
                  <a:cubicBezTo>
                    <a:pt x="2100" y="0"/>
                    <a:pt x="2056" y="2"/>
                    <a:pt x="2012" y="4"/>
                  </a:cubicBezTo>
                  <a:cubicBezTo>
                    <a:pt x="863" y="94"/>
                    <a:pt x="1" y="1100"/>
                    <a:pt x="73" y="2249"/>
                  </a:cubicBezTo>
                  <a:cubicBezTo>
                    <a:pt x="144" y="3722"/>
                    <a:pt x="324" y="5177"/>
                    <a:pt x="611" y="6631"/>
                  </a:cubicBezTo>
                  <a:cubicBezTo>
                    <a:pt x="791" y="7637"/>
                    <a:pt x="1671" y="8355"/>
                    <a:pt x="2677" y="8355"/>
                  </a:cubicBezTo>
                  <a:cubicBezTo>
                    <a:pt x="2802" y="8355"/>
                    <a:pt x="2946" y="8355"/>
                    <a:pt x="3054" y="8319"/>
                  </a:cubicBezTo>
                  <a:cubicBezTo>
                    <a:pt x="3611" y="8212"/>
                    <a:pt x="4113" y="7888"/>
                    <a:pt x="4419" y="7421"/>
                  </a:cubicBezTo>
                  <a:cubicBezTo>
                    <a:pt x="4742" y="6955"/>
                    <a:pt x="4850" y="6380"/>
                    <a:pt x="4742" y="5823"/>
                  </a:cubicBezTo>
                  <a:cubicBezTo>
                    <a:pt x="4509" y="4566"/>
                    <a:pt x="4347" y="3273"/>
                    <a:pt x="4293" y="1998"/>
                  </a:cubicBezTo>
                  <a:cubicBezTo>
                    <a:pt x="4189" y="874"/>
                    <a:pt x="3254" y="0"/>
                    <a:pt x="2143"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26" name="Google Shape;726;g21e7270dd63_0_4013"/>
            <p:cNvSpPr/>
            <p:nvPr/>
          </p:nvSpPr>
          <p:spPr>
            <a:xfrm>
              <a:off x="2923000" y="2028600"/>
              <a:ext cx="136075" cy="205725"/>
            </a:xfrm>
            <a:custGeom>
              <a:rect b="b" l="l" r="r" t="t"/>
              <a:pathLst>
                <a:path extrusionOk="0" h="8229" w="5443">
                  <a:moveTo>
                    <a:pt x="3263" y="1"/>
                  </a:moveTo>
                  <a:cubicBezTo>
                    <a:pt x="2923" y="1"/>
                    <a:pt x="2582" y="81"/>
                    <a:pt x="2282" y="236"/>
                  </a:cubicBezTo>
                  <a:cubicBezTo>
                    <a:pt x="1797" y="506"/>
                    <a:pt x="1420" y="955"/>
                    <a:pt x="1276" y="1476"/>
                  </a:cubicBezTo>
                  <a:cubicBezTo>
                    <a:pt x="809" y="2876"/>
                    <a:pt x="468" y="4295"/>
                    <a:pt x="216" y="5750"/>
                  </a:cubicBezTo>
                  <a:cubicBezTo>
                    <a:pt x="1" y="6881"/>
                    <a:pt x="755" y="7977"/>
                    <a:pt x="1905" y="8192"/>
                  </a:cubicBezTo>
                  <a:cubicBezTo>
                    <a:pt x="2030" y="8228"/>
                    <a:pt x="2156" y="8228"/>
                    <a:pt x="2282" y="8228"/>
                  </a:cubicBezTo>
                  <a:cubicBezTo>
                    <a:pt x="3305" y="8228"/>
                    <a:pt x="4167" y="7510"/>
                    <a:pt x="4347" y="6504"/>
                  </a:cubicBezTo>
                  <a:cubicBezTo>
                    <a:pt x="4598" y="5229"/>
                    <a:pt x="4904" y="3990"/>
                    <a:pt x="5281" y="2751"/>
                  </a:cubicBezTo>
                  <a:cubicBezTo>
                    <a:pt x="5443" y="2212"/>
                    <a:pt x="5389" y="1619"/>
                    <a:pt x="5137" y="1134"/>
                  </a:cubicBezTo>
                  <a:cubicBezTo>
                    <a:pt x="4868" y="632"/>
                    <a:pt x="4419" y="254"/>
                    <a:pt x="3880" y="93"/>
                  </a:cubicBezTo>
                  <a:cubicBezTo>
                    <a:pt x="3682" y="31"/>
                    <a:pt x="3473" y="1"/>
                    <a:pt x="3263"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27" name="Google Shape;727;g21e7270dd63_0_4013"/>
            <p:cNvSpPr/>
            <p:nvPr/>
          </p:nvSpPr>
          <p:spPr>
            <a:xfrm>
              <a:off x="3036150" y="1755200"/>
              <a:ext cx="173325" cy="190425"/>
            </a:xfrm>
            <a:custGeom>
              <a:rect b="b" l="l" r="r" t="t"/>
              <a:pathLst>
                <a:path extrusionOk="0" h="7617" w="6933">
                  <a:moveTo>
                    <a:pt x="4575" y="1"/>
                  </a:moveTo>
                  <a:cubicBezTo>
                    <a:pt x="3948" y="1"/>
                    <a:pt x="3328" y="274"/>
                    <a:pt x="2892" y="792"/>
                  </a:cubicBezTo>
                  <a:cubicBezTo>
                    <a:pt x="2012" y="1923"/>
                    <a:pt x="1168" y="3145"/>
                    <a:pt x="378" y="4402"/>
                  </a:cubicBezTo>
                  <a:cubicBezTo>
                    <a:pt x="1" y="5066"/>
                    <a:pt x="1" y="5874"/>
                    <a:pt x="378" y="6521"/>
                  </a:cubicBezTo>
                  <a:cubicBezTo>
                    <a:pt x="737" y="7185"/>
                    <a:pt x="1436" y="7598"/>
                    <a:pt x="2189" y="7616"/>
                  </a:cubicBezTo>
                  <a:lnTo>
                    <a:pt x="2189" y="7616"/>
                  </a:lnTo>
                  <a:cubicBezTo>
                    <a:pt x="2919" y="7611"/>
                    <a:pt x="3577" y="7217"/>
                    <a:pt x="3952" y="6593"/>
                  </a:cubicBezTo>
                  <a:cubicBezTo>
                    <a:pt x="4634" y="5515"/>
                    <a:pt x="5388" y="4456"/>
                    <a:pt x="6197" y="3432"/>
                  </a:cubicBezTo>
                  <a:cubicBezTo>
                    <a:pt x="6933" y="2534"/>
                    <a:pt x="6807" y="1187"/>
                    <a:pt x="5891" y="451"/>
                  </a:cubicBezTo>
                  <a:cubicBezTo>
                    <a:pt x="5497" y="147"/>
                    <a:pt x="5034" y="1"/>
                    <a:pt x="4575" y="1"/>
                  </a:cubicBezTo>
                  <a:close/>
                  <a:moveTo>
                    <a:pt x="2189" y="7616"/>
                  </a:moveTo>
                  <a:lnTo>
                    <a:pt x="2189" y="7616"/>
                  </a:lnTo>
                  <a:cubicBezTo>
                    <a:pt x="2184" y="7616"/>
                    <a:pt x="2179" y="7617"/>
                    <a:pt x="2174" y="7617"/>
                  </a:cubicBezTo>
                  <a:lnTo>
                    <a:pt x="2192" y="7617"/>
                  </a:lnTo>
                  <a:cubicBezTo>
                    <a:pt x="2191" y="7616"/>
                    <a:pt x="2190" y="7616"/>
                    <a:pt x="2189" y="7616"/>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28" name="Google Shape;728;g21e7270dd63_0_4013"/>
            <p:cNvSpPr/>
            <p:nvPr/>
          </p:nvSpPr>
          <p:spPr>
            <a:xfrm>
              <a:off x="3422725" y="3058400"/>
              <a:ext cx="212400" cy="139450"/>
            </a:xfrm>
            <a:custGeom>
              <a:rect b="b" l="l" r="r" t="t"/>
              <a:pathLst>
                <a:path extrusionOk="0" h="5578" w="8496">
                  <a:moveTo>
                    <a:pt x="2371" y="1"/>
                  </a:moveTo>
                  <a:cubicBezTo>
                    <a:pt x="2111" y="1"/>
                    <a:pt x="1849" y="50"/>
                    <a:pt x="1599" y="153"/>
                  </a:cubicBezTo>
                  <a:cubicBezTo>
                    <a:pt x="1096" y="351"/>
                    <a:pt x="683" y="764"/>
                    <a:pt x="468" y="1267"/>
                  </a:cubicBezTo>
                  <a:cubicBezTo>
                    <a:pt x="1" y="2345"/>
                    <a:pt x="486" y="3584"/>
                    <a:pt x="1563" y="4051"/>
                  </a:cubicBezTo>
                  <a:cubicBezTo>
                    <a:pt x="2910" y="4625"/>
                    <a:pt x="4311" y="5092"/>
                    <a:pt x="5730" y="5487"/>
                  </a:cubicBezTo>
                  <a:cubicBezTo>
                    <a:pt x="5927" y="5559"/>
                    <a:pt x="6125" y="5577"/>
                    <a:pt x="6322" y="5577"/>
                  </a:cubicBezTo>
                  <a:cubicBezTo>
                    <a:pt x="7256" y="5577"/>
                    <a:pt x="8100" y="4949"/>
                    <a:pt x="8352" y="4051"/>
                  </a:cubicBezTo>
                  <a:cubicBezTo>
                    <a:pt x="8495" y="3512"/>
                    <a:pt x="8424" y="2937"/>
                    <a:pt x="8154" y="2434"/>
                  </a:cubicBezTo>
                  <a:cubicBezTo>
                    <a:pt x="7867" y="1949"/>
                    <a:pt x="7418" y="1590"/>
                    <a:pt x="6861" y="1447"/>
                  </a:cubicBezTo>
                  <a:lnTo>
                    <a:pt x="6861" y="1429"/>
                  </a:lnTo>
                  <a:cubicBezTo>
                    <a:pt x="5622" y="1087"/>
                    <a:pt x="4401" y="656"/>
                    <a:pt x="3197" y="171"/>
                  </a:cubicBezTo>
                  <a:cubicBezTo>
                    <a:pt x="2935" y="59"/>
                    <a:pt x="2654" y="1"/>
                    <a:pt x="2371"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29" name="Google Shape;729;g21e7270dd63_0_4013"/>
            <p:cNvSpPr/>
            <p:nvPr/>
          </p:nvSpPr>
          <p:spPr>
            <a:xfrm>
              <a:off x="3731625" y="3120350"/>
              <a:ext cx="211050" cy="108925"/>
            </a:xfrm>
            <a:custGeom>
              <a:rect b="b" l="l" r="r" t="t"/>
              <a:pathLst>
                <a:path extrusionOk="0" h="4357" w="8442">
                  <a:moveTo>
                    <a:pt x="6316" y="0"/>
                  </a:moveTo>
                  <a:cubicBezTo>
                    <a:pt x="6247" y="0"/>
                    <a:pt x="6177" y="3"/>
                    <a:pt x="6107" y="10"/>
                  </a:cubicBezTo>
                  <a:cubicBezTo>
                    <a:pt x="5101" y="100"/>
                    <a:pt x="4131" y="136"/>
                    <a:pt x="3108" y="136"/>
                  </a:cubicBezTo>
                  <a:lnTo>
                    <a:pt x="2228" y="136"/>
                  </a:lnTo>
                  <a:cubicBezTo>
                    <a:pt x="2161" y="130"/>
                    <a:pt x="2095" y="127"/>
                    <a:pt x="2029" y="127"/>
                  </a:cubicBezTo>
                  <a:cubicBezTo>
                    <a:pt x="1526" y="127"/>
                    <a:pt x="1046" y="307"/>
                    <a:pt x="665" y="657"/>
                  </a:cubicBezTo>
                  <a:cubicBezTo>
                    <a:pt x="252" y="1034"/>
                    <a:pt x="19" y="1591"/>
                    <a:pt x="37" y="2165"/>
                  </a:cubicBezTo>
                  <a:cubicBezTo>
                    <a:pt x="1" y="3333"/>
                    <a:pt x="899" y="4302"/>
                    <a:pt x="2066" y="4356"/>
                  </a:cubicBezTo>
                  <a:lnTo>
                    <a:pt x="3108" y="4356"/>
                  </a:lnTo>
                  <a:cubicBezTo>
                    <a:pt x="4239" y="4356"/>
                    <a:pt x="5370" y="4302"/>
                    <a:pt x="6484" y="4195"/>
                  </a:cubicBezTo>
                  <a:cubicBezTo>
                    <a:pt x="7041" y="4141"/>
                    <a:pt x="7561" y="3871"/>
                    <a:pt x="7903" y="3440"/>
                  </a:cubicBezTo>
                  <a:cubicBezTo>
                    <a:pt x="8262" y="3009"/>
                    <a:pt x="8441" y="2471"/>
                    <a:pt x="8388" y="1914"/>
                  </a:cubicBezTo>
                  <a:cubicBezTo>
                    <a:pt x="8334" y="1357"/>
                    <a:pt x="8082" y="836"/>
                    <a:pt x="7651" y="477"/>
                  </a:cubicBezTo>
                  <a:cubicBezTo>
                    <a:pt x="7274" y="163"/>
                    <a:pt x="6801" y="0"/>
                    <a:pt x="6316"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30" name="Google Shape;730;g21e7270dd63_0_4013"/>
            <p:cNvSpPr/>
            <p:nvPr/>
          </p:nvSpPr>
          <p:spPr>
            <a:xfrm>
              <a:off x="4125825" y="1523475"/>
              <a:ext cx="199375" cy="156400"/>
            </a:xfrm>
            <a:custGeom>
              <a:rect b="b" l="l" r="r" t="t"/>
              <a:pathLst>
                <a:path extrusionOk="0" h="6256" w="7975">
                  <a:moveTo>
                    <a:pt x="2173" y="0"/>
                  </a:moveTo>
                  <a:cubicBezTo>
                    <a:pt x="1948" y="0"/>
                    <a:pt x="1723" y="38"/>
                    <a:pt x="1509" y="111"/>
                  </a:cubicBezTo>
                  <a:cubicBezTo>
                    <a:pt x="971" y="291"/>
                    <a:pt x="540" y="668"/>
                    <a:pt x="288" y="1171"/>
                  </a:cubicBezTo>
                  <a:cubicBezTo>
                    <a:pt x="37" y="1674"/>
                    <a:pt x="1" y="2249"/>
                    <a:pt x="180" y="2769"/>
                  </a:cubicBezTo>
                  <a:cubicBezTo>
                    <a:pt x="360" y="3308"/>
                    <a:pt x="755" y="3739"/>
                    <a:pt x="1258" y="3973"/>
                  </a:cubicBezTo>
                  <a:cubicBezTo>
                    <a:pt x="2425" y="4547"/>
                    <a:pt x="3557" y="5194"/>
                    <a:pt x="4634" y="5912"/>
                  </a:cubicBezTo>
                  <a:cubicBezTo>
                    <a:pt x="4954" y="6131"/>
                    <a:pt x="5337" y="6255"/>
                    <a:pt x="5738" y="6255"/>
                  </a:cubicBezTo>
                  <a:cubicBezTo>
                    <a:pt x="5765" y="6255"/>
                    <a:pt x="5793" y="6255"/>
                    <a:pt x="5820" y="6254"/>
                  </a:cubicBezTo>
                  <a:cubicBezTo>
                    <a:pt x="6502" y="6254"/>
                    <a:pt x="7149" y="5912"/>
                    <a:pt x="7544" y="5338"/>
                  </a:cubicBezTo>
                  <a:cubicBezTo>
                    <a:pt x="7849" y="4871"/>
                    <a:pt x="7975" y="4278"/>
                    <a:pt x="7867" y="3739"/>
                  </a:cubicBezTo>
                  <a:cubicBezTo>
                    <a:pt x="7759" y="3183"/>
                    <a:pt x="7418" y="2698"/>
                    <a:pt x="6951" y="2374"/>
                  </a:cubicBezTo>
                  <a:cubicBezTo>
                    <a:pt x="5730" y="1566"/>
                    <a:pt x="4437" y="848"/>
                    <a:pt x="3108" y="237"/>
                  </a:cubicBezTo>
                  <a:cubicBezTo>
                    <a:pt x="2822" y="78"/>
                    <a:pt x="2498" y="0"/>
                    <a:pt x="2173"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31" name="Google Shape;731;g21e7270dd63_0_4013"/>
            <p:cNvSpPr/>
            <p:nvPr/>
          </p:nvSpPr>
          <p:spPr>
            <a:xfrm>
              <a:off x="2989900" y="2635375"/>
              <a:ext cx="163900" cy="196550"/>
            </a:xfrm>
            <a:custGeom>
              <a:rect b="b" l="l" r="r" t="t"/>
              <a:pathLst>
                <a:path extrusionOk="0" h="7862" w="6556">
                  <a:moveTo>
                    <a:pt x="2168" y="0"/>
                  </a:moveTo>
                  <a:cubicBezTo>
                    <a:pt x="1861" y="0"/>
                    <a:pt x="1555" y="63"/>
                    <a:pt x="1276" y="193"/>
                  </a:cubicBezTo>
                  <a:cubicBezTo>
                    <a:pt x="773" y="426"/>
                    <a:pt x="378" y="857"/>
                    <a:pt x="180" y="1396"/>
                  </a:cubicBezTo>
                  <a:cubicBezTo>
                    <a:pt x="1" y="1917"/>
                    <a:pt x="37" y="2509"/>
                    <a:pt x="288" y="3012"/>
                  </a:cubicBezTo>
                  <a:cubicBezTo>
                    <a:pt x="899" y="4341"/>
                    <a:pt x="1599" y="5652"/>
                    <a:pt x="2389" y="6892"/>
                  </a:cubicBezTo>
                  <a:cubicBezTo>
                    <a:pt x="2758" y="7488"/>
                    <a:pt x="3401" y="7862"/>
                    <a:pt x="4117" y="7862"/>
                  </a:cubicBezTo>
                  <a:cubicBezTo>
                    <a:pt x="4134" y="7862"/>
                    <a:pt x="4151" y="7862"/>
                    <a:pt x="4167" y="7861"/>
                  </a:cubicBezTo>
                  <a:cubicBezTo>
                    <a:pt x="4563" y="7861"/>
                    <a:pt x="4958" y="7754"/>
                    <a:pt x="5299" y="7556"/>
                  </a:cubicBezTo>
                  <a:cubicBezTo>
                    <a:pt x="6269" y="6927"/>
                    <a:pt x="6556" y="5634"/>
                    <a:pt x="5927" y="4665"/>
                  </a:cubicBezTo>
                  <a:cubicBezTo>
                    <a:pt x="5245" y="3551"/>
                    <a:pt x="4634" y="2420"/>
                    <a:pt x="4078" y="1234"/>
                  </a:cubicBezTo>
                  <a:cubicBezTo>
                    <a:pt x="3844" y="731"/>
                    <a:pt x="3431" y="318"/>
                    <a:pt x="2892" y="121"/>
                  </a:cubicBezTo>
                  <a:cubicBezTo>
                    <a:pt x="2660" y="41"/>
                    <a:pt x="2414" y="0"/>
                    <a:pt x="2168"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32" name="Google Shape;732;g21e7270dd63_0_4013"/>
            <p:cNvSpPr/>
            <p:nvPr/>
          </p:nvSpPr>
          <p:spPr>
            <a:xfrm>
              <a:off x="4031550" y="3035175"/>
              <a:ext cx="209250" cy="145625"/>
            </a:xfrm>
            <a:custGeom>
              <a:rect b="b" l="l" r="r" t="t"/>
              <a:pathLst>
                <a:path extrusionOk="0" h="5825" w="8370">
                  <a:moveTo>
                    <a:pt x="6176" y="0"/>
                  </a:moveTo>
                  <a:cubicBezTo>
                    <a:pt x="5856" y="0"/>
                    <a:pt x="5538" y="74"/>
                    <a:pt x="5245" y="220"/>
                  </a:cubicBezTo>
                  <a:cubicBezTo>
                    <a:pt x="4077" y="813"/>
                    <a:pt x="2892" y="1316"/>
                    <a:pt x="1653" y="1729"/>
                  </a:cubicBezTo>
                  <a:cubicBezTo>
                    <a:pt x="557" y="2124"/>
                    <a:pt x="0" y="3327"/>
                    <a:pt x="396" y="4423"/>
                  </a:cubicBezTo>
                  <a:cubicBezTo>
                    <a:pt x="661" y="5271"/>
                    <a:pt x="1448" y="5824"/>
                    <a:pt x="2329" y="5824"/>
                  </a:cubicBezTo>
                  <a:cubicBezTo>
                    <a:pt x="2343" y="5824"/>
                    <a:pt x="2357" y="5824"/>
                    <a:pt x="2371" y="5824"/>
                  </a:cubicBezTo>
                  <a:cubicBezTo>
                    <a:pt x="2622" y="5806"/>
                    <a:pt x="2856" y="5788"/>
                    <a:pt x="3089" y="5734"/>
                  </a:cubicBezTo>
                  <a:cubicBezTo>
                    <a:pt x="4472" y="5231"/>
                    <a:pt x="5819" y="4656"/>
                    <a:pt x="7130" y="4010"/>
                  </a:cubicBezTo>
                  <a:cubicBezTo>
                    <a:pt x="7633" y="3758"/>
                    <a:pt x="8010" y="3327"/>
                    <a:pt x="8190" y="2789"/>
                  </a:cubicBezTo>
                  <a:cubicBezTo>
                    <a:pt x="8369" y="2268"/>
                    <a:pt x="8316" y="1675"/>
                    <a:pt x="8064" y="1190"/>
                  </a:cubicBezTo>
                  <a:cubicBezTo>
                    <a:pt x="7813" y="687"/>
                    <a:pt x="7382" y="292"/>
                    <a:pt x="6861" y="113"/>
                  </a:cubicBezTo>
                  <a:cubicBezTo>
                    <a:pt x="6636" y="38"/>
                    <a:pt x="6406" y="0"/>
                    <a:pt x="6176"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33" name="Google Shape;733;g21e7270dd63_0_4013"/>
            <p:cNvSpPr/>
            <p:nvPr/>
          </p:nvSpPr>
          <p:spPr>
            <a:xfrm>
              <a:off x="3827700" y="1440325"/>
              <a:ext cx="214650" cy="120525"/>
            </a:xfrm>
            <a:custGeom>
              <a:rect b="b" l="l" r="r" t="t"/>
              <a:pathLst>
                <a:path extrusionOk="0" h="4821" w="8586">
                  <a:moveTo>
                    <a:pt x="2190" y="1"/>
                  </a:moveTo>
                  <a:cubicBezTo>
                    <a:pt x="1092" y="1"/>
                    <a:pt x="158" y="852"/>
                    <a:pt x="73" y="1947"/>
                  </a:cubicBezTo>
                  <a:cubicBezTo>
                    <a:pt x="1" y="3114"/>
                    <a:pt x="863" y="4120"/>
                    <a:pt x="2012" y="4228"/>
                  </a:cubicBezTo>
                  <a:cubicBezTo>
                    <a:pt x="3305" y="4335"/>
                    <a:pt x="4581" y="4515"/>
                    <a:pt x="5856" y="4784"/>
                  </a:cubicBezTo>
                  <a:cubicBezTo>
                    <a:pt x="5999" y="4820"/>
                    <a:pt x="6161" y="4820"/>
                    <a:pt x="6305" y="4820"/>
                  </a:cubicBezTo>
                  <a:cubicBezTo>
                    <a:pt x="7292" y="4820"/>
                    <a:pt x="8136" y="4138"/>
                    <a:pt x="8334" y="3168"/>
                  </a:cubicBezTo>
                  <a:cubicBezTo>
                    <a:pt x="8585" y="2037"/>
                    <a:pt x="7867" y="905"/>
                    <a:pt x="6736" y="654"/>
                  </a:cubicBezTo>
                  <a:cubicBezTo>
                    <a:pt x="5281" y="348"/>
                    <a:pt x="3826" y="133"/>
                    <a:pt x="2354" y="7"/>
                  </a:cubicBezTo>
                  <a:cubicBezTo>
                    <a:pt x="2299" y="3"/>
                    <a:pt x="2244" y="1"/>
                    <a:pt x="2190"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34" name="Google Shape;734;g21e7270dd63_0_4013"/>
            <p:cNvSpPr/>
            <p:nvPr/>
          </p:nvSpPr>
          <p:spPr>
            <a:xfrm>
              <a:off x="3519700" y="1448375"/>
              <a:ext cx="211950" cy="128175"/>
            </a:xfrm>
            <a:custGeom>
              <a:rect b="b" l="l" r="r" t="t"/>
              <a:pathLst>
                <a:path extrusionOk="0" h="5127" w="8478">
                  <a:moveTo>
                    <a:pt x="6223" y="1"/>
                  </a:moveTo>
                  <a:cubicBezTo>
                    <a:pt x="6114" y="1"/>
                    <a:pt x="6003" y="9"/>
                    <a:pt x="5891" y="26"/>
                  </a:cubicBezTo>
                  <a:cubicBezTo>
                    <a:pt x="4437" y="242"/>
                    <a:pt x="3000" y="565"/>
                    <a:pt x="1599" y="996"/>
                  </a:cubicBezTo>
                  <a:cubicBezTo>
                    <a:pt x="1060" y="1140"/>
                    <a:pt x="593" y="1517"/>
                    <a:pt x="324" y="2002"/>
                  </a:cubicBezTo>
                  <a:cubicBezTo>
                    <a:pt x="55" y="2505"/>
                    <a:pt x="1" y="3080"/>
                    <a:pt x="162" y="3618"/>
                  </a:cubicBezTo>
                  <a:cubicBezTo>
                    <a:pt x="432" y="4516"/>
                    <a:pt x="1258" y="5127"/>
                    <a:pt x="2192" y="5127"/>
                  </a:cubicBezTo>
                  <a:cubicBezTo>
                    <a:pt x="2389" y="5127"/>
                    <a:pt x="2587" y="5091"/>
                    <a:pt x="2785" y="5055"/>
                  </a:cubicBezTo>
                  <a:cubicBezTo>
                    <a:pt x="4024" y="4660"/>
                    <a:pt x="5281" y="4373"/>
                    <a:pt x="6574" y="4157"/>
                  </a:cubicBezTo>
                  <a:cubicBezTo>
                    <a:pt x="7705" y="3978"/>
                    <a:pt x="8478" y="2900"/>
                    <a:pt x="8298" y="1768"/>
                  </a:cubicBezTo>
                  <a:cubicBezTo>
                    <a:pt x="8120" y="731"/>
                    <a:pt x="7239" y="1"/>
                    <a:pt x="6223"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35" name="Google Shape;735;g21e7270dd63_0_4013"/>
            <p:cNvSpPr/>
            <p:nvPr/>
          </p:nvSpPr>
          <p:spPr>
            <a:xfrm>
              <a:off x="3165900" y="2887950"/>
              <a:ext cx="191300" cy="172525"/>
            </a:xfrm>
            <a:custGeom>
              <a:rect b="b" l="l" r="r" t="t"/>
              <a:pathLst>
                <a:path extrusionOk="0" h="6901" w="7652">
                  <a:moveTo>
                    <a:pt x="2328" y="1"/>
                  </a:moveTo>
                  <a:cubicBezTo>
                    <a:pt x="1777" y="1"/>
                    <a:pt x="1224" y="216"/>
                    <a:pt x="809" y="650"/>
                  </a:cubicBezTo>
                  <a:cubicBezTo>
                    <a:pt x="1" y="1476"/>
                    <a:pt x="37" y="2805"/>
                    <a:pt x="863" y="3613"/>
                  </a:cubicBezTo>
                  <a:cubicBezTo>
                    <a:pt x="1923" y="4619"/>
                    <a:pt x="3036" y="5589"/>
                    <a:pt x="4203" y="6487"/>
                  </a:cubicBezTo>
                  <a:cubicBezTo>
                    <a:pt x="4581" y="6738"/>
                    <a:pt x="5012" y="6882"/>
                    <a:pt x="5461" y="6900"/>
                  </a:cubicBezTo>
                  <a:cubicBezTo>
                    <a:pt x="5479" y="6900"/>
                    <a:pt x="5498" y="6900"/>
                    <a:pt x="5516" y="6900"/>
                  </a:cubicBezTo>
                  <a:cubicBezTo>
                    <a:pt x="6160" y="6900"/>
                    <a:pt x="6765" y="6597"/>
                    <a:pt x="7149" y="6056"/>
                  </a:cubicBezTo>
                  <a:cubicBezTo>
                    <a:pt x="7490" y="5625"/>
                    <a:pt x="7652" y="5068"/>
                    <a:pt x="7580" y="4511"/>
                  </a:cubicBezTo>
                  <a:cubicBezTo>
                    <a:pt x="7508" y="3954"/>
                    <a:pt x="7221" y="3451"/>
                    <a:pt x="6772" y="3110"/>
                  </a:cubicBezTo>
                  <a:cubicBezTo>
                    <a:pt x="5730" y="2320"/>
                    <a:pt x="4724" y="1476"/>
                    <a:pt x="3772" y="578"/>
                  </a:cubicBezTo>
                  <a:cubicBezTo>
                    <a:pt x="3371" y="194"/>
                    <a:pt x="2850" y="1"/>
                    <a:pt x="2328"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grpSp>
        <p:nvGrpSpPr>
          <p:cNvPr id="736" name="Google Shape;736;g21e7270dd63_0_4013"/>
          <p:cNvGrpSpPr/>
          <p:nvPr/>
        </p:nvGrpSpPr>
        <p:grpSpPr>
          <a:xfrm>
            <a:off x="1832495" y="3266003"/>
            <a:ext cx="1258244" cy="1443135"/>
            <a:chOff x="2024150" y="270925"/>
            <a:chExt cx="3550350" cy="4072050"/>
          </a:xfrm>
        </p:grpSpPr>
        <p:sp>
          <p:nvSpPr>
            <p:cNvPr id="737" name="Google Shape;737;g21e7270dd63_0_4013"/>
            <p:cNvSpPr/>
            <p:nvPr/>
          </p:nvSpPr>
          <p:spPr>
            <a:xfrm>
              <a:off x="4236600" y="2911075"/>
              <a:ext cx="1337900" cy="1431900"/>
            </a:xfrm>
            <a:custGeom>
              <a:rect b="b" l="l" r="r" t="t"/>
              <a:pathLst>
                <a:path extrusionOk="0" h="57276" w="53516">
                  <a:moveTo>
                    <a:pt x="28946" y="1"/>
                  </a:moveTo>
                  <a:cubicBezTo>
                    <a:pt x="26922" y="1"/>
                    <a:pt x="25662" y="2211"/>
                    <a:pt x="26713" y="3963"/>
                  </a:cubicBezTo>
                  <a:lnTo>
                    <a:pt x="45555" y="35374"/>
                  </a:lnTo>
                  <a:lnTo>
                    <a:pt x="29623" y="35111"/>
                  </a:lnTo>
                  <a:lnTo>
                    <a:pt x="22348" y="49302"/>
                  </a:lnTo>
                  <a:lnTo>
                    <a:pt x="4985" y="20324"/>
                  </a:lnTo>
                  <a:cubicBezTo>
                    <a:pt x="4478" y="19471"/>
                    <a:pt x="3609" y="19053"/>
                    <a:pt x="2741" y="19053"/>
                  </a:cubicBezTo>
                  <a:cubicBezTo>
                    <a:pt x="1813" y="19053"/>
                    <a:pt x="886" y="19531"/>
                    <a:pt x="406" y="20467"/>
                  </a:cubicBezTo>
                  <a:cubicBezTo>
                    <a:pt x="0" y="21278"/>
                    <a:pt x="24" y="22232"/>
                    <a:pt x="501" y="23019"/>
                  </a:cubicBezTo>
                  <a:lnTo>
                    <a:pt x="20297" y="56004"/>
                  </a:lnTo>
                  <a:cubicBezTo>
                    <a:pt x="20804" y="56857"/>
                    <a:pt x="21674" y="57276"/>
                    <a:pt x="22539" y="57276"/>
                  </a:cubicBezTo>
                  <a:cubicBezTo>
                    <a:pt x="23464" y="57276"/>
                    <a:pt x="24384" y="56798"/>
                    <a:pt x="24852" y="55861"/>
                  </a:cubicBezTo>
                  <a:lnTo>
                    <a:pt x="32795" y="40382"/>
                  </a:lnTo>
                  <a:lnTo>
                    <a:pt x="50182" y="40692"/>
                  </a:lnTo>
                  <a:cubicBezTo>
                    <a:pt x="50192" y="40693"/>
                    <a:pt x="50203" y="40693"/>
                    <a:pt x="50214" y="40693"/>
                  </a:cubicBezTo>
                  <a:cubicBezTo>
                    <a:pt x="52246" y="40693"/>
                    <a:pt x="53515" y="38465"/>
                    <a:pt x="52471" y="36733"/>
                  </a:cubicBezTo>
                  <a:lnTo>
                    <a:pt x="31173" y="1268"/>
                  </a:lnTo>
                  <a:cubicBezTo>
                    <a:pt x="30744" y="504"/>
                    <a:pt x="29933" y="27"/>
                    <a:pt x="29074" y="4"/>
                  </a:cubicBezTo>
                  <a:cubicBezTo>
                    <a:pt x="29031" y="2"/>
                    <a:pt x="28988" y="1"/>
                    <a:pt x="28946"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38" name="Google Shape;738;g21e7270dd63_0_4013"/>
            <p:cNvSpPr/>
            <p:nvPr/>
          </p:nvSpPr>
          <p:spPr>
            <a:xfrm>
              <a:off x="2024150" y="2912900"/>
              <a:ext cx="1365775" cy="1429500"/>
            </a:xfrm>
            <a:custGeom>
              <a:rect b="b" l="l" r="r" t="t"/>
              <a:pathLst>
                <a:path extrusionOk="0" h="57180" w="54631">
                  <a:moveTo>
                    <a:pt x="24462" y="0"/>
                  </a:moveTo>
                  <a:cubicBezTo>
                    <a:pt x="24430" y="0"/>
                    <a:pt x="24397" y="1"/>
                    <a:pt x="24365" y="2"/>
                  </a:cubicBezTo>
                  <a:cubicBezTo>
                    <a:pt x="23506" y="50"/>
                    <a:pt x="22695" y="527"/>
                    <a:pt x="22242" y="1266"/>
                  </a:cubicBezTo>
                  <a:lnTo>
                    <a:pt x="1015" y="36613"/>
                  </a:lnTo>
                  <a:cubicBezTo>
                    <a:pt x="1" y="38359"/>
                    <a:pt x="1228" y="40572"/>
                    <a:pt x="3264" y="40572"/>
                  </a:cubicBezTo>
                  <a:cubicBezTo>
                    <a:pt x="3285" y="40572"/>
                    <a:pt x="3307" y="40572"/>
                    <a:pt x="3329" y="40572"/>
                  </a:cubicBezTo>
                  <a:lnTo>
                    <a:pt x="20692" y="40285"/>
                  </a:lnTo>
                  <a:lnTo>
                    <a:pt x="28634" y="55764"/>
                  </a:lnTo>
                  <a:cubicBezTo>
                    <a:pt x="29115" y="56701"/>
                    <a:pt x="30034" y="57179"/>
                    <a:pt x="30956" y="57179"/>
                  </a:cubicBezTo>
                  <a:cubicBezTo>
                    <a:pt x="31818" y="57179"/>
                    <a:pt x="32682" y="56761"/>
                    <a:pt x="33189" y="55908"/>
                  </a:cubicBezTo>
                  <a:lnTo>
                    <a:pt x="54130" y="21062"/>
                  </a:lnTo>
                  <a:cubicBezTo>
                    <a:pt x="54607" y="20275"/>
                    <a:pt x="54631" y="19321"/>
                    <a:pt x="54202" y="18534"/>
                  </a:cubicBezTo>
                  <a:cubicBezTo>
                    <a:pt x="53733" y="17585"/>
                    <a:pt x="52813" y="17107"/>
                    <a:pt x="51888" y="17107"/>
                  </a:cubicBezTo>
                  <a:cubicBezTo>
                    <a:pt x="51023" y="17107"/>
                    <a:pt x="50153" y="17525"/>
                    <a:pt x="49646" y="18367"/>
                  </a:cubicBezTo>
                  <a:lnTo>
                    <a:pt x="31138" y="49206"/>
                  </a:lnTo>
                  <a:lnTo>
                    <a:pt x="23888" y="35015"/>
                  </a:lnTo>
                  <a:lnTo>
                    <a:pt x="7932" y="35277"/>
                  </a:lnTo>
                  <a:lnTo>
                    <a:pt x="7932" y="35277"/>
                  </a:lnTo>
                  <a:lnTo>
                    <a:pt x="26726" y="3985"/>
                  </a:lnTo>
                  <a:cubicBezTo>
                    <a:pt x="27783" y="2224"/>
                    <a:pt x="26504" y="0"/>
                    <a:pt x="24462"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39" name="Google Shape;739;g21e7270dd63_0_4013"/>
            <p:cNvSpPr/>
            <p:nvPr/>
          </p:nvSpPr>
          <p:spPr>
            <a:xfrm>
              <a:off x="2399525" y="270925"/>
              <a:ext cx="2851325" cy="2828525"/>
            </a:xfrm>
            <a:custGeom>
              <a:rect b="b" l="l" r="r" t="t"/>
              <a:pathLst>
                <a:path extrusionOk="0" h="113141" w="114053">
                  <a:moveTo>
                    <a:pt x="43527" y="6177"/>
                  </a:moveTo>
                  <a:lnTo>
                    <a:pt x="54189" y="13022"/>
                  </a:lnTo>
                  <a:lnTo>
                    <a:pt x="55381" y="13809"/>
                  </a:lnTo>
                  <a:cubicBezTo>
                    <a:pt x="55870" y="14119"/>
                    <a:pt x="56436" y="14274"/>
                    <a:pt x="57003" y="14274"/>
                  </a:cubicBezTo>
                  <a:cubicBezTo>
                    <a:pt x="57569" y="14274"/>
                    <a:pt x="58136" y="14119"/>
                    <a:pt x="58625" y="13809"/>
                  </a:cubicBezTo>
                  <a:lnTo>
                    <a:pt x="59817" y="13022"/>
                  </a:lnTo>
                  <a:lnTo>
                    <a:pt x="70502" y="6201"/>
                  </a:lnTo>
                  <a:lnTo>
                    <a:pt x="76322" y="17482"/>
                  </a:lnTo>
                  <a:lnTo>
                    <a:pt x="76966" y="18722"/>
                  </a:lnTo>
                  <a:cubicBezTo>
                    <a:pt x="77504" y="19752"/>
                    <a:pt x="78571" y="20369"/>
                    <a:pt x="79737" y="20369"/>
                  </a:cubicBezTo>
                  <a:cubicBezTo>
                    <a:pt x="79760" y="20369"/>
                    <a:pt x="79782" y="20368"/>
                    <a:pt x="79804" y="20368"/>
                  </a:cubicBezTo>
                  <a:lnTo>
                    <a:pt x="81211" y="20297"/>
                  </a:lnTo>
                  <a:lnTo>
                    <a:pt x="93875" y="19700"/>
                  </a:lnTo>
                  <a:lnTo>
                    <a:pt x="93279" y="32389"/>
                  </a:lnTo>
                  <a:lnTo>
                    <a:pt x="93208" y="33772"/>
                  </a:lnTo>
                  <a:cubicBezTo>
                    <a:pt x="93160" y="34941"/>
                    <a:pt x="93780" y="36038"/>
                    <a:pt x="94853" y="36610"/>
                  </a:cubicBezTo>
                  <a:lnTo>
                    <a:pt x="96117" y="37278"/>
                  </a:lnTo>
                  <a:lnTo>
                    <a:pt x="107375" y="43074"/>
                  </a:lnTo>
                  <a:lnTo>
                    <a:pt x="100530" y="53759"/>
                  </a:lnTo>
                  <a:lnTo>
                    <a:pt x="99743" y="54951"/>
                  </a:lnTo>
                  <a:cubicBezTo>
                    <a:pt x="99123" y="55929"/>
                    <a:pt x="99123" y="57217"/>
                    <a:pt x="99743" y="58195"/>
                  </a:cubicBezTo>
                  <a:lnTo>
                    <a:pt x="100530" y="59387"/>
                  </a:lnTo>
                  <a:lnTo>
                    <a:pt x="107351" y="70049"/>
                  </a:lnTo>
                  <a:lnTo>
                    <a:pt x="96070" y="75868"/>
                  </a:lnTo>
                  <a:lnTo>
                    <a:pt x="94829" y="76536"/>
                  </a:lnTo>
                  <a:cubicBezTo>
                    <a:pt x="93780" y="77061"/>
                    <a:pt x="93160" y="78158"/>
                    <a:pt x="93184" y="79350"/>
                  </a:cubicBezTo>
                  <a:lnTo>
                    <a:pt x="93232" y="80781"/>
                  </a:lnTo>
                  <a:lnTo>
                    <a:pt x="93828" y="93470"/>
                  </a:lnTo>
                  <a:lnTo>
                    <a:pt x="81163" y="92873"/>
                  </a:lnTo>
                  <a:lnTo>
                    <a:pt x="79756" y="92802"/>
                  </a:lnTo>
                  <a:cubicBezTo>
                    <a:pt x="79715" y="92800"/>
                    <a:pt x="79674" y="92799"/>
                    <a:pt x="79633" y="92799"/>
                  </a:cubicBezTo>
                  <a:cubicBezTo>
                    <a:pt x="78531" y="92799"/>
                    <a:pt x="77471" y="93413"/>
                    <a:pt x="76942" y="94448"/>
                  </a:cubicBezTo>
                  <a:lnTo>
                    <a:pt x="76274" y="95688"/>
                  </a:lnTo>
                  <a:lnTo>
                    <a:pt x="70502" y="106921"/>
                  </a:lnTo>
                  <a:lnTo>
                    <a:pt x="59817" y="100052"/>
                  </a:lnTo>
                  <a:lnTo>
                    <a:pt x="58625" y="99289"/>
                  </a:lnTo>
                  <a:cubicBezTo>
                    <a:pt x="58136" y="98967"/>
                    <a:pt x="57569" y="98806"/>
                    <a:pt x="57003" y="98806"/>
                  </a:cubicBezTo>
                  <a:cubicBezTo>
                    <a:pt x="56436" y="98806"/>
                    <a:pt x="55870" y="98967"/>
                    <a:pt x="55381" y="99289"/>
                  </a:cubicBezTo>
                  <a:lnTo>
                    <a:pt x="54189" y="100052"/>
                  </a:lnTo>
                  <a:lnTo>
                    <a:pt x="43527" y="106921"/>
                  </a:lnTo>
                  <a:lnTo>
                    <a:pt x="37708" y="95640"/>
                  </a:lnTo>
                  <a:lnTo>
                    <a:pt x="36158" y="92659"/>
                  </a:lnTo>
                  <a:lnTo>
                    <a:pt x="32819" y="92802"/>
                  </a:lnTo>
                  <a:lnTo>
                    <a:pt x="20154" y="93398"/>
                  </a:lnTo>
                  <a:lnTo>
                    <a:pt x="20154" y="93398"/>
                  </a:lnTo>
                  <a:lnTo>
                    <a:pt x="20750" y="80734"/>
                  </a:lnTo>
                  <a:lnTo>
                    <a:pt x="20798" y="79303"/>
                  </a:lnTo>
                  <a:cubicBezTo>
                    <a:pt x="20870" y="78134"/>
                    <a:pt x="20226" y="77037"/>
                    <a:pt x="19152" y="76512"/>
                  </a:cubicBezTo>
                  <a:lnTo>
                    <a:pt x="17912" y="75844"/>
                  </a:lnTo>
                  <a:lnTo>
                    <a:pt x="6631" y="70025"/>
                  </a:lnTo>
                  <a:lnTo>
                    <a:pt x="13476" y="59364"/>
                  </a:lnTo>
                  <a:lnTo>
                    <a:pt x="14239" y="58171"/>
                  </a:lnTo>
                  <a:cubicBezTo>
                    <a:pt x="14859" y="57193"/>
                    <a:pt x="14859" y="55905"/>
                    <a:pt x="14239" y="54927"/>
                  </a:cubicBezTo>
                  <a:lnTo>
                    <a:pt x="13476" y="53735"/>
                  </a:lnTo>
                  <a:lnTo>
                    <a:pt x="6631" y="43050"/>
                  </a:lnTo>
                  <a:lnTo>
                    <a:pt x="17912" y="37230"/>
                  </a:lnTo>
                  <a:lnTo>
                    <a:pt x="19152" y="36586"/>
                  </a:lnTo>
                  <a:cubicBezTo>
                    <a:pt x="20202" y="36038"/>
                    <a:pt x="20822" y="34941"/>
                    <a:pt x="20798" y="33748"/>
                  </a:cubicBezTo>
                  <a:lnTo>
                    <a:pt x="20750" y="32341"/>
                  </a:lnTo>
                  <a:lnTo>
                    <a:pt x="20154" y="19676"/>
                  </a:lnTo>
                  <a:lnTo>
                    <a:pt x="32819" y="20273"/>
                  </a:lnTo>
                  <a:lnTo>
                    <a:pt x="34226" y="20344"/>
                  </a:lnTo>
                  <a:cubicBezTo>
                    <a:pt x="34267" y="20346"/>
                    <a:pt x="34308" y="20347"/>
                    <a:pt x="34349" y="20347"/>
                  </a:cubicBezTo>
                  <a:cubicBezTo>
                    <a:pt x="35450" y="20347"/>
                    <a:pt x="36511" y="19733"/>
                    <a:pt x="37040" y="18699"/>
                  </a:cubicBezTo>
                  <a:lnTo>
                    <a:pt x="37708" y="17434"/>
                  </a:lnTo>
                  <a:lnTo>
                    <a:pt x="43527" y="6177"/>
                  </a:lnTo>
                  <a:close/>
                  <a:moveTo>
                    <a:pt x="42676" y="1"/>
                  </a:moveTo>
                  <a:cubicBezTo>
                    <a:pt x="41593" y="1"/>
                    <a:pt x="40534" y="588"/>
                    <a:pt x="39998" y="1645"/>
                  </a:cubicBezTo>
                  <a:lnTo>
                    <a:pt x="33057" y="15049"/>
                  </a:lnTo>
                  <a:lnTo>
                    <a:pt x="17960" y="14382"/>
                  </a:lnTo>
                  <a:cubicBezTo>
                    <a:pt x="17906" y="14379"/>
                    <a:pt x="17852" y="14377"/>
                    <a:pt x="17798" y="14377"/>
                  </a:cubicBezTo>
                  <a:cubicBezTo>
                    <a:pt x="16128" y="14377"/>
                    <a:pt x="14742" y="15797"/>
                    <a:pt x="14812" y="17530"/>
                  </a:cubicBezTo>
                  <a:lnTo>
                    <a:pt x="15527" y="32627"/>
                  </a:lnTo>
                  <a:lnTo>
                    <a:pt x="2099" y="39568"/>
                  </a:lnTo>
                  <a:cubicBezTo>
                    <a:pt x="525" y="40379"/>
                    <a:pt x="1" y="42358"/>
                    <a:pt x="955" y="43861"/>
                  </a:cubicBezTo>
                  <a:lnTo>
                    <a:pt x="9087" y="56597"/>
                  </a:lnTo>
                  <a:lnTo>
                    <a:pt x="955" y="69309"/>
                  </a:lnTo>
                  <a:cubicBezTo>
                    <a:pt x="1" y="70812"/>
                    <a:pt x="525" y="72815"/>
                    <a:pt x="2099" y="73602"/>
                  </a:cubicBezTo>
                  <a:lnTo>
                    <a:pt x="15527" y="80567"/>
                  </a:lnTo>
                  <a:lnTo>
                    <a:pt x="14812" y="95640"/>
                  </a:lnTo>
                  <a:cubicBezTo>
                    <a:pt x="14718" y="97377"/>
                    <a:pt x="16125" y="98813"/>
                    <a:pt x="17874" y="98813"/>
                  </a:cubicBezTo>
                  <a:cubicBezTo>
                    <a:pt x="17903" y="98813"/>
                    <a:pt x="17931" y="98813"/>
                    <a:pt x="17960" y="98812"/>
                  </a:cubicBezTo>
                  <a:lnTo>
                    <a:pt x="33057" y="98097"/>
                  </a:lnTo>
                  <a:lnTo>
                    <a:pt x="39998" y="111501"/>
                  </a:lnTo>
                  <a:cubicBezTo>
                    <a:pt x="40537" y="112547"/>
                    <a:pt x="41602" y="113140"/>
                    <a:pt x="42691" y="113140"/>
                  </a:cubicBezTo>
                  <a:cubicBezTo>
                    <a:pt x="43240" y="113140"/>
                    <a:pt x="43795" y="112989"/>
                    <a:pt x="44291" y="112669"/>
                  </a:cubicBezTo>
                  <a:lnTo>
                    <a:pt x="57027" y="104536"/>
                  </a:lnTo>
                  <a:lnTo>
                    <a:pt x="69763" y="112669"/>
                  </a:lnTo>
                  <a:cubicBezTo>
                    <a:pt x="70259" y="112989"/>
                    <a:pt x="70813" y="113140"/>
                    <a:pt x="71362" y="113140"/>
                  </a:cubicBezTo>
                  <a:cubicBezTo>
                    <a:pt x="72451" y="113140"/>
                    <a:pt x="73517" y="112547"/>
                    <a:pt x="74056" y="111501"/>
                  </a:cubicBezTo>
                  <a:lnTo>
                    <a:pt x="80996" y="98097"/>
                  </a:lnTo>
                  <a:lnTo>
                    <a:pt x="96070" y="98812"/>
                  </a:lnTo>
                  <a:cubicBezTo>
                    <a:pt x="96111" y="98814"/>
                    <a:pt x="96153" y="98815"/>
                    <a:pt x="96194" y="98815"/>
                  </a:cubicBezTo>
                  <a:cubicBezTo>
                    <a:pt x="97903" y="98815"/>
                    <a:pt x="99288" y="97387"/>
                    <a:pt x="99242" y="95640"/>
                  </a:cubicBezTo>
                  <a:lnTo>
                    <a:pt x="98526" y="80567"/>
                  </a:lnTo>
                  <a:lnTo>
                    <a:pt x="111930" y="73602"/>
                  </a:lnTo>
                  <a:cubicBezTo>
                    <a:pt x="113528" y="72815"/>
                    <a:pt x="114053" y="70812"/>
                    <a:pt x="113099" y="69309"/>
                  </a:cubicBezTo>
                  <a:lnTo>
                    <a:pt x="104966" y="56597"/>
                  </a:lnTo>
                  <a:lnTo>
                    <a:pt x="113099" y="43861"/>
                  </a:lnTo>
                  <a:cubicBezTo>
                    <a:pt x="114053" y="42358"/>
                    <a:pt x="113528" y="40379"/>
                    <a:pt x="111930" y="39568"/>
                  </a:cubicBezTo>
                  <a:lnTo>
                    <a:pt x="98526" y="32627"/>
                  </a:lnTo>
                  <a:lnTo>
                    <a:pt x="99242" y="17530"/>
                  </a:lnTo>
                  <a:cubicBezTo>
                    <a:pt x="99336" y="15793"/>
                    <a:pt x="97905" y="14357"/>
                    <a:pt x="96155" y="14357"/>
                  </a:cubicBezTo>
                  <a:cubicBezTo>
                    <a:pt x="96127" y="14357"/>
                    <a:pt x="96098" y="14357"/>
                    <a:pt x="96070" y="14358"/>
                  </a:cubicBezTo>
                  <a:lnTo>
                    <a:pt x="80996" y="15049"/>
                  </a:lnTo>
                  <a:lnTo>
                    <a:pt x="74056" y="1645"/>
                  </a:lnTo>
                  <a:cubicBezTo>
                    <a:pt x="73503" y="588"/>
                    <a:pt x="72439" y="1"/>
                    <a:pt x="71347" y="1"/>
                  </a:cubicBezTo>
                  <a:cubicBezTo>
                    <a:pt x="70789" y="1"/>
                    <a:pt x="70223" y="154"/>
                    <a:pt x="69715" y="477"/>
                  </a:cubicBezTo>
                  <a:lnTo>
                    <a:pt x="57003" y="8610"/>
                  </a:lnTo>
                  <a:lnTo>
                    <a:pt x="44291" y="477"/>
                  </a:lnTo>
                  <a:cubicBezTo>
                    <a:pt x="43790" y="154"/>
                    <a:pt x="43230" y="1"/>
                    <a:pt x="42676"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40" name="Google Shape;740;g21e7270dd63_0_4013"/>
            <p:cNvSpPr/>
            <p:nvPr/>
          </p:nvSpPr>
          <p:spPr>
            <a:xfrm>
              <a:off x="2979100" y="812300"/>
              <a:ext cx="1729175" cy="1728000"/>
            </a:xfrm>
            <a:custGeom>
              <a:rect b="b" l="l" r="r" t="t"/>
              <a:pathLst>
                <a:path extrusionOk="0" h="69120" w="69167">
                  <a:moveTo>
                    <a:pt x="34583" y="5200"/>
                  </a:moveTo>
                  <a:cubicBezTo>
                    <a:pt x="50777" y="5200"/>
                    <a:pt x="63919" y="18390"/>
                    <a:pt x="63919" y="34536"/>
                  </a:cubicBezTo>
                  <a:cubicBezTo>
                    <a:pt x="63919" y="50707"/>
                    <a:pt x="50777" y="63872"/>
                    <a:pt x="34583" y="63872"/>
                  </a:cubicBezTo>
                  <a:cubicBezTo>
                    <a:pt x="18436" y="63872"/>
                    <a:pt x="5247" y="50731"/>
                    <a:pt x="5247" y="34536"/>
                  </a:cubicBezTo>
                  <a:cubicBezTo>
                    <a:pt x="5247" y="18390"/>
                    <a:pt x="18389" y="5200"/>
                    <a:pt x="34583" y="5200"/>
                  </a:cubicBezTo>
                  <a:close/>
                  <a:moveTo>
                    <a:pt x="34583" y="1"/>
                  </a:moveTo>
                  <a:cubicBezTo>
                    <a:pt x="15503" y="1"/>
                    <a:pt x="0" y="15456"/>
                    <a:pt x="0" y="34536"/>
                  </a:cubicBezTo>
                  <a:cubicBezTo>
                    <a:pt x="0" y="53617"/>
                    <a:pt x="15527" y="69120"/>
                    <a:pt x="34583" y="69120"/>
                  </a:cubicBezTo>
                  <a:cubicBezTo>
                    <a:pt x="53639" y="69120"/>
                    <a:pt x="69166" y="53664"/>
                    <a:pt x="69166" y="34584"/>
                  </a:cubicBezTo>
                  <a:cubicBezTo>
                    <a:pt x="69166" y="15504"/>
                    <a:pt x="53639" y="1"/>
                    <a:pt x="34583"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41" name="Google Shape;741;g21e7270dd63_0_4013"/>
            <p:cNvSpPr/>
            <p:nvPr/>
          </p:nvSpPr>
          <p:spPr>
            <a:xfrm>
              <a:off x="3378575" y="1247125"/>
              <a:ext cx="927800" cy="856175"/>
            </a:xfrm>
            <a:custGeom>
              <a:rect b="b" l="l" r="r" t="t"/>
              <a:pathLst>
                <a:path extrusionOk="0" h="34247" w="37112">
                  <a:moveTo>
                    <a:pt x="18628" y="8915"/>
                  </a:moveTo>
                  <a:lnTo>
                    <a:pt x="21466" y="14735"/>
                  </a:lnTo>
                  <a:lnTo>
                    <a:pt x="27882" y="15641"/>
                  </a:lnTo>
                  <a:lnTo>
                    <a:pt x="23207" y="20125"/>
                  </a:lnTo>
                  <a:lnTo>
                    <a:pt x="24328" y="26517"/>
                  </a:lnTo>
                  <a:lnTo>
                    <a:pt x="18604" y="23464"/>
                  </a:lnTo>
                  <a:lnTo>
                    <a:pt x="12928" y="26517"/>
                  </a:lnTo>
                  <a:lnTo>
                    <a:pt x="14072" y="20125"/>
                  </a:lnTo>
                  <a:lnTo>
                    <a:pt x="9398" y="15641"/>
                  </a:lnTo>
                  <a:lnTo>
                    <a:pt x="15814" y="14735"/>
                  </a:lnTo>
                  <a:lnTo>
                    <a:pt x="18628" y="8915"/>
                  </a:lnTo>
                  <a:close/>
                  <a:moveTo>
                    <a:pt x="18568" y="1"/>
                  </a:moveTo>
                  <a:cubicBezTo>
                    <a:pt x="17734" y="1"/>
                    <a:pt x="16899" y="436"/>
                    <a:pt x="16481" y="1307"/>
                  </a:cubicBezTo>
                  <a:lnTo>
                    <a:pt x="12260" y="10012"/>
                  </a:lnTo>
                  <a:lnTo>
                    <a:pt x="2696" y="11324"/>
                  </a:lnTo>
                  <a:cubicBezTo>
                    <a:pt x="788" y="11610"/>
                    <a:pt x="1" y="13971"/>
                    <a:pt x="1408" y="15307"/>
                  </a:cubicBezTo>
                  <a:lnTo>
                    <a:pt x="8372" y="22009"/>
                  </a:lnTo>
                  <a:lnTo>
                    <a:pt x="6679" y="31525"/>
                  </a:lnTo>
                  <a:cubicBezTo>
                    <a:pt x="6416" y="33026"/>
                    <a:pt x="7600" y="34246"/>
                    <a:pt x="8952" y="34246"/>
                  </a:cubicBezTo>
                  <a:cubicBezTo>
                    <a:pt x="9319" y="34246"/>
                    <a:pt x="9699" y="34157"/>
                    <a:pt x="10066" y="33958"/>
                  </a:cubicBezTo>
                  <a:lnTo>
                    <a:pt x="18604" y="29403"/>
                  </a:lnTo>
                  <a:lnTo>
                    <a:pt x="27071" y="33958"/>
                  </a:lnTo>
                  <a:cubicBezTo>
                    <a:pt x="27432" y="34157"/>
                    <a:pt x="27808" y="34246"/>
                    <a:pt x="28172" y="34246"/>
                  </a:cubicBezTo>
                  <a:cubicBezTo>
                    <a:pt x="29513" y="34246"/>
                    <a:pt x="30696" y="33026"/>
                    <a:pt x="30434" y="31525"/>
                  </a:cubicBezTo>
                  <a:lnTo>
                    <a:pt x="28740" y="22009"/>
                  </a:lnTo>
                  <a:lnTo>
                    <a:pt x="35729" y="15307"/>
                  </a:lnTo>
                  <a:cubicBezTo>
                    <a:pt x="37112" y="13971"/>
                    <a:pt x="36349" y="11610"/>
                    <a:pt x="34441" y="11324"/>
                  </a:cubicBezTo>
                  <a:lnTo>
                    <a:pt x="24877" y="10012"/>
                  </a:lnTo>
                  <a:lnTo>
                    <a:pt x="20655" y="1307"/>
                  </a:lnTo>
                  <a:cubicBezTo>
                    <a:pt x="20238" y="436"/>
                    <a:pt x="19403" y="1"/>
                    <a:pt x="18568"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sp>
        <p:nvSpPr>
          <p:cNvPr id="742" name="Google Shape;742;g21e7270dd63_0_4013"/>
          <p:cNvSpPr/>
          <p:nvPr/>
        </p:nvSpPr>
        <p:spPr>
          <a:xfrm>
            <a:off x="1724077" y="7244685"/>
            <a:ext cx="1442787" cy="1056422"/>
          </a:xfrm>
          <a:custGeom>
            <a:rect b="b" l="l" r="r" t="t"/>
            <a:pathLst>
              <a:path extrusionOk="0" h="95002" w="129747">
                <a:moveTo>
                  <a:pt x="33988" y="6039"/>
                </a:moveTo>
                <a:cubicBezTo>
                  <a:pt x="42049" y="7184"/>
                  <a:pt x="48465" y="13600"/>
                  <a:pt x="49586" y="21637"/>
                </a:cubicBezTo>
                <a:lnTo>
                  <a:pt x="33988" y="21637"/>
                </a:lnTo>
                <a:lnTo>
                  <a:pt x="33988" y="6039"/>
                </a:lnTo>
                <a:close/>
                <a:moveTo>
                  <a:pt x="31459" y="720"/>
                </a:moveTo>
                <a:cubicBezTo>
                  <a:pt x="30028" y="720"/>
                  <a:pt x="28860" y="1865"/>
                  <a:pt x="28860" y="3296"/>
                </a:cubicBezTo>
                <a:lnTo>
                  <a:pt x="28860" y="24213"/>
                </a:lnTo>
                <a:cubicBezTo>
                  <a:pt x="28836" y="25644"/>
                  <a:pt x="30005" y="26789"/>
                  <a:pt x="31436" y="26789"/>
                </a:cubicBezTo>
                <a:lnTo>
                  <a:pt x="52352" y="26789"/>
                </a:lnTo>
                <a:cubicBezTo>
                  <a:pt x="53783" y="26789"/>
                  <a:pt x="54952" y="25644"/>
                  <a:pt x="54952" y="24213"/>
                </a:cubicBezTo>
                <a:cubicBezTo>
                  <a:pt x="54952" y="11238"/>
                  <a:pt x="44410" y="720"/>
                  <a:pt x="31459" y="720"/>
                </a:cubicBezTo>
                <a:close/>
                <a:moveTo>
                  <a:pt x="20941" y="13981"/>
                </a:moveTo>
                <a:lnTo>
                  <a:pt x="20941" y="32131"/>
                </a:lnTo>
                <a:cubicBezTo>
                  <a:pt x="20941" y="33562"/>
                  <a:pt x="22110" y="34731"/>
                  <a:pt x="23541" y="34731"/>
                </a:cubicBezTo>
                <a:lnTo>
                  <a:pt x="41691" y="34731"/>
                </a:lnTo>
                <a:cubicBezTo>
                  <a:pt x="40427" y="43603"/>
                  <a:pt x="32771" y="50496"/>
                  <a:pt x="23541" y="50496"/>
                </a:cubicBezTo>
                <a:cubicBezTo>
                  <a:pt x="13405" y="50472"/>
                  <a:pt x="5176" y="42244"/>
                  <a:pt x="5176" y="32131"/>
                </a:cubicBezTo>
                <a:cubicBezTo>
                  <a:pt x="5176" y="22901"/>
                  <a:pt x="12021" y="15221"/>
                  <a:pt x="20941" y="13981"/>
                </a:cubicBezTo>
                <a:close/>
                <a:moveTo>
                  <a:pt x="23493" y="8615"/>
                </a:moveTo>
                <a:cubicBezTo>
                  <a:pt x="10543" y="8615"/>
                  <a:pt x="1" y="19157"/>
                  <a:pt x="1" y="32108"/>
                </a:cubicBezTo>
                <a:cubicBezTo>
                  <a:pt x="1" y="45035"/>
                  <a:pt x="10567" y="55600"/>
                  <a:pt x="23493" y="55600"/>
                </a:cubicBezTo>
                <a:cubicBezTo>
                  <a:pt x="23508" y="55600"/>
                  <a:pt x="23523" y="55600"/>
                  <a:pt x="23537" y="55600"/>
                </a:cubicBezTo>
                <a:cubicBezTo>
                  <a:pt x="36492" y="55600"/>
                  <a:pt x="47010" y="45091"/>
                  <a:pt x="47010" y="32131"/>
                </a:cubicBezTo>
                <a:cubicBezTo>
                  <a:pt x="47010" y="30700"/>
                  <a:pt x="45865" y="29532"/>
                  <a:pt x="44434" y="29532"/>
                </a:cubicBezTo>
                <a:lnTo>
                  <a:pt x="26093" y="29532"/>
                </a:lnTo>
                <a:lnTo>
                  <a:pt x="26093" y="11215"/>
                </a:lnTo>
                <a:cubicBezTo>
                  <a:pt x="26093" y="9784"/>
                  <a:pt x="24924" y="8615"/>
                  <a:pt x="23493" y="8615"/>
                </a:cubicBezTo>
                <a:close/>
                <a:moveTo>
                  <a:pt x="127086" y="0"/>
                </a:moveTo>
                <a:cubicBezTo>
                  <a:pt x="127035" y="0"/>
                  <a:pt x="126984" y="2"/>
                  <a:pt x="126932" y="5"/>
                </a:cubicBezTo>
                <a:lnTo>
                  <a:pt x="116367" y="553"/>
                </a:lnTo>
                <a:cubicBezTo>
                  <a:pt x="114936" y="649"/>
                  <a:pt x="113839" y="1841"/>
                  <a:pt x="113934" y="3272"/>
                </a:cubicBezTo>
                <a:cubicBezTo>
                  <a:pt x="114003" y="4659"/>
                  <a:pt x="115170" y="5732"/>
                  <a:pt x="116544" y="5732"/>
                </a:cubicBezTo>
                <a:cubicBezTo>
                  <a:pt x="116588" y="5732"/>
                  <a:pt x="116632" y="5731"/>
                  <a:pt x="116677" y="5729"/>
                </a:cubicBezTo>
                <a:lnTo>
                  <a:pt x="119897" y="5538"/>
                </a:lnTo>
                <a:lnTo>
                  <a:pt x="119897" y="5538"/>
                </a:lnTo>
                <a:cubicBezTo>
                  <a:pt x="96809" y="25668"/>
                  <a:pt x="69358" y="41338"/>
                  <a:pt x="38233" y="52190"/>
                </a:cubicBezTo>
                <a:cubicBezTo>
                  <a:pt x="36897" y="52667"/>
                  <a:pt x="36182" y="54145"/>
                  <a:pt x="36659" y="55481"/>
                </a:cubicBezTo>
                <a:cubicBezTo>
                  <a:pt x="37040" y="56554"/>
                  <a:pt x="38018" y="57198"/>
                  <a:pt x="39092" y="57198"/>
                </a:cubicBezTo>
                <a:cubicBezTo>
                  <a:pt x="39354" y="57198"/>
                  <a:pt x="39664" y="57151"/>
                  <a:pt x="39926" y="57055"/>
                </a:cubicBezTo>
                <a:cubicBezTo>
                  <a:pt x="71767" y="45989"/>
                  <a:pt x="99815" y="29937"/>
                  <a:pt x="123474" y="9259"/>
                </a:cubicBezTo>
                <a:lnTo>
                  <a:pt x="123474" y="9259"/>
                </a:lnTo>
                <a:lnTo>
                  <a:pt x="122997" y="12646"/>
                </a:lnTo>
                <a:cubicBezTo>
                  <a:pt x="122782" y="14029"/>
                  <a:pt x="123760" y="15341"/>
                  <a:pt x="125167" y="15555"/>
                </a:cubicBezTo>
                <a:cubicBezTo>
                  <a:pt x="125311" y="15579"/>
                  <a:pt x="125430" y="15579"/>
                  <a:pt x="125549" y="15579"/>
                </a:cubicBezTo>
                <a:cubicBezTo>
                  <a:pt x="126837" y="15579"/>
                  <a:pt x="127934" y="14673"/>
                  <a:pt x="128125" y="13385"/>
                </a:cubicBezTo>
                <a:lnTo>
                  <a:pt x="129627" y="2938"/>
                </a:lnTo>
                <a:cubicBezTo>
                  <a:pt x="129747" y="2175"/>
                  <a:pt x="129508" y="1388"/>
                  <a:pt x="128984" y="840"/>
                </a:cubicBezTo>
                <a:cubicBezTo>
                  <a:pt x="128472" y="306"/>
                  <a:pt x="127794" y="0"/>
                  <a:pt x="127086" y="0"/>
                </a:cubicBezTo>
                <a:close/>
                <a:moveTo>
                  <a:pt x="51088" y="69696"/>
                </a:moveTo>
                <a:lnTo>
                  <a:pt x="51088" y="89826"/>
                </a:lnTo>
                <a:lnTo>
                  <a:pt x="43051" y="89826"/>
                </a:lnTo>
                <a:lnTo>
                  <a:pt x="43051" y="69696"/>
                </a:lnTo>
                <a:close/>
                <a:moveTo>
                  <a:pt x="75535" y="56459"/>
                </a:moveTo>
                <a:lnTo>
                  <a:pt x="75535" y="89826"/>
                </a:lnTo>
                <a:lnTo>
                  <a:pt x="67497" y="89826"/>
                </a:lnTo>
                <a:lnTo>
                  <a:pt x="67497" y="56459"/>
                </a:lnTo>
                <a:close/>
                <a:moveTo>
                  <a:pt x="100005" y="42626"/>
                </a:moveTo>
                <a:lnTo>
                  <a:pt x="100005" y="89826"/>
                </a:lnTo>
                <a:lnTo>
                  <a:pt x="91992" y="89826"/>
                </a:lnTo>
                <a:lnTo>
                  <a:pt x="91992" y="42626"/>
                </a:lnTo>
                <a:close/>
                <a:moveTo>
                  <a:pt x="124476" y="30176"/>
                </a:moveTo>
                <a:lnTo>
                  <a:pt x="124476" y="89826"/>
                </a:lnTo>
                <a:lnTo>
                  <a:pt x="116462" y="89826"/>
                </a:lnTo>
                <a:lnTo>
                  <a:pt x="116462" y="30176"/>
                </a:lnTo>
                <a:close/>
                <a:moveTo>
                  <a:pt x="40475" y="64544"/>
                </a:moveTo>
                <a:cubicBezTo>
                  <a:pt x="39044" y="64544"/>
                  <a:pt x="37875" y="65713"/>
                  <a:pt x="37875" y="67144"/>
                </a:cubicBezTo>
                <a:lnTo>
                  <a:pt x="37875" y="92425"/>
                </a:lnTo>
                <a:cubicBezTo>
                  <a:pt x="37875" y="93856"/>
                  <a:pt x="39044" y="95001"/>
                  <a:pt x="40475" y="95001"/>
                </a:cubicBezTo>
                <a:lnTo>
                  <a:pt x="53640" y="95001"/>
                </a:lnTo>
                <a:cubicBezTo>
                  <a:pt x="55071" y="95001"/>
                  <a:pt x="56240" y="93856"/>
                  <a:pt x="56240" y="92425"/>
                </a:cubicBezTo>
                <a:lnTo>
                  <a:pt x="56240" y="67144"/>
                </a:lnTo>
                <a:cubicBezTo>
                  <a:pt x="56240" y="65713"/>
                  <a:pt x="55071" y="64544"/>
                  <a:pt x="53640" y="64544"/>
                </a:cubicBezTo>
                <a:close/>
                <a:moveTo>
                  <a:pt x="78111" y="51283"/>
                </a:moveTo>
                <a:lnTo>
                  <a:pt x="64945" y="51307"/>
                </a:lnTo>
                <a:cubicBezTo>
                  <a:pt x="63514" y="51307"/>
                  <a:pt x="62346" y="52476"/>
                  <a:pt x="62346" y="53907"/>
                </a:cubicBezTo>
                <a:lnTo>
                  <a:pt x="62346" y="92401"/>
                </a:lnTo>
                <a:cubicBezTo>
                  <a:pt x="62346" y="93833"/>
                  <a:pt x="63514" y="95001"/>
                  <a:pt x="64945" y="95001"/>
                </a:cubicBezTo>
                <a:lnTo>
                  <a:pt x="78111" y="95001"/>
                </a:lnTo>
                <a:cubicBezTo>
                  <a:pt x="79542" y="95001"/>
                  <a:pt x="80710" y="93833"/>
                  <a:pt x="80710" y="92401"/>
                </a:cubicBezTo>
                <a:lnTo>
                  <a:pt x="80710" y="53859"/>
                </a:lnTo>
                <a:cubicBezTo>
                  <a:pt x="80710" y="52428"/>
                  <a:pt x="79542" y="51283"/>
                  <a:pt x="78111" y="51283"/>
                </a:cubicBezTo>
                <a:close/>
                <a:moveTo>
                  <a:pt x="102605" y="37450"/>
                </a:moveTo>
                <a:lnTo>
                  <a:pt x="89416" y="37474"/>
                </a:lnTo>
                <a:cubicBezTo>
                  <a:pt x="87985" y="37474"/>
                  <a:pt x="86816" y="38643"/>
                  <a:pt x="86816" y="40050"/>
                </a:cubicBezTo>
                <a:lnTo>
                  <a:pt x="86816" y="92401"/>
                </a:lnTo>
                <a:cubicBezTo>
                  <a:pt x="86816" y="93833"/>
                  <a:pt x="87985" y="95001"/>
                  <a:pt x="89416" y="95001"/>
                </a:cubicBezTo>
                <a:lnTo>
                  <a:pt x="102605" y="95001"/>
                </a:lnTo>
                <a:cubicBezTo>
                  <a:pt x="104036" y="95001"/>
                  <a:pt x="105181" y="93833"/>
                  <a:pt x="105181" y="92401"/>
                </a:cubicBezTo>
                <a:lnTo>
                  <a:pt x="105181" y="40026"/>
                </a:lnTo>
                <a:cubicBezTo>
                  <a:pt x="105181" y="38595"/>
                  <a:pt x="104036" y="37450"/>
                  <a:pt x="102605" y="37450"/>
                </a:cubicBezTo>
                <a:close/>
                <a:moveTo>
                  <a:pt x="113862" y="25000"/>
                </a:moveTo>
                <a:cubicBezTo>
                  <a:pt x="112431" y="25000"/>
                  <a:pt x="111263" y="26169"/>
                  <a:pt x="111263" y="27600"/>
                </a:cubicBezTo>
                <a:lnTo>
                  <a:pt x="111263" y="92425"/>
                </a:lnTo>
                <a:cubicBezTo>
                  <a:pt x="111263" y="93856"/>
                  <a:pt x="112431" y="95001"/>
                  <a:pt x="113862" y="95001"/>
                </a:cubicBezTo>
                <a:lnTo>
                  <a:pt x="127028" y="95001"/>
                </a:lnTo>
                <a:cubicBezTo>
                  <a:pt x="128459" y="95001"/>
                  <a:pt x="129627" y="93856"/>
                  <a:pt x="129627" y="92425"/>
                </a:cubicBezTo>
                <a:lnTo>
                  <a:pt x="129627" y="27600"/>
                </a:lnTo>
                <a:cubicBezTo>
                  <a:pt x="129627" y="26169"/>
                  <a:pt x="128483" y="25000"/>
                  <a:pt x="127028" y="2500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6" name="Shape 746"/>
        <p:cNvGrpSpPr/>
        <p:nvPr/>
      </p:nvGrpSpPr>
      <p:grpSpPr>
        <a:xfrm>
          <a:off x="0" y="0"/>
          <a:ext cx="0" cy="0"/>
          <a:chOff x="0" y="0"/>
          <a:chExt cx="0" cy="0"/>
        </a:xfrm>
      </p:grpSpPr>
      <p:sp>
        <p:nvSpPr>
          <p:cNvPr id="747" name="Google Shape;747;g21e7270dd63_0_4066"/>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sz="5800">
                <a:solidFill>
                  <a:srgbClr val="00A54F"/>
                </a:solidFill>
                <a:latin typeface="Roboto Black"/>
                <a:ea typeface="Roboto Black"/>
                <a:cs typeface="Roboto Black"/>
                <a:sym typeface="Roboto Black"/>
              </a:rPr>
              <a:t>The Investment Environment is Conducive</a:t>
            </a:r>
            <a:endParaRPr sz="5800">
              <a:solidFill>
                <a:srgbClr val="00A54F"/>
              </a:solidFill>
              <a:latin typeface="Roboto Black"/>
              <a:ea typeface="Roboto Black"/>
              <a:cs typeface="Roboto Black"/>
              <a:sym typeface="Roboto Black"/>
            </a:endParaRPr>
          </a:p>
        </p:txBody>
      </p:sp>
      <p:sp>
        <p:nvSpPr>
          <p:cNvPr id="748" name="Google Shape;748;g21e7270dd63_0_4066"/>
          <p:cNvSpPr txBox="1"/>
          <p:nvPr/>
        </p:nvSpPr>
        <p:spPr>
          <a:xfrm>
            <a:off x="831211" y="12468600"/>
            <a:ext cx="7422600" cy="584700"/>
          </a:xfrm>
          <a:prstGeom prst="rect">
            <a:avLst/>
          </a:prstGeom>
          <a:noFill/>
          <a:ln>
            <a:noFill/>
          </a:ln>
        </p:spPr>
        <p:txBody>
          <a:bodyPr anchorCtr="0" anchor="t" bIns="121850" lIns="243800" spcFirstLastPara="1" rIns="243800" wrap="square" tIns="12185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2"/>
                </a:solidFill>
                <a:latin typeface="Roboto"/>
                <a:ea typeface="Roboto"/>
                <a:cs typeface="Roboto"/>
                <a:sym typeface="Roboto"/>
              </a:rPr>
              <a:t>Source: World Bank, UNCTAD, CBK, KNBS</a:t>
            </a:r>
            <a:endParaRPr b="0" i="0" sz="2200" u="none" cap="none" strike="noStrike">
              <a:solidFill>
                <a:schemeClr val="dk2"/>
              </a:solidFill>
              <a:latin typeface="Roboto"/>
              <a:ea typeface="Roboto"/>
              <a:cs typeface="Roboto"/>
              <a:sym typeface="Roboto"/>
            </a:endParaRPr>
          </a:p>
        </p:txBody>
      </p:sp>
      <p:sp>
        <p:nvSpPr>
          <p:cNvPr id="749" name="Google Shape;749;g21e7270dd63_0_4066"/>
          <p:cNvSpPr txBox="1"/>
          <p:nvPr/>
        </p:nvSpPr>
        <p:spPr>
          <a:xfrm>
            <a:off x="12089405" y="3255523"/>
            <a:ext cx="10114200" cy="1600800"/>
          </a:xfrm>
          <a:prstGeom prst="rect">
            <a:avLst/>
          </a:prstGeom>
          <a:noFill/>
          <a:ln>
            <a:noFill/>
          </a:ln>
        </p:spPr>
        <p:txBody>
          <a:bodyPr anchorCtr="0" anchor="t" bIns="0" lIns="0" spcFirstLastPara="1" rIns="0" wrap="square" tIns="0">
            <a:spAutoFit/>
          </a:bodyPr>
          <a:lstStyle/>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Guaranteed repatriation of capital and profits  </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Constitutional protection against expropriation </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Investment guarantee against non-commercial risks: ICSID, MIGA and ATIA</a:t>
            </a:r>
            <a:endParaRPr b="0" i="0" sz="2600" u="none" cap="none" strike="noStrike">
              <a:solidFill>
                <a:schemeClr val="dk2"/>
              </a:solidFill>
              <a:latin typeface="Roboto"/>
              <a:ea typeface="Roboto"/>
              <a:cs typeface="Roboto"/>
              <a:sym typeface="Roboto"/>
            </a:endParaRPr>
          </a:p>
        </p:txBody>
      </p:sp>
      <p:sp>
        <p:nvSpPr>
          <p:cNvPr id="750" name="Google Shape;750;g21e7270dd63_0_4066"/>
          <p:cNvSpPr txBox="1"/>
          <p:nvPr/>
        </p:nvSpPr>
        <p:spPr>
          <a:xfrm>
            <a:off x="12109923" y="5777333"/>
            <a:ext cx="10114200" cy="1600800"/>
          </a:xfrm>
          <a:prstGeom prst="rect">
            <a:avLst/>
          </a:prstGeom>
          <a:noFill/>
          <a:ln>
            <a:noFill/>
          </a:ln>
        </p:spPr>
        <p:txBody>
          <a:bodyPr anchorCtr="0" anchor="t" bIns="0" lIns="0" spcFirstLastPara="1" rIns="0" wrap="square" tIns="0">
            <a:spAutoFit/>
          </a:bodyPr>
          <a:lstStyle/>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One stop shop facilitation</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Periodic Presidential roundtables with private sector </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Digitization of government services</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Facilitative Industrial zone programs - EPZs  &amp; SEZs</a:t>
            </a:r>
            <a:endParaRPr b="0" i="0" sz="2600" u="none" cap="none" strike="noStrike">
              <a:solidFill>
                <a:schemeClr val="dk2"/>
              </a:solidFill>
              <a:latin typeface="Roboto"/>
              <a:ea typeface="Roboto"/>
              <a:cs typeface="Roboto"/>
              <a:sym typeface="Roboto"/>
            </a:endParaRPr>
          </a:p>
        </p:txBody>
      </p:sp>
      <p:sp>
        <p:nvSpPr>
          <p:cNvPr id="751" name="Google Shape;751;g21e7270dd63_0_4066"/>
          <p:cNvSpPr txBox="1"/>
          <p:nvPr/>
        </p:nvSpPr>
        <p:spPr>
          <a:xfrm>
            <a:off x="12148357" y="8299131"/>
            <a:ext cx="10444800" cy="4002000"/>
          </a:xfrm>
          <a:prstGeom prst="rect">
            <a:avLst/>
          </a:prstGeom>
          <a:noFill/>
          <a:ln>
            <a:noFill/>
          </a:ln>
        </p:spPr>
        <p:txBody>
          <a:bodyPr anchorCtr="0" anchor="t" bIns="0" lIns="0" spcFirstLastPara="1" rIns="0" wrap="square" tIns="0">
            <a:spAutoFit/>
          </a:bodyPr>
          <a:lstStyle/>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Political and macroeconomic stability.</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High labour productivity: a large pool of youthful, trainable and literate workforce</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Globally competitive:</a:t>
            </a:r>
            <a:endParaRPr b="0" i="0" sz="2600" u="none" cap="none" strike="noStrike">
              <a:solidFill>
                <a:schemeClr val="dk2"/>
              </a:solidFill>
              <a:latin typeface="Roboto"/>
              <a:ea typeface="Roboto"/>
              <a:cs typeface="Roboto"/>
              <a:sym typeface="Roboto"/>
            </a:endParaRPr>
          </a:p>
          <a:p>
            <a:pPr indent="-774700" lvl="1" marL="24384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56th in the Ease of Doing Business </a:t>
            </a:r>
            <a:endParaRPr b="0" i="0" sz="2600" u="none" cap="none" strike="noStrike">
              <a:solidFill>
                <a:schemeClr val="dk2"/>
              </a:solidFill>
              <a:latin typeface="Roboto"/>
              <a:ea typeface="Roboto"/>
              <a:cs typeface="Roboto"/>
              <a:sym typeface="Roboto"/>
            </a:endParaRPr>
          </a:p>
          <a:p>
            <a:pPr indent="-774700" lvl="1" marL="24384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1st for five years in a row in financial inclusion </a:t>
            </a:r>
            <a:endParaRPr b="0" i="0" sz="2600" u="none" cap="none" strike="noStrike">
              <a:solidFill>
                <a:schemeClr val="dk2"/>
              </a:solidFill>
              <a:latin typeface="Roboto"/>
              <a:ea typeface="Roboto"/>
              <a:cs typeface="Roboto"/>
              <a:sym typeface="Roboto"/>
            </a:endParaRPr>
          </a:p>
          <a:p>
            <a:pPr indent="-774700" lvl="1" marL="24384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1st globally in protection of minority investors </a:t>
            </a:r>
            <a:endParaRPr b="0" i="0" sz="2600" u="none" cap="none" strike="noStrike">
              <a:solidFill>
                <a:schemeClr val="dk2"/>
              </a:solidFill>
              <a:latin typeface="Roboto"/>
              <a:ea typeface="Roboto"/>
              <a:cs typeface="Roboto"/>
              <a:sym typeface="Roboto"/>
            </a:endParaRPr>
          </a:p>
          <a:p>
            <a:pPr indent="-774700" lvl="1" marL="24384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Nairobi – Africa’s leading business travel destination and hub for impact investors.</a:t>
            </a:r>
            <a:endParaRPr b="0" i="0" sz="2600" u="none" cap="none" strike="noStrike">
              <a:solidFill>
                <a:schemeClr val="dk2"/>
              </a:solidFill>
              <a:latin typeface="Roboto"/>
              <a:ea typeface="Roboto"/>
              <a:cs typeface="Roboto"/>
              <a:sym typeface="Roboto"/>
            </a:endParaRPr>
          </a:p>
          <a:p>
            <a:pPr indent="-774700" lvl="1" marL="24384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2nd in Africa in the logistics performance index </a:t>
            </a:r>
            <a:endParaRPr b="0" i="0" sz="2600" u="none" cap="none" strike="noStrike">
              <a:solidFill>
                <a:schemeClr val="dk2"/>
              </a:solidFill>
              <a:latin typeface="Roboto"/>
              <a:ea typeface="Roboto"/>
              <a:cs typeface="Roboto"/>
              <a:sym typeface="Roboto"/>
            </a:endParaRPr>
          </a:p>
        </p:txBody>
      </p:sp>
      <p:sp>
        <p:nvSpPr>
          <p:cNvPr id="752" name="Google Shape;752;g21e7270dd63_0_4066"/>
          <p:cNvSpPr/>
          <p:nvPr/>
        </p:nvSpPr>
        <p:spPr>
          <a:xfrm rot="-3280680">
            <a:off x="3979037" y="5824998"/>
            <a:ext cx="2927508" cy="2923183"/>
          </a:xfrm>
          <a:prstGeom prst="ellipse">
            <a:avLst/>
          </a:prstGeom>
          <a:solidFill>
            <a:srgbClr val="EDA29B"/>
          </a:solidFill>
          <a:ln>
            <a:noFill/>
          </a:ln>
        </p:spPr>
        <p:txBody>
          <a:bodyPr anchorCtr="0" anchor="ctr"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nvGrpSpPr>
          <p:cNvPr id="753" name="Google Shape;753;g21e7270dd63_0_4066"/>
          <p:cNvGrpSpPr/>
          <p:nvPr/>
        </p:nvGrpSpPr>
        <p:grpSpPr>
          <a:xfrm>
            <a:off x="4596196" y="4969576"/>
            <a:ext cx="6546469" cy="7298584"/>
            <a:chOff x="4184863" y="1520198"/>
            <a:chExt cx="2958454" cy="3298348"/>
          </a:xfrm>
        </p:grpSpPr>
        <p:sp>
          <p:nvSpPr>
            <p:cNvPr id="754" name="Google Shape;754;g21e7270dd63_0_4066"/>
            <p:cNvSpPr/>
            <p:nvPr/>
          </p:nvSpPr>
          <p:spPr>
            <a:xfrm rot="-3280088">
              <a:off x="4136321" y="2563569"/>
              <a:ext cx="3184127" cy="1211606"/>
            </a:xfrm>
            <a:custGeom>
              <a:rect b="b" l="l" r="r" t="t"/>
              <a:pathLst>
                <a:path extrusionOk="0" h="187" w="492">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rgbClr val="EDA29B"/>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55" name="Google Shape;755;g21e7270dd63_0_4066"/>
            <p:cNvSpPr/>
            <p:nvPr/>
          </p:nvSpPr>
          <p:spPr>
            <a:xfrm rot="-3280088">
              <a:off x="4100923" y="2460157"/>
              <a:ext cx="2729637" cy="1205146"/>
            </a:xfrm>
            <a:custGeom>
              <a:rect b="b" l="l" r="r" t="t"/>
              <a:pathLst>
                <a:path extrusionOk="0" h="194" w="44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rgbClr val="D83829"/>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56" name="Google Shape;756;g21e7270dd63_0_4066"/>
            <p:cNvSpPr txBox="1"/>
            <p:nvPr/>
          </p:nvSpPr>
          <p:spPr>
            <a:xfrm rot="1307">
              <a:off x="4478386" y="3179220"/>
              <a:ext cx="1578000" cy="563100"/>
            </a:xfrm>
            <a:prstGeom prst="rect">
              <a:avLst/>
            </a:prstGeom>
            <a:no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FFFFFF"/>
                  </a:solidFill>
                  <a:latin typeface="Roboto"/>
                  <a:ea typeface="Roboto"/>
                  <a:cs typeface="Roboto"/>
                  <a:sym typeface="Roboto"/>
                </a:rPr>
                <a:t>Investment facilitation</a:t>
              </a:r>
              <a:endParaRPr b="0" i="0" sz="2600" u="none" cap="none" strike="noStrike">
                <a:solidFill>
                  <a:srgbClr val="FFFFFF"/>
                </a:solidFill>
                <a:latin typeface="Roboto"/>
                <a:ea typeface="Roboto"/>
                <a:cs typeface="Roboto"/>
                <a:sym typeface="Roboto"/>
              </a:endParaRPr>
            </a:p>
          </p:txBody>
        </p:sp>
      </p:grpSp>
      <p:grpSp>
        <p:nvGrpSpPr>
          <p:cNvPr id="757" name="Google Shape;757;g21e7270dd63_0_4066"/>
          <p:cNvGrpSpPr/>
          <p:nvPr/>
        </p:nvGrpSpPr>
        <p:grpSpPr>
          <a:xfrm>
            <a:off x="1659525" y="1447836"/>
            <a:ext cx="7288026" cy="7131669"/>
            <a:chOff x="2857731" y="-71333"/>
            <a:chExt cx="3293577" cy="3222916"/>
          </a:xfrm>
        </p:grpSpPr>
        <p:sp>
          <p:nvSpPr>
            <p:cNvPr id="758" name="Google Shape;758;g21e7270dd63_0_4066"/>
            <p:cNvSpPr/>
            <p:nvPr/>
          </p:nvSpPr>
          <p:spPr>
            <a:xfrm rot="-3280089">
              <a:off x="3410337" y="297186"/>
              <a:ext cx="2188366" cy="2485879"/>
            </a:xfrm>
            <a:custGeom>
              <a:rect b="b" l="l" r="r" t="t"/>
              <a:pathLst>
                <a:path extrusionOk="0" h="384" w="338">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rgbClr val="EDA29B"/>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59" name="Google Shape;759;g21e7270dd63_0_4066"/>
            <p:cNvSpPr/>
            <p:nvPr/>
          </p:nvSpPr>
          <p:spPr>
            <a:xfrm rot="-3280088">
              <a:off x="3667674" y="581521"/>
              <a:ext cx="1790169" cy="2186080"/>
            </a:xfrm>
            <a:custGeom>
              <a:rect b="b" l="l" r="r" t="t"/>
              <a:pathLst>
                <a:path extrusionOk="0" h="352" w="288">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rgbClr val="B02C20"/>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60" name="Google Shape;760;g21e7270dd63_0_4066"/>
            <p:cNvSpPr txBox="1"/>
            <p:nvPr/>
          </p:nvSpPr>
          <p:spPr>
            <a:xfrm>
              <a:off x="4002125" y="1153125"/>
              <a:ext cx="1578000" cy="563100"/>
            </a:xfrm>
            <a:prstGeom prst="rect">
              <a:avLst/>
            </a:prstGeom>
            <a:no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FFFFFF"/>
                  </a:solidFill>
                  <a:latin typeface="Roboto"/>
                  <a:ea typeface="Roboto"/>
                  <a:cs typeface="Roboto"/>
                  <a:sym typeface="Roboto"/>
                </a:rPr>
                <a:t>Economic liberalization</a:t>
              </a:r>
              <a:endParaRPr b="0" i="0" sz="2600" u="none" cap="none" strike="noStrike">
                <a:solidFill>
                  <a:srgbClr val="FFFFFF"/>
                </a:solidFill>
                <a:latin typeface="Roboto"/>
                <a:ea typeface="Roboto"/>
                <a:cs typeface="Roboto"/>
                <a:sym typeface="Roboto"/>
              </a:endParaRPr>
            </a:p>
          </p:txBody>
        </p:sp>
      </p:grpSp>
      <p:grpSp>
        <p:nvGrpSpPr>
          <p:cNvPr id="761" name="Google Shape;761;g21e7270dd63_0_4066"/>
          <p:cNvGrpSpPr/>
          <p:nvPr/>
        </p:nvGrpSpPr>
        <p:grpSpPr>
          <a:xfrm>
            <a:off x="-327228" y="5333522"/>
            <a:ext cx="7577586" cy="6908977"/>
            <a:chOff x="1959887" y="1684672"/>
            <a:chExt cx="3424433" cy="3122278"/>
          </a:xfrm>
        </p:grpSpPr>
        <p:sp>
          <p:nvSpPr>
            <p:cNvPr id="762" name="Google Shape;762;g21e7270dd63_0_4066"/>
            <p:cNvSpPr/>
            <p:nvPr/>
          </p:nvSpPr>
          <p:spPr>
            <a:xfrm rot="-3280088">
              <a:off x="2859669" y="1740600"/>
              <a:ext cx="1624870" cy="3045726"/>
            </a:xfrm>
            <a:custGeom>
              <a:rect b="b" l="l" r="r" t="t"/>
              <a:pathLst>
                <a:path extrusionOk="0" h="470" w="251">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rgbClr val="EDA29B"/>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63" name="Google Shape;763;g21e7270dd63_0_4066"/>
            <p:cNvSpPr/>
            <p:nvPr/>
          </p:nvSpPr>
          <p:spPr>
            <a:xfrm rot="-3280090">
              <a:off x="3037225" y="1789647"/>
              <a:ext cx="1575644" cy="2550423"/>
            </a:xfrm>
            <a:custGeom>
              <a:rect b="b" l="l" r="r" t="t"/>
              <a:pathLst>
                <a:path extrusionOk="0" h="411" w="254">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rgbClr val="802017"/>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64" name="Google Shape;764;g21e7270dd63_0_4066"/>
            <p:cNvSpPr txBox="1"/>
            <p:nvPr/>
          </p:nvSpPr>
          <p:spPr>
            <a:xfrm flipH="1" rot="121605">
              <a:off x="3085358" y="3179330"/>
              <a:ext cx="1577787" cy="563148"/>
            </a:xfrm>
            <a:prstGeom prst="rect">
              <a:avLst/>
            </a:prstGeom>
            <a:no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FFFFFF"/>
                  </a:solidFill>
                  <a:latin typeface="Roboto"/>
                  <a:ea typeface="Roboto"/>
                  <a:cs typeface="Roboto"/>
                  <a:sym typeface="Roboto"/>
                </a:rPr>
                <a:t>Investment attractiveness</a:t>
              </a:r>
              <a:endParaRPr b="0" i="0" sz="2600" u="none" cap="none" strike="noStrike">
                <a:solidFill>
                  <a:srgbClr val="FFFFFF"/>
                </a:solidFill>
                <a:latin typeface="Roboto"/>
                <a:ea typeface="Roboto"/>
                <a:cs typeface="Roboto"/>
                <a:sym typeface="Roboto"/>
              </a:endParaRPr>
            </a:p>
          </p:txBody>
        </p:sp>
      </p:grpSp>
      <p:grpSp>
        <p:nvGrpSpPr>
          <p:cNvPr id="765" name="Google Shape;765;g21e7270dd63_0_4066"/>
          <p:cNvGrpSpPr/>
          <p:nvPr/>
        </p:nvGrpSpPr>
        <p:grpSpPr>
          <a:xfrm>
            <a:off x="10817118" y="3493798"/>
            <a:ext cx="1164803" cy="1222232"/>
            <a:chOff x="1230625" y="2035900"/>
            <a:chExt cx="436812" cy="458349"/>
          </a:xfrm>
        </p:grpSpPr>
        <p:sp>
          <p:nvSpPr>
            <p:cNvPr id="766" name="Google Shape;766;g21e7270dd63_0_4066"/>
            <p:cNvSpPr/>
            <p:nvPr/>
          </p:nvSpPr>
          <p:spPr>
            <a:xfrm>
              <a:off x="1230637" y="2035900"/>
              <a:ext cx="436800" cy="436800"/>
            </a:xfrm>
            <a:prstGeom prst="ellipse">
              <a:avLst/>
            </a:prstGeom>
            <a:noFill/>
            <a:ln cap="flat" cmpd="sng" w="38100">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67" name="Google Shape;767;g21e7270dd63_0_4066"/>
            <p:cNvSpPr txBox="1"/>
            <p:nvPr/>
          </p:nvSpPr>
          <p:spPr>
            <a:xfrm>
              <a:off x="1230625" y="2118049"/>
              <a:ext cx="436800" cy="376200"/>
            </a:xfrm>
            <a:prstGeom prst="rect">
              <a:avLst/>
            </a:prstGeom>
            <a:noFill/>
            <a:ln>
              <a:noFill/>
            </a:ln>
          </p:spPr>
          <p:txBody>
            <a:bodyPr anchorCtr="0" anchor="ctr" bIns="243800" lIns="243800" spcFirstLastPara="1" rIns="243800" wrap="square" tIns="243800">
              <a:noAutofit/>
            </a:bodyPr>
            <a:lstStyle/>
            <a:p>
              <a:pPr indent="0" lvl="0" marL="0" marR="0" rtl="0" algn="ctr">
                <a:lnSpc>
                  <a:spcPct val="115000"/>
                </a:lnSpc>
                <a:spcBef>
                  <a:spcPts val="0"/>
                </a:spcBef>
                <a:spcAft>
                  <a:spcPts val="4200"/>
                </a:spcAft>
                <a:buClr>
                  <a:srgbClr val="000000"/>
                </a:buClr>
                <a:buSzPts val="4200"/>
                <a:buFont typeface="Arial"/>
                <a:buNone/>
              </a:pPr>
              <a:r>
                <a:rPr b="1" i="0" lang="en-US" sz="4200" u="none" cap="none" strike="noStrike">
                  <a:solidFill>
                    <a:srgbClr val="00A54F"/>
                  </a:solidFill>
                  <a:latin typeface="Roboto"/>
                  <a:ea typeface="Roboto"/>
                  <a:cs typeface="Roboto"/>
                  <a:sym typeface="Roboto"/>
                </a:rPr>
                <a:t>1</a:t>
              </a:r>
              <a:endParaRPr b="1" i="0" sz="4200" u="none" cap="none" strike="noStrike">
                <a:solidFill>
                  <a:srgbClr val="00A54F"/>
                </a:solidFill>
                <a:latin typeface="Roboto"/>
                <a:ea typeface="Roboto"/>
                <a:cs typeface="Roboto"/>
                <a:sym typeface="Roboto"/>
              </a:endParaRPr>
            </a:p>
          </p:txBody>
        </p:sp>
      </p:grpSp>
      <p:grpSp>
        <p:nvGrpSpPr>
          <p:cNvPr id="768" name="Google Shape;768;g21e7270dd63_0_4066"/>
          <p:cNvGrpSpPr/>
          <p:nvPr/>
        </p:nvGrpSpPr>
        <p:grpSpPr>
          <a:xfrm>
            <a:off x="10817118" y="6018131"/>
            <a:ext cx="1164803" cy="1222232"/>
            <a:chOff x="1230625" y="2035900"/>
            <a:chExt cx="436812" cy="458349"/>
          </a:xfrm>
        </p:grpSpPr>
        <p:sp>
          <p:nvSpPr>
            <p:cNvPr id="769" name="Google Shape;769;g21e7270dd63_0_4066"/>
            <p:cNvSpPr/>
            <p:nvPr/>
          </p:nvSpPr>
          <p:spPr>
            <a:xfrm>
              <a:off x="1230637" y="2035900"/>
              <a:ext cx="436800" cy="436800"/>
            </a:xfrm>
            <a:prstGeom prst="ellipse">
              <a:avLst/>
            </a:prstGeom>
            <a:noFill/>
            <a:ln cap="flat" cmpd="sng" w="38100">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70" name="Google Shape;770;g21e7270dd63_0_4066"/>
            <p:cNvSpPr txBox="1"/>
            <p:nvPr/>
          </p:nvSpPr>
          <p:spPr>
            <a:xfrm>
              <a:off x="1230625" y="2118049"/>
              <a:ext cx="436800" cy="376200"/>
            </a:xfrm>
            <a:prstGeom prst="rect">
              <a:avLst/>
            </a:prstGeom>
            <a:noFill/>
            <a:ln>
              <a:noFill/>
            </a:ln>
          </p:spPr>
          <p:txBody>
            <a:bodyPr anchorCtr="0" anchor="ctr" bIns="243800" lIns="243800" spcFirstLastPara="1" rIns="243800" wrap="square" tIns="243800">
              <a:noAutofit/>
            </a:bodyPr>
            <a:lstStyle/>
            <a:p>
              <a:pPr indent="0" lvl="0" marL="0" marR="0" rtl="0" algn="ctr">
                <a:lnSpc>
                  <a:spcPct val="115000"/>
                </a:lnSpc>
                <a:spcBef>
                  <a:spcPts val="0"/>
                </a:spcBef>
                <a:spcAft>
                  <a:spcPts val="4200"/>
                </a:spcAft>
                <a:buClr>
                  <a:srgbClr val="000000"/>
                </a:buClr>
                <a:buSzPts val="4200"/>
                <a:buFont typeface="Arial"/>
                <a:buNone/>
              </a:pPr>
              <a:r>
                <a:rPr b="1" i="0" lang="en-US" sz="4200" u="none" cap="none" strike="noStrike">
                  <a:solidFill>
                    <a:srgbClr val="00A54F"/>
                  </a:solidFill>
                  <a:latin typeface="Roboto"/>
                  <a:ea typeface="Roboto"/>
                  <a:cs typeface="Roboto"/>
                  <a:sym typeface="Roboto"/>
                </a:rPr>
                <a:t>2</a:t>
              </a:r>
              <a:endParaRPr b="1" i="0" sz="4200" u="none" cap="none" strike="noStrike">
                <a:solidFill>
                  <a:srgbClr val="00A54F"/>
                </a:solidFill>
                <a:latin typeface="Roboto"/>
                <a:ea typeface="Roboto"/>
                <a:cs typeface="Roboto"/>
                <a:sym typeface="Roboto"/>
              </a:endParaRPr>
            </a:p>
          </p:txBody>
        </p:sp>
      </p:grpSp>
      <p:grpSp>
        <p:nvGrpSpPr>
          <p:cNvPr id="771" name="Google Shape;771;g21e7270dd63_0_4066"/>
          <p:cNvGrpSpPr/>
          <p:nvPr/>
        </p:nvGrpSpPr>
        <p:grpSpPr>
          <a:xfrm>
            <a:off x="10817118" y="8298998"/>
            <a:ext cx="1164803" cy="1222232"/>
            <a:chOff x="1230625" y="2035900"/>
            <a:chExt cx="436812" cy="458349"/>
          </a:xfrm>
        </p:grpSpPr>
        <p:sp>
          <p:nvSpPr>
            <p:cNvPr id="772" name="Google Shape;772;g21e7270dd63_0_4066"/>
            <p:cNvSpPr/>
            <p:nvPr/>
          </p:nvSpPr>
          <p:spPr>
            <a:xfrm>
              <a:off x="1230637" y="2035900"/>
              <a:ext cx="436800" cy="436800"/>
            </a:xfrm>
            <a:prstGeom prst="ellipse">
              <a:avLst/>
            </a:prstGeom>
            <a:noFill/>
            <a:ln cap="flat" cmpd="sng" w="38100">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73" name="Google Shape;773;g21e7270dd63_0_4066"/>
            <p:cNvSpPr txBox="1"/>
            <p:nvPr/>
          </p:nvSpPr>
          <p:spPr>
            <a:xfrm>
              <a:off x="1230625" y="2118049"/>
              <a:ext cx="436800" cy="376200"/>
            </a:xfrm>
            <a:prstGeom prst="rect">
              <a:avLst/>
            </a:prstGeom>
            <a:noFill/>
            <a:ln>
              <a:noFill/>
            </a:ln>
          </p:spPr>
          <p:txBody>
            <a:bodyPr anchorCtr="0" anchor="ctr" bIns="243800" lIns="243800" spcFirstLastPara="1" rIns="243800" wrap="square" tIns="243800">
              <a:noAutofit/>
            </a:bodyPr>
            <a:lstStyle/>
            <a:p>
              <a:pPr indent="0" lvl="0" marL="0" marR="0" rtl="0" algn="ctr">
                <a:lnSpc>
                  <a:spcPct val="115000"/>
                </a:lnSpc>
                <a:spcBef>
                  <a:spcPts val="0"/>
                </a:spcBef>
                <a:spcAft>
                  <a:spcPts val="4200"/>
                </a:spcAft>
                <a:buClr>
                  <a:srgbClr val="000000"/>
                </a:buClr>
                <a:buSzPts val="4200"/>
                <a:buFont typeface="Arial"/>
                <a:buNone/>
              </a:pPr>
              <a:r>
                <a:rPr b="1" i="0" lang="en-US" sz="4200" u="none" cap="none" strike="noStrike">
                  <a:solidFill>
                    <a:srgbClr val="00A54F"/>
                  </a:solidFill>
                  <a:latin typeface="Roboto"/>
                  <a:ea typeface="Roboto"/>
                  <a:cs typeface="Roboto"/>
                  <a:sym typeface="Roboto"/>
                </a:rPr>
                <a:t>3</a:t>
              </a:r>
              <a:endParaRPr b="1" i="0" sz="4200" u="none" cap="none" strike="noStrike">
                <a:solidFill>
                  <a:srgbClr val="00A54F"/>
                </a:solidFill>
                <a:latin typeface="Roboto"/>
                <a:ea typeface="Roboto"/>
                <a:cs typeface="Roboto"/>
                <a:sym typeface="Roboto"/>
              </a:endParaRPr>
            </a:p>
          </p:txBody>
        </p:sp>
      </p:grpSp>
      <p:cxnSp>
        <p:nvCxnSpPr>
          <p:cNvPr id="774" name="Google Shape;774;g21e7270dd63_0_4066"/>
          <p:cNvCxnSpPr/>
          <p:nvPr/>
        </p:nvCxnSpPr>
        <p:spPr>
          <a:xfrm rot="10800000">
            <a:off x="10817467" y="5376200"/>
            <a:ext cx="12573600" cy="0"/>
          </a:xfrm>
          <a:prstGeom prst="straightConnector1">
            <a:avLst/>
          </a:prstGeom>
          <a:noFill/>
          <a:ln cap="flat" cmpd="sng" w="9525">
            <a:solidFill>
              <a:srgbClr val="D9D9D9"/>
            </a:solidFill>
            <a:prstDash val="solid"/>
            <a:round/>
            <a:headEnd len="sm" w="sm" type="none"/>
            <a:tailEnd len="sm" w="sm" type="none"/>
          </a:ln>
        </p:spPr>
      </p:cxnSp>
      <p:cxnSp>
        <p:nvCxnSpPr>
          <p:cNvPr id="775" name="Google Shape;775;g21e7270dd63_0_4066"/>
          <p:cNvCxnSpPr/>
          <p:nvPr/>
        </p:nvCxnSpPr>
        <p:spPr>
          <a:xfrm rot="10800000">
            <a:off x="10817467" y="7916200"/>
            <a:ext cx="12573600" cy="0"/>
          </a:xfrm>
          <a:prstGeom prst="straightConnector1">
            <a:avLst/>
          </a:prstGeom>
          <a:noFill/>
          <a:ln cap="flat" cmpd="sng" w="9525">
            <a:solidFill>
              <a:srgbClr val="D9D9D9"/>
            </a:solidFill>
            <a:prstDash val="solid"/>
            <a:round/>
            <a:headEnd len="sm" w="sm" type="none"/>
            <a:tailEnd len="sm" w="sm" type="none"/>
          </a:ln>
        </p:spPr>
      </p:cxnSp>
      <p:sp>
        <p:nvSpPr>
          <p:cNvPr id="776" name="Google Shape;776;g21e7270dd63_0_4066"/>
          <p:cNvSpPr/>
          <p:nvPr/>
        </p:nvSpPr>
        <p:spPr>
          <a:xfrm>
            <a:off x="7346968" y="6857976"/>
            <a:ext cx="1044693" cy="1291867"/>
          </a:xfrm>
          <a:custGeom>
            <a:rect b="b" l="l" r="r" t="t"/>
            <a:pathLst>
              <a:path extrusionOk="0" h="163424" w="132156">
                <a:moveTo>
                  <a:pt x="82308" y="7514"/>
                </a:moveTo>
                <a:cubicBezTo>
                  <a:pt x="82952" y="7514"/>
                  <a:pt x="83548" y="7776"/>
                  <a:pt x="83977" y="8229"/>
                </a:cubicBezTo>
                <a:cubicBezTo>
                  <a:pt x="84431" y="8682"/>
                  <a:pt x="84669" y="9303"/>
                  <a:pt x="84645" y="9923"/>
                </a:cubicBezTo>
                <a:lnTo>
                  <a:pt x="84645" y="11425"/>
                </a:lnTo>
                <a:cubicBezTo>
                  <a:pt x="85957" y="11902"/>
                  <a:pt x="87054" y="12761"/>
                  <a:pt x="87841" y="13882"/>
                </a:cubicBezTo>
                <a:cubicBezTo>
                  <a:pt x="88604" y="15027"/>
                  <a:pt x="89034" y="16362"/>
                  <a:pt x="89034" y="17746"/>
                </a:cubicBezTo>
                <a:lnTo>
                  <a:pt x="89034" y="20655"/>
                </a:lnTo>
                <a:cubicBezTo>
                  <a:pt x="89058" y="21276"/>
                  <a:pt x="88819" y="21919"/>
                  <a:pt x="88366" y="22349"/>
                </a:cubicBezTo>
                <a:cubicBezTo>
                  <a:pt x="87913" y="22802"/>
                  <a:pt x="87316" y="23064"/>
                  <a:pt x="86696" y="23064"/>
                </a:cubicBezTo>
                <a:cubicBezTo>
                  <a:pt x="86076" y="23064"/>
                  <a:pt x="85480" y="22802"/>
                  <a:pt x="85027" y="22349"/>
                </a:cubicBezTo>
                <a:cubicBezTo>
                  <a:pt x="84574" y="21919"/>
                  <a:pt x="84335" y="21276"/>
                  <a:pt x="84383" y="20655"/>
                </a:cubicBezTo>
                <a:lnTo>
                  <a:pt x="84383" y="17746"/>
                </a:lnTo>
                <a:cubicBezTo>
                  <a:pt x="84383" y="16601"/>
                  <a:pt x="83453" y="15671"/>
                  <a:pt x="82308" y="15671"/>
                </a:cubicBezTo>
                <a:cubicBezTo>
                  <a:pt x="81187" y="15671"/>
                  <a:pt x="80257" y="16601"/>
                  <a:pt x="80257" y="17746"/>
                </a:cubicBezTo>
                <a:lnTo>
                  <a:pt x="80257" y="23017"/>
                </a:lnTo>
                <a:cubicBezTo>
                  <a:pt x="80257" y="24138"/>
                  <a:pt x="81187" y="25068"/>
                  <a:pt x="82308" y="25068"/>
                </a:cubicBezTo>
                <a:cubicBezTo>
                  <a:pt x="84097" y="25068"/>
                  <a:pt x="85814" y="25783"/>
                  <a:pt x="87054" y="27047"/>
                </a:cubicBezTo>
                <a:cubicBezTo>
                  <a:pt x="88318" y="28288"/>
                  <a:pt x="89034" y="29981"/>
                  <a:pt x="89034" y="31770"/>
                </a:cubicBezTo>
                <a:lnTo>
                  <a:pt x="89034" y="37017"/>
                </a:lnTo>
                <a:cubicBezTo>
                  <a:pt x="89034" y="38400"/>
                  <a:pt x="88604" y="39712"/>
                  <a:pt x="87841" y="40833"/>
                </a:cubicBezTo>
                <a:cubicBezTo>
                  <a:pt x="87054" y="41954"/>
                  <a:pt x="85957" y="42812"/>
                  <a:pt x="84669" y="43289"/>
                </a:cubicBezTo>
                <a:lnTo>
                  <a:pt x="84669" y="44768"/>
                </a:lnTo>
                <a:cubicBezTo>
                  <a:pt x="84693" y="45388"/>
                  <a:pt x="84454" y="46032"/>
                  <a:pt x="84025" y="46462"/>
                </a:cubicBezTo>
                <a:cubicBezTo>
                  <a:pt x="83572" y="46915"/>
                  <a:pt x="82976" y="47201"/>
                  <a:pt x="82356" y="47201"/>
                </a:cubicBezTo>
                <a:cubicBezTo>
                  <a:pt x="81712" y="47201"/>
                  <a:pt x="81115" y="46915"/>
                  <a:pt x="80686" y="46462"/>
                </a:cubicBezTo>
                <a:cubicBezTo>
                  <a:pt x="80233" y="46032"/>
                  <a:pt x="79994" y="45388"/>
                  <a:pt x="80018" y="44768"/>
                </a:cubicBezTo>
                <a:lnTo>
                  <a:pt x="80018" y="43289"/>
                </a:lnTo>
                <a:cubicBezTo>
                  <a:pt x="78730" y="42812"/>
                  <a:pt x="77633" y="41954"/>
                  <a:pt x="76798" y="40809"/>
                </a:cubicBezTo>
                <a:cubicBezTo>
                  <a:pt x="76035" y="39712"/>
                  <a:pt x="75606" y="38376"/>
                  <a:pt x="75606" y="36993"/>
                </a:cubicBezTo>
                <a:lnTo>
                  <a:pt x="75606" y="34083"/>
                </a:lnTo>
                <a:cubicBezTo>
                  <a:pt x="75606" y="32795"/>
                  <a:pt x="76655" y="31746"/>
                  <a:pt x="77943" y="31746"/>
                </a:cubicBezTo>
                <a:cubicBezTo>
                  <a:pt x="79207" y="31746"/>
                  <a:pt x="80257" y="32795"/>
                  <a:pt x="80257" y="34083"/>
                </a:cubicBezTo>
                <a:lnTo>
                  <a:pt x="80257" y="36993"/>
                </a:lnTo>
                <a:cubicBezTo>
                  <a:pt x="80257" y="38138"/>
                  <a:pt x="81187" y="39044"/>
                  <a:pt x="82308" y="39044"/>
                </a:cubicBezTo>
                <a:cubicBezTo>
                  <a:pt x="83453" y="39044"/>
                  <a:pt x="84383" y="38138"/>
                  <a:pt x="84383" y="36993"/>
                </a:cubicBezTo>
                <a:lnTo>
                  <a:pt x="84383" y="31746"/>
                </a:lnTo>
                <a:cubicBezTo>
                  <a:pt x="84335" y="30625"/>
                  <a:pt x="83453" y="29695"/>
                  <a:pt x="82308" y="29695"/>
                </a:cubicBezTo>
                <a:cubicBezTo>
                  <a:pt x="80519" y="29695"/>
                  <a:pt x="78826" y="28979"/>
                  <a:pt x="77585" y="27715"/>
                </a:cubicBezTo>
                <a:cubicBezTo>
                  <a:pt x="76321" y="26475"/>
                  <a:pt x="75606" y="24782"/>
                  <a:pt x="75606" y="22993"/>
                </a:cubicBezTo>
                <a:lnTo>
                  <a:pt x="75606" y="17746"/>
                </a:lnTo>
                <a:cubicBezTo>
                  <a:pt x="75606" y="16362"/>
                  <a:pt x="76035" y="15027"/>
                  <a:pt x="76798" y="13882"/>
                </a:cubicBezTo>
                <a:cubicBezTo>
                  <a:pt x="77609" y="12761"/>
                  <a:pt x="78706" y="11902"/>
                  <a:pt x="79994" y="11425"/>
                </a:cubicBezTo>
                <a:lnTo>
                  <a:pt x="79994" y="9923"/>
                </a:lnTo>
                <a:cubicBezTo>
                  <a:pt x="79971" y="9303"/>
                  <a:pt x="80209" y="8682"/>
                  <a:pt x="80638" y="8229"/>
                </a:cubicBezTo>
                <a:cubicBezTo>
                  <a:pt x="81091" y="7776"/>
                  <a:pt x="81688" y="7514"/>
                  <a:pt x="82308" y="7514"/>
                </a:cubicBezTo>
                <a:close/>
                <a:moveTo>
                  <a:pt x="82356" y="1"/>
                </a:moveTo>
                <a:cubicBezTo>
                  <a:pt x="72839" y="1"/>
                  <a:pt x="64039" y="4914"/>
                  <a:pt x="58911" y="12928"/>
                </a:cubicBezTo>
                <a:cubicBezTo>
                  <a:pt x="53926" y="21037"/>
                  <a:pt x="53497" y="31126"/>
                  <a:pt x="57790" y="39617"/>
                </a:cubicBezTo>
                <a:cubicBezTo>
                  <a:pt x="62083" y="48107"/>
                  <a:pt x="70430" y="53784"/>
                  <a:pt x="79899" y="54595"/>
                </a:cubicBezTo>
                <a:lnTo>
                  <a:pt x="79899" y="81736"/>
                </a:lnTo>
                <a:lnTo>
                  <a:pt x="77347" y="79113"/>
                </a:lnTo>
                <a:cubicBezTo>
                  <a:pt x="78778" y="73937"/>
                  <a:pt x="78325" y="69549"/>
                  <a:pt x="75988" y="66067"/>
                </a:cubicBezTo>
                <a:cubicBezTo>
                  <a:pt x="72720" y="61082"/>
                  <a:pt x="65947" y="58244"/>
                  <a:pt x="55357" y="57385"/>
                </a:cubicBezTo>
                <a:cubicBezTo>
                  <a:pt x="55303" y="57381"/>
                  <a:pt x="55249" y="57379"/>
                  <a:pt x="55194" y="57379"/>
                </a:cubicBezTo>
                <a:cubicBezTo>
                  <a:pt x="54598" y="57379"/>
                  <a:pt x="53981" y="57616"/>
                  <a:pt x="53544" y="58053"/>
                </a:cubicBezTo>
                <a:cubicBezTo>
                  <a:pt x="53067" y="58530"/>
                  <a:pt x="52829" y="59174"/>
                  <a:pt x="52853" y="59866"/>
                </a:cubicBezTo>
                <a:cubicBezTo>
                  <a:pt x="53497" y="70479"/>
                  <a:pt x="56144" y="77300"/>
                  <a:pt x="61033" y="80735"/>
                </a:cubicBezTo>
                <a:cubicBezTo>
                  <a:pt x="63255" y="82246"/>
                  <a:pt x="65917" y="83076"/>
                  <a:pt x="68596" y="83076"/>
                </a:cubicBezTo>
                <a:cubicBezTo>
                  <a:pt x="68707" y="83076"/>
                  <a:pt x="68817" y="83075"/>
                  <a:pt x="68928" y="83072"/>
                </a:cubicBezTo>
                <a:cubicBezTo>
                  <a:pt x="70669" y="83072"/>
                  <a:pt x="72386" y="82834"/>
                  <a:pt x="74056" y="82428"/>
                </a:cubicBezTo>
                <a:lnTo>
                  <a:pt x="79994" y="88510"/>
                </a:lnTo>
                <a:lnTo>
                  <a:pt x="79994" y="96142"/>
                </a:lnTo>
                <a:cubicBezTo>
                  <a:pt x="78969" y="95927"/>
                  <a:pt x="77967" y="95832"/>
                  <a:pt x="76942" y="95832"/>
                </a:cubicBezTo>
                <a:cubicBezTo>
                  <a:pt x="73698" y="95832"/>
                  <a:pt x="70550" y="96810"/>
                  <a:pt x="67831" y="98623"/>
                </a:cubicBezTo>
                <a:cubicBezTo>
                  <a:pt x="65112" y="100411"/>
                  <a:pt x="62989" y="102963"/>
                  <a:pt x="61749" y="105992"/>
                </a:cubicBezTo>
                <a:cubicBezTo>
                  <a:pt x="59602" y="104514"/>
                  <a:pt x="57098" y="103774"/>
                  <a:pt x="54498" y="103774"/>
                </a:cubicBezTo>
                <a:cubicBezTo>
                  <a:pt x="52209" y="103774"/>
                  <a:pt x="49943" y="104394"/>
                  <a:pt x="47940" y="105563"/>
                </a:cubicBezTo>
                <a:cubicBezTo>
                  <a:pt x="45960" y="106732"/>
                  <a:pt x="44314" y="108401"/>
                  <a:pt x="43169" y="110405"/>
                </a:cubicBezTo>
                <a:cubicBezTo>
                  <a:pt x="47105" y="110834"/>
                  <a:pt x="50992" y="111502"/>
                  <a:pt x="54808" y="112432"/>
                </a:cubicBezTo>
                <a:cubicBezTo>
                  <a:pt x="56621" y="112814"/>
                  <a:pt x="58458" y="113028"/>
                  <a:pt x="60342" y="113100"/>
                </a:cubicBezTo>
                <a:cubicBezTo>
                  <a:pt x="64253" y="112957"/>
                  <a:pt x="68117" y="112456"/>
                  <a:pt x="71933" y="111573"/>
                </a:cubicBezTo>
                <a:lnTo>
                  <a:pt x="72028" y="111573"/>
                </a:lnTo>
                <a:cubicBezTo>
                  <a:pt x="76059" y="110691"/>
                  <a:pt x="80114" y="110142"/>
                  <a:pt x="84216" y="110023"/>
                </a:cubicBezTo>
                <a:lnTo>
                  <a:pt x="84645" y="110023"/>
                </a:lnTo>
                <a:cubicBezTo>
                  <a:pt x="87626" y="110095"/>
                  <a:pt x="90417" y="111573"/>
                  <a:pt x="92087" y="114030"/>
                </a:cubicBezTo>
                <a:cubicBezTo>
                  <a:pt x="93756" y="116487"/>
                  <a:pt x="94138" y="119611"/>
                  <a:pt x="93136" y="122401"/>
                </a:cubicBezTo>
                <a:cubicBezTo>
                  <a:pt x="92087" y="125216"/>
                  <a:pt x="89773" y="127362"/>
                  <a:pt x="86911" y="128126"/>
                </a:cubicBezTo>
                <a:lnTo>
                  <a:pt x="72625" y="131775"/>
                </a:lnTo>
                <a:lnTo>
                  <a:pt x="73793" y="132013"/>
                </a:lnTo>
                <a:cubicBezTo>
                  <a:pt x="76393" y="132609"/>
                  <a:pt x="79040" y="132991"/>
                  <a:pt x="81712" y="133110"/>
                </a:cubicBezTo>
                <a:cubicBezTo>
                  <a:pt x="82308" y="133110"/>
                  <a:pt x="82952" y="133039"/>
                  <a:pt x="83548" y="132967"/>
                </a:cubicBezTo>
                <a:lnTo>
                  <a:pt x="123140" y="116510"/>
                </a:lnTo>
                <a:cubicBezTo>
                  <a:pt x="122138" y="113291"/>
                  <a:pt x="120182" y="110476"/>
                  <a:pt x="117487" y="108473"/>
                </a:cubicBezTo>
                <a:cubicBezTo>
                  <a:pt x="114816" y="106493"/>
                  <a:pt x="111572" y="105420"/>
                  <a:pt x="108233" y="105396"/>
                </a:cubicBezTo>
                <a:cubicBezTo>
                  <a:pt x="107875" y="105396"/>
                  <a:pt x="107518" y="105396"/>
                  <a:pt x="107160" y="105420"/>
                </a:cubicBezTo>
                <a:cubicBezTo>
                  <a:pt x="105204" y="102725"/>
                  <a:pt x="102342" y="100888"/>
                  <a:pt x="99099" y="100221"/>
                </a:cubicBezTo>
                <a:cubicBezTo>
                  <a:pt x="98246" y="100051"/>
                  <a:pt x="97385" y="99968"/>
                  <a:pt x="96527" y="99968"/>
                </a:cubicBezTo>
                <a:cubicBezTo>
                  <a:pt x="94123" y="99968"/>
                  <a:pt x="91746" y="100624"/>
                  <a:pt x="89654" y="101890"/>
                </a:cubicBezTo>
                <a:cubicBezTo>
                  <a:pt x="88270" y="100221"/>
                  <a:pt x="86577" y="98861"/>
                  <a:pt x="84669" y="97835"/>
                </a:cubicBezTo>
                <a:lnTo>
                  <a:pt x="84669" y="73985"/>
                </a:lnTo>
                <a:lnTo>
                  <a:pt x="91705" y="70097"/>
                </a:lnTo>
                <a:cubicBezTo>
                  <a:pt x="94424" y="71815"/>
                  <a:pt x="97524" y="72792"/>
                  <a:pt x="100720" y="72888"/>
                </a:cubicBezTo>
                <a:cubicBezTo>
                  <a:pt x="102056" y="72888"/>
                  <a:pt x="103392" y="72673"/>
                  <a:pt x="104679" y="72268"/>
                </a:cubicBezTo>
                <a:cubicBezTo>
                  <a:pt x="110332" y="70384"/>
                  <a:pt x="114864" y="64636"/>
                  <a:pt x="118513" y="54642"/>
                </a:cubicBezTo>
                <a:cubicBezTo>
                  <a:pt x="118751" y="53998"/>
                  <a:pt x="118680" y="53307"/>
                  <a:pt x="118370" y="52710"/>
                </a:cubicBezTo>
                <a:cubicBezTo>
                  <a:pt x="118036" y="52114"/>
                  <a:pt x="117463" y="51685"/>
                  <a:pt x="116819" y="51542"/>
                </a:cubicBezTo>
                <a:cubicBezTo>
                  <a:pt x="112961" y="50708"/>
                  <a:pt x="109524" y="50290"/>
                  <a:pt x="106494" y="50290"/>
                </a:cubicBezTo>
                <a:cubicBezTo>
                  <a:pt x="101377" y="50290"/>
                  <a:pt x="97419" y="51482"/>
                  <a:pt x="94543" y="53879"/>
                </a:cubicBezTo>
                <a:cubicBezTo>
                  <a:pt x="91323" y="56526"/>
                  <a:pt x="89630" y="60605"/>
                  <a:pt x="89463" y="65971"/>
                </a:cubicBezTo>
                <a:lnTo>
                  <a:pt x="84669" y="68619"/>
                </a:lnTo>
                <a:lnTo>
                  <a:pt x="84669" y="54666"/>
                </a:lnTo>
                <a:cubicBezTo>
                  <a:pt x="94161" y="53879"/>
                  <a:pt x="102509" y="48203"/>
                  <a:pt x="106802" y="39712"/>
                </a:cubicBezTo>
                <a:cubicBezTo>
                  <a:pt x="111071" y="31221"/>
                  <a:pt x="110642" y="21109"/>
                  <a:pt x="105657" y="13023"/>
                </a:cubicBezTo>
                <a:cubicBezTo>
                  <a:pt x="100673" y="4914"/>
                  <a:pt x="91848" y="1"/>
                  <a:pt x="82356" y="1"/>
                </a:cubicBezTo>
                <a:close/>
                <a:moveTo>
                  <a:pt x="84550" y="114745"/>
                </a:moveTo>
                <a:cubicBezTo>
                  <a:pt x="80614" y="114841"/>
                  <a:pt x="76679" y="115342"/>
                  <a:pt x="72863" y="116248"/>
                </a:cubicBezTo>
                <a:cubicBezTo>
                  <a:pt x="68847" y="117045"/>
                  <a:pt x="64714" y="117842"/>
                  <a:pt x="60386" y="117842"/>
                </a:cubicBezTo>
                <a:cubicBezTo>
                  <a:pt x="58236" y="117842"/>
                  <a:pt x="56039" y="117645"/>
                  <a:pt x="53783" y="117154"/>
                </a:cubicBezTo>
                <a:cubicBezTo>
                  <a:pt x="49082" y="116137"/>
                  <a:pt x="44304" y="115099"/>
                  <a:pt x="39663" y="115099"/>
                </a:cubicBezTo>
                <a:cubicBezTo>
                  <a:pt x="34298" y="115099"/>
                  <a:pt x="29115" y="116486"/>
                  <a:pt x="24447" y="120899"/>
                </a:cubicBezTo>
                <a:cubicBezTo>
                  <a:pt x="21823" y="123355"/>
                  <a:pt x="18723" y="126027"/>
                  <a:pt x="15455" y="128793"/>
                </a:cubicBezTo>
                <a:lnTo>
                  <a:pt x="14549" y="129557"/>
                </a:lnTo>
                <a:lnTo>
                  <a:pt x="29909" y="151451"/>
                </a:lnTo>
                <a:cubicBezTo>
                  <a:pt x="32599" y="149539"/>
                  <a:pt x="35662" y="147927"/>
                  <a:pt x="38765" y="147927"/>
                </a:cubicBezTo>
                <a:cubicBezTo>
                  <a:pt x="40035" y="147927"/>
                  <a:pt x="41312" y="148197"/>
                  <a:pt x="42573" y="148828"/>
                </a:cubicBezTo>
                <a:cubicBezTo>
                  <a:pt x="49443" y="152263"/>
                  <a:pt x="61062" y="154406"/>
                  <a:pt x="71524" y="154406"/>
                </a:cubicBezTo>
                <a:cubicBezTo>
                  <a:pt x="78934" y="154406"/>
                  <a:pt x="85763" y="153331"/>
                  <a:pt x="89916" y="150879"/>
                </a:cubicBezTo>
                <a:lnTo>
                  <a:pt x="129746" y="127362"/>
                </a:lnTo>
                <a:cubicBezTo>
                  <a:pt x="131511" y="126265"/>
                  <a:pt x="132155" y="124047"/>
                  <a:pt x="131273" y="122211"/>
                </a:cubicBezTo>
                <a:cubicBezTo>
                  <a:pt x="130594" y="120799"/>
                  <a:pt x="129192" y="119963"/>
                  <a:pt x="127720" y="119963"/>
                </a:cubicBezTo>
                <a:cubicBezTo>
                  <a:pt x="127227" y="119963"/>
                  <a:pt x="126725" y="120057"/>
                  <a:pt x="126240" y="120255"/>
                </a:cubicBezTo>
                <a:lnTo>
                  <a:pt x="85146" y="137356"/>
                </a:lnTo>
                <a:cubicBezTo>
                  <a:pt x="85003" y="137403"/>
                  <a:pt x="84860" y="137475"/>
                  <a:pt x="84693" y="137499"/>
                </a:cubicBezTo>
                <a:cubicBezTo>
                  <a:pt x="83744" y="137687"/>
                  <a:pt x="82770" y="137768"/>
                  <a:pt x="81762" y="137768"/>
                </a:cubicBezTo>
                <a:cubicBezTo>
                  <a:pt x="79071" y="137768"/>
                  <a:pt x="76150" y="137193"/>
                  <a:pt x="72887" y="136569"/>
                </a:cubicBezTo>
                <a:cubicBezTo>
                  <a:pt x="68958" y="135654"/>
                  <a:pt x="64918" y="135184"/>
                  <a:pt x="60857" y="135184"/>
                </a:cubicBezTo>
                <a:cubicBezTo>
                  <a:pt x="59939" y="135184"/>
                  <a:pt x="59019" y="135208"/>
                  <a:pt x="58100" y="135257"/>
                </a:cubicBezTo>
                <a:cubicBezTo>
                  <a:pt x="58022" y="135264"/>
                  <a:pt x="57945" y="135268"/>
                  <a:pt x="57869" y="135268"/>
                </a:cubicBezTo>
                <a:cubicBezTo>
                  <a:pt x="56747" y="135268"/>
                  <a:pt x="55773" y="134465"/>
                  <a:pt x="55572" y="133349"/>
                </a:cubicBezTo>
                <a:cubicBezTo>
                  <a:pt x="55357" y="132156"/>
                  <a:pt x="56096" y="130988"/>
                  <a:pt x="57289" y="130701"/>
                </a:cubicBezTo>
                <a:lnTo>
                  <a:pt x="85695" y="123451"/>
                </a:lnTo>
                <a:cubicBezTo>
                  <a:pt x="86720" y="123188"/>
                  <a:pt x="87650" y="122497"/>
                  <a:pt x="88247" y="121567"/>
                </a:cubicBezTo>
                <a:cubicBezTo>
                  <a:pt x="88819" y="120660"/>
                  <a:pt x="89058" y="119539"/>
                  <a:pt x="88843" y="118466"/>
                </a:cubicBezTo>
                <a:cubicBezTo>
                  <a:pt x="88700" y="117441"/>
                  <a:pt x="88199" y="116510"/>
                  <a:pt x="87388" y="115819"/>
                </a:cubicBezTo>
                <a:cubicBezTo>
                  <a:pt x="86601" y="115127"/>
                  <a:pt x="85599" y="114745"/>
                  <a:pt x="84550" y="114745"/>
                </a:cubicBezTo>
                <a:close/>
                <a:moveTo>
                  <a:pt x="8133" y="128913"/>
                </a:moveTo>
                <a:cubicBezTo>
                  <a:pt x="8014" y="128913"/>
                  <a:pt x="7871" y="128960"/>
                  <a:pt x="7776" y="129032"/>
                </a:cubicBezTo>
                <a:lnTo>
                  <a:pt x="310" y="134279"/>
                </a:lnTo>
                <a:cubicBezTo>
                  <a:pt x="143" y="134398"/>
                  <a:pt x="72" y="134541"/>
                  <a:pt x="24" y="134684"/>
                </a:cubicBezTo>
                <a:cubicBezTo>
                  <a:pt x="0" y="134875"/>
                  <a:pt x="24" y="135018"/>
                  <a:pt x="120" y="135161"/>
                </a:cubicBezTo>
                <a:lnTo>
                  <a:pt x="19748" y="163162"/>
                </a:lnTo>
                <a:cubicBezTo>
                  <a:pt x="19852" y="163325"/>
                  <a:pt x="20038" y="163423"/>
                  <a:pt x="20239" y="163423"/>
                </a:cubicBezTo>
                <a:cubicBezTo>
                  <a:pt x="20361" y="163423"/>
                  <a:pt x="20489" y="163386"/>
                  <a:pt x="20607" y="163305"/>
                </a:cubicBezTo>
                <a:lnTo>
                  <a:pt x="28096" y="158058"/>
                </a:lnTo>
                <a:cubicBezTo>
                  <a:pt x="28358" y="157891"/>
                  <a:pt x="28454" y="157509"/>
                  <a:pt x="28239" y="157199"/>
                </a:cubicBezTo>
                <a:lnTo>
                  <a:pt x="8682" y="129175"/>
                </a:lnTo>
                <a:cubicBezTo>
                  <a:pt x="8563" y="129032"/>
                  <a:pt x="8419" y="128936"/>
                  <a:pt x="8253" y="128913"/>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nvGrpSpPr>
          <p:cNvPr id="777" name="Google Shape;777;g21e7270dd63_0_4066"/>
          <p:cNvGrpSpPr/>
          <p:nvPr/>
        </p:nvGrpSpPr>
        <p:grpSpPr>
          <a:xfrm>
            <a:off x="2238975" y="6947172"/>
            <a:ext cx="1164717" cy="1113501"/>
            <a:chOff x="1816375" y="421750"/>
            <a:chExt cx="3986025" cy="3810750"/>
          </a:xfrm>
        </p:grpSpPr>
        <p:sp>
          <p:nvSpPr>
            <p:cNvPr id="778" name="Google Shape;778;g21e7270dd63_0_4066"/>
            <p:cNvSpPr/>
            <p:nvPr/>
          </p:nvSpPr>
          <p:spPr>
            <a:xfrm>
              <a:off x="1816375" y="421750"/>
              <a:ext cx="1761975" cy="1757225"/>
            </a:xfrm>
            <a:custGeom>
              <a:rect b="b" l="l" r="r" t="t"/>
              <a:pathLst>
                <a:path extrusionOk="0" h="70289" w="70479">
                  <a:moveTo>
                    <a:pt x="37231" y="11497"/>
                  </a:moveTo>
                  <a:cubicBezTo>
                    <a:pt x="37756" y="11497"/>
                    <a:pt x="38257" y="11998"/>
                    <a:pt x="38257" y="12499"/>
                  </a:cubicBezTo>
                  <a:lnTo>
                    <a:pt x="38257" y="16863"/>
                  </a:lnTo>
                  <a:cubicBezTo>
                    <a:pt x="43599" y="17030"/>
                    <a:pt x="48083" y="21204"/>
                    <a:pt x="48608" y="26380"/>
                  </a:cubicBezTo>
                  <a:cubicBezTo>
                    <a:pt x="48608" y="26880"/>
                    <a:pt x="48274" y="27381"/>
                    <a:pt x="47582" y="27381"/>
                  </a:cubicBezTo>
                  <a:lnTo>
                    <a:pt x="43599" y="27381"/>
                  </a:lnTo>
                  <a:cubicBezTo>
                    <a:pt x="43075" y="27381"/>
                    <a:pt x="42741" y="27071"/>
                    <a:pt x="42574" y="26546"/>
                  </a:cubicBezTo>
                  <a:cubicBezTo>
                    <a:pt x="42240" y="24376"/>
                    <a:pt x="40236" y="22563"/>
                    <a:pt x="37899" y="22563"/>
                  </a:cubicBezTo>
                  <a:lnTo>
                    <a:pt x="32557" y="22563"/>
                  </a:lnTo>
                  <a:cubicBezTo>
                    <a:pt x="30052" y="22563"/>
                    <a:pt x="27739" y="24567"/>
                    <a:pt x="27739" y="27071"/>
                  </a:cubicBezTo>
                  <a:cubicBezTo>
                    <a:pt x="27548" y="29742"/>
                    <a:pt x="29718" y="32056"/>
                    <a:pt x="32557" y="32056"/>
                  </a:cubicBezTo>
                  <a:lnTo>
                    <a:pt x="37756" y="32056"/>
                  </a:lnTo>
                  <a:cubicBezTo>
                    <a:pt x="43599" y="32056"/>
                    <a:pt x="48608" y="36898"/>
                    <a:pt x="48608" y="42741"/>
                  </a:cubicBezTo>
                  <a:cubicBezTo>
                    <a:pt x="48608" y="48417"/>
                    <a:pt x="43909" y="53092"/>
                    <a:pt x="38257" y="53259"/>
                  </a:cubicBezTo>
                  <a:lnTo>
                    <a:pt x="38257" y="57624"/>
                  </a:lnTo>
                  <a:cubicBezTo>
                    <a:pt x="38257" y="58124"/>
                    <a:pt x="37756" y="58625"/>
                    <a:pt x="37231" y="58625"/>
                  </a:cubicBezTo>
                  <a:lnTo>
                    <a:pt x="33248" y="58625"/>
                  </a:lnTo>
                  <a:cubicBezTo>
                    <a:pt x="32747" y="58625"/>
                    <a:pt x="32223" y="58124"/>
                    <a:pt x="32223" y="57624"/>
                  </a:cubicBezTo>
                  <a:lnTo>
                    <a:pt x="32223" y="53259"/>
                  </a:lnTo>
                  <a:cubicBezTo>
                    <a:pt x="26904" y="53092"/>
                    <a:pt x="22396" y="48918"/>
                    <a:pt x="21872" y="43767"/>
                  </a:cubicBezTo>
                  <a:cubicBezTo>
                    <a:pt x="21872" y="43242"/>
                    <a:pt x="22206" y="42741"/>
                    <a:pt x="22897" y="42741"/>
                  </a:cubicBezTo>
                  <a:lnTo>
                    <a:pt x="26904" y="42741"/>
                  </a:lnTo>
                  <a:cubicBezTo>
                    <a:pt x="27405" y="42741"/>
                    <a:pt x="27739" y="43075"/>
                    <a:pt x="27906" y="43576"/>
                  </a:cubicBezTo>
                  <a:cubicBezTo>
                    <a:pt x="28240" y="45746"/>
                    <a:pt x="30243" y="47583"/>
                    <a:pt x="32580" y="47583"/>
                  </a:cubicBezTo>
                  <a:lnTo>
                    <a:pt x="37923" y="47583"/>
                  </a:lnTo>
                  <a:cubicBezTo>
                    <a:pt x="40427" y="47583"/>
                    <a:pt x="42741" y="45579"/>
                    <a:pt x="42741" y="43075"/>
                  </a:cubicBezTo>
                  <a:cubicBezTo>
                    <a:pt x="42931" y="40380"/>
                    <a:pt x="40761" y="38066"/>
                    <a:pt x="37923" y="38066"/>
                  </a:cubicBezTo>
                  <a:lnTo>
                    <a:pt x="32580" y="38066"/>
                  </a:lnTo>
                  <a:cubicBezTo>
                    <a:pt x="26737" y="38066"/>
                    <a:pt x="21729" y="33225"/>
                    <a:pt x="21729" y="27381"/>
                  </a:cubicBezTo>
                  <a:cubicBezTo>
                    <a:pt x="21895" y="21705"/>
                    <a:pt x="26546" y="17054"/>
                    <a:pt x="32223" y="16863"/>
                  </a:cubicBezTo>
                  <a:lnTo>
                    <a:pt x="32223" y="12499"/>
                  </a:lnTo>
                  <a:cubicBezTo>
                    <a:pt x="32223" y="11998"/>
                    <a:pt x="32747" y="11497"/>
                    <a:pt x="33248" y="11497"/>
                  </a:cubicBezTo>
                  <a:close/>
                  <a:moveTo>
                    <a:pt x="35252" y="1"/>
                  </a:moveTo>
                  <a:cubicBezTo>
                    <a:pt x="15885" y="1"/>
                    <a:pt x="1" y="15695"/>
                    <a:pt x="1" y="35228"/>
                  </a:cubicBezTo>
                  <a:cubicBezTo>
                    <a:pt x="1" y="54762"/>
                    <a:pt x="15694" y="70288"/>
                    <a:pt x="35252" y="70288"/>
                  </a:cubicBezTo>
                  <a:cubicBezTo>
                    <a:pt x="54618" y="70288"/>
                    <a:pt x="70479" y="54618"/>
                    <a:pt x="70479" y="35037"/>
                  </a:cubicBezTo>
                  <a:cubicBezTo>
                    <a:pt x="70479" y="15480"/>
                    <a:pt x="54594" y="1"/>
                    <a:pt x="35252"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79" name="Google Shape;779;g21e7270dd63_0_4066"/>
            <p:cNvSpPr/>
            <p:nvPr/>
          </p:nvSpPr>
          <p:spPr>
            <a:xfrm>
              <a:off x="2025075" y="464300"/>
              <a:ext cx="3777325" cy="2465950"/>
            </a:xfrm>
            <a:custGeom>
              <a:rect b="b" l="l" r="r" t="t"/>
              <a:pathLst>
                <a:path extrusionOk="0" h="98638" w="151093">
                  <a:moveTo>
                    <a:pt x="133722" y="0"/>
                  </a:moveTo>
                  <a:cubicBezTo>
                    <a:pt x="132999" y="0"/>
                    <a:pt x="132269" y="114"/>
                    <a:pt x="131559" y="350"/>
                  </a:cubicBezTo>
                  <a:lnTo>
                    <a:pt x="102533" y="10033"/>
                  </a:lnTo>
                  <a:cubicBezTo>
                    <a:pt x="98860" y="11202"/>
                    <a:pt x="97024" y="15042"/>
                    <a:pt x="98169" y="18715"/>
                  </a:cubicBezTo>
                  <a:cubicBezTo>
                    <a:pt x="99101" y="21644"/>
                    <a:pt x="101732" y="23406"/>
                    <a:pt x="104623" y="23406"/>
                  </a:cubicBezTo>
                  <a:cubicBezTo>
                    <a:pt x="105356" y="23406"/>
                    <a:pt x="106107" y="23292"/>
                    <a:pt x="106850" y="23056"/>
                  </a:cubicBezTo>
                  <a:lnTo>
                    <a:pt x="120039" y="18691"/>
                  </a:lnTo>
                  <a:lnTo>
                    <a:pt x="120039" y="18691"/>
                  </a:lnTo>
                  <a:cubicBezTo>
                    <a:pt x="97668" y="59237"/>
                    <a:pt x="54928" y="84447"/>
                    <a:pt x="6869" y="84781"/>
                  </a:cubicBezTo>
                  <a:cubicBezTo>
                    <a:pt x="3006" y="84781"/>
                    <a:pt x="0" y="87929"/>
                    <a:pt x="0" y="91793"/>
                  </a:cubicBezTo>
                  <a:cubicBezTo>
                    <a:pt x="0" y="95633"/>
                    <a:pt x="3173" y="98638"/>
                    <a:pt x="6869" y="98638"/>
                  </a:cubicBezTo>
                  <a:cubicBezTo>
                    <a:pt x="60461" y="98137"/>
                    <a:pt x="107685" y="69922"/>
                    <a:pt x="132394" y="24534"/>
                  </a:cubicBezTo>
                  <a:lnTo>
                    <a:pt x="136901" y="38058"/>
                  </a:lnTo>
                  <a:cubicBezTo>
                    <a:pt x="137927" y="40896"/>
                    <a:pt x="140574" y="42732"/>
                    <a:pt x="143413" y="42732"/>
                  </a:cubicBezTo>
                  <a:cubicBezTo>
                    <a:pt x="144057" y="42732"/>
                    <a:pt x="144891" y="42565"/>
                    <a:pt x="145583" y="42422"/>
                  </a:cubicBezTo>
                  <a:cubicBezTo>
                    <a:pt x="149232" y="41254"/>
                    <a:pt x="151092" y="37390"/>
                    <a:pt x="149924" y="33741"/>
                  </a:cubicBezTo>
                  <a:lnTo>
                    <a:pt x="140241" y="4691"/>
                  </a:lnTo>
                  <a:cubicBezTo>
                    <a:pt x="139308" y="1761"/>
                    <a:pt x="136571" y="0"/>
                    <a:pt x="133722" y="0"/>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80" name="Google Shape;780;g21e7270dd63_0_4066"/>
            <p:cNvSpPr/>
            <p:nvPr/>
          </p:nvSpPr>
          <p:spPr>
            <a:xfrm>
              <a:off x="2045950" y="3385175"/>
              <a:ext cx="684525" cy="842550"/>
            </a:xfrm>
            <a:custGeom>
              <a:rect b="b" l="l" r="r" t="t"/>
              <a:pathLst>
                <a:path extrusionOk="0" h="33702" w="27381">
                  <a:moveTo>
                    <a:pt x="5009" y="1"/>
                  </a:moveTo>
                  <a:cubicBezTo>
                    <a:pt x="2338" y="1"/>
                    <a:pt x="0" y="2171"/>
                    <a:pt x="0" y="5009"/>
                  </a:cubicBezTo>
                  <a:lnTo>
                    <a:pt x="0" y="28693"/>
                  </a:lnTo>
                  <a:cubicBezTo>
                    <a:pt x="0" y="31388"/>
                    <a:pt x="2171" y="33701"/>
                    <a:pt x="5009" y="33701"/>
                  </a:cubicBezTo>
                  <a:lnTo>
                    <a:pt x="22372" y="33701"/>
                  </a:lnTo>
                  <a:cubicBezTo>
                    <a:pt x="25043" y="33701"/>
                    <a:pt x="27380" y="31531"/>
                    <a:pt x="27380" y="28693"/>
                  </a:cubicBezTo>
                  <a:lnTo>
                    <a:pt x="27380" y="5009"/>
                  </a:lnTo>
                  <a:cubicBezTo>
                    <a:pt x="27380" y="2171"/>
                    <a:pt x="25234" y="1"/>
                    <a:pt x="22539"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81" name="Google Shape;781;g21e7270dd63_0_4066"/>
            <p:cNvSpPr/>
            <p:nvPr/>
          </p:nvSpPr>
          <p:spPr>
            <a:xfrm>
              <a:off x="3042900" y="3201525"/>
              <a:ext cx="685125" cy="1027400"/>
            </a:xfrm>
            <a:custGeom>
              <a:rect b="b" l="l" r="r" t="t"/>
              <a:pathLst>
                <a:path extrusionOk="0" h="41096" w="27405">
                  <a:moveTo>
                    <a:pt x="5009" y="1"/>
                  </a:moveTo>
                  <a:cubicBezTo>
                    <a:pt x="2337" y="1"/>
                    <a:pt x="0" y="2171"/>
                    <a:pt x="0" y="5009"/>
                  </a:cubicBezTo>
                  <a:lnTo>
                    <a:pt x="0" y="36086"/>
                  </a:lnTo>
                  <a:cubicBezTo>
                    <a:pt x="0" y="38758"/>
                    <a:pt x="2194" y="41095"/>
                    <a:pt x="5009" y="41095"/>
                  </a:cubicBezTo>
                  <a:lnTo>
                    <a:pt x="22372" y="41095"/>
                  </a:lnTo>
                  <a:cubicBezTo>
                    <a:pt x="25067" y="41095"/>
                    <a:pt x="27380" y="38901"/>
                    <a:pt x="27380" y="36086"/>
                  </a:cubicBezTo>
                  <a:lnTo>
                    <a:pt x="27380" y="5009"/>
                  </a:lnTo>
                  <a:cubicBezTo>
                    <a:pt x="27404" y="2338"/>
                    <a:pt x="25234" y="1"/>
                    <a:pt x="22562"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82" name="Google Shape;782;g21e7270dd63_0_4066"/>
            <p:cNvSpPr/>
            <p:nvPr/>
          </p:nvSpPr>
          <p:spPr>
            <a:xfrm>
              <a:off x="4041025" y="2842575"/>
              <a:ext cx="688700" cy="1389925"/>
            </a:xfrm>
            <a:custGeom>
              <a:rect b="b" l="l" r="r" t="t"/>
              <a:pathLst>
                <a:path extrusionOk="0" h="55597" w="27548">
                  <a:moveTo>
                    <a:pt x="5009" y="1"/>
                  </a:moveTo>
                  <a:cubicBezTo>
                    <a:pt x="2338" y="1"/>
                    <a:pt x="1" y="2171"/>
                    <a:pt x="1" y="5009"/>
                  </a:cubicBezTo>
                  <a:lnTo>
                    <a:pt x="1" y="50588"/>
                  </a:lnTo>
                  <a:cubicBezTo>
                    <a:pt x="1" y="53259"/>
                    <a:pt x="2195" y="55596"/>
                    <a:pt x="5009" y="55596"/>
                  </a:cubicBezTo>
                  <a:lnTo>
                    <a:pt x="22372" y="55596"/>
                  </a:lnTo>
                  <a:cubicBezTo>
                    <a:pt x="25043" y="55596"/>
                    <a:pt x="27381" y="53426"/>
                    <a:pt x="27381" y="50588"/>
                  </a:cubicBezTo>
                  <a:lnTo>
                    <a:pt x="27381" y="4842"/>
                  </a:lnTo>
                  <a:cubicBezTo>
                    <a:pt x="27548" y="2171"/>
                    <a:pt x="25210" y="1"/>
                    <a:pt x="22539"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83" name="Google Shape;783;g21e7270dd63_0_4066"/>
            <p:cNvSpPr/>
            <p:nvPr/>
          </p:nvSpPr>
          <p:spPr>
            <a:xfrm>
              <a:off x="5042750" y="2116325"/>
              <a:ext cx="684525" cy="2116175"/>
            </a:xfrm>
            <a:custGeom>
              <a:rect b="b" l="l" r="r" t="t"/>
              <a:pathLst>
                <a:path extrusionOk="0" h="84647" w="27381">
                  <a:moveTo>
                    <a:pt x="5009" y="1"/>
                  </a:moveTo>
                  <a:cubicBezTo>
                    <a:pt x="2337" y="1"/>
                    <a:pt x="0" y="2171"/>
                    <a:pt x="0" y="5009"/>
                  </a:cubicBezTo>
                  <a:lnTo>
                    <a:pt x="0" y="79638"/>
                  </a:lnTo>
                  <a:cubicBezTo>
                    <a:pt x="0" y="82309"/>
                    <a:pt x="2170" y="84646"/>
                    <a:pt x="5009" y="84646"/>
                  </a:cubicBezTo>
                  <a:lnTo>
                    <a:pt x="22372" y="84646"/>
                  </a:lnTo>
                  <a:cubicBezTo>
                    <a:pt x="25043" y="84646"/>
                    <a:pt x="27380" y="82476"/>
                    <a:pt x="27380" y="79638"/>
                  </a:cubicBezTo>
                  <a:lnTo>
                    <a:pt x="27380" y="4843"/>
                  </a:lnTo>
                  <a:cubicBezTo>
                    <a:pt x="27380" y="2171"/>
                    <a:pt x="25043" y="1"/>
                    <a:pt x="22372"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grpSp>
        <p:nvGrpSpPr>
          <p:cNvPr id="784" name="Google Shape;784;g21e7270dd63_0_4066"/>
          <p:cNvGrpSpPr/>
          <p:nvPr/>
        </p:nvGrpSpPr>
        <p:grpSpPr>
          <a:xfrm>
            <a:off x="3670627" y="4504339"/>
            <a:ext cx="925647" cy="902842"/>
            <a:chOff x="1926700" y="499125"/>
            <a:chExt cx="3744525" cy="3652275"/>
          </a:xfrm>
        </p:grpSpPr>
        <p:sp>
          <p:nvSpPr>
            <p:cNvPr id="785" name="Google Shape;785;g21e7270dd63_0_4066"/>
            <p:cNvSpPr/>
            <p:nvPr/>
          </p:nvSpPr>
          <p:spPr>
            <a:xfrm>
              <a:off x="1926700" y="2077275"/>
              <a:ext cx="2159075" cy="2074125"/>
            </a:xfrm>
            <a:custGeom>
              <a:rect b="b" l="l" r="r" t="t"/>
              <a:pathLst>
                <a:path extrusionOk="0" h="82965" w="86363">
                  <a:moveTo>
                    <a:pt x="51120" y="1"/>
                  </a:moveTo>
                  <a:cubicBezTo>
                    <a:pt x="46425" y="1"/>
                    <a:pt x="41726" y="1825"/>
                    <a:pt x="38065" y="5474"/>
                  </a:cubicBezTo>
                  <a:lnTo>
                    <a:pt x="7298" y="36241"/>
                  </a:lnTo>
                  <a:cubicBezTo>
                    <a:pt x="0" y="43540"/>
                    <a:pt x="0" y="55012"/>
                    <a:pt x="7298" y="62334"/>
                  </a:cubicBezTo>
                  <a:lnTo>
                    <a:pt x="22443" y="77479"/>
                  </a:lnTo>
                  <a:cubicBezTo>
                    <a:pt x="25854" y="81128"/>
                    <a:pt x="30552" y="82964"/>
                    <a:pt x="35513" y="82964"/>
                  </a:cubicBezTo>
                  <a:cubicBezTo>
                    <a:pt x="40188" y="82964"/>
                    <a:pt x="44910" y="81128"/>
                    <a:pt x="48536" y="77479"/>
                  </a:cubicBezTo>
                  <a:lnTo>
                    <a:pt x="79064" y="46974"/>
                  </a:lnTo>
                  <a:cubicBezTo>
                    <a:pt x="86362" y="39676"/>
                    <a:pt x="86362" y="28180"/>
                    <a:pt x="79064" y="20882"/>
                  </a:cubicBezTo>
                  <a:cubicBezTo>
                    <a:pt x="77621" y="19320"/>
                    <a:pt x="75659" y="18538"/>
                    <a:pt x="73668" y="18538"/>
                  </a:cubicBezTo>
                  <a:cubicBezTo>
                    <a:pt x="71676" y="18538"/>
                    <a:pt x="69655" y="19320"/>
                    <a:pt x="68093" y="20882"/>
                  </a:cubicBezTo>
                  <a:cubicBezTo>
                    <a:pt x="64969" y="23768"/>
                    <a:pt x="64969" y="28729"/>
                    <a:pt x="68093" y="31853"/>
                  </a:cubicBezTo>
                  <a:cubicBezTo>
                    <a:pt x="69142" y="32902"/>
                    <a:pt x="69142" y="34715"/>
                    <a:pt x="68093" y="35764"/>
                  </a:cubicBezTo>
                  <a:lnTo>
                    <a:pt x="37326" y="66532"/>
                  </a:lnTo>
                  <a:cubicBezTo>
                    <a:pt x="36801" y="67056"/>
                    <a:pt x="36086" y="67319"/>
                    <a:pt x="35370" y="67319"/>
                  </a:cubicBezTo>
                  <a:cubicBezTo>
                    <a:pt x="34655" y="67319"/>
                    <a:pt x="33939" y="67056"/>
                    <a:pt x="33415" y="66532"/>
                  </a:cubicBezTo>
                  <a:lnTo>
                    <a:pt x="18270" y="51386"/>
                  </a:lnTo>
                  <a:cubicBezTo>
                    <a:pt x="17244" y="50337"/>
                    <a:pt x="17244" y="48524"/>
                    <a:pt x="18270" y="47475"/>
                  </a:cubicBezTo>
                  <a:lnTo>
                    <a:pt x="49275" y="16446"/>
                  </a:lnTo>
                  <a:cubicBezTo>
                    <a:pt x="49800" y="15921"/>
                    <a:pt x="50515" y="15659"/>
                    <a:pt x="51231" y="15659"/>
                  </a:cubicBezTo>
                  <a:cubicBezTo>
                    <a:pt x="51946" y="15659"/>
                    <a:pt x="52662" y="15921"/>
                    <a:pt x="53186" y="16446"/>
                  </a:cubicBezTo>
                  <a:cubicBezTo>
                    <a:pt x="54601" y="17977"/>
                    <a:pt x="56514" y="18700"/>
                    <a:pt x="58464" y="18700"/>
                  </a:cubicBezTo>
                  <a:cubicBezTo>
                    <a:pt x="60494" y="18700"/>
                    <a:pt x="62564" y="17917"/>
                    <a:pt x="64158" y="16446"/>
                  </a:cubicBezTo>
                  <a:cubicBezTo>
                    <a:pt x="67282" y="13560"/>
                    <a:pt x="67282" y="8599"/>
                    <a:pt x="64158" y="5474"/>
                  </a:cubicBezTo>
                  <a:cubicBezTo>
                    <a:pt x="60509" y="1825"/>
                    <a:pt x="55816" y="1"/>
                    <a:pt x="51120"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86" name="Google Shape;786;g21e7270dd63_0_4066"/>
            <p:cNvSpPr/>
            <p:nvPr/>
          </p:nvSpPr>
          <p:spPr>
            <a:xfrm>
              <a:off x="3510950" y="499125"/>
              <a:ext cx="2160275" cy="2067400"/>
            </a:xfrm>
            <a:custGeom>
              <a:rect b="b" l="l" r="r" t="t"/>
              <a:pathLst>
                <a:path extrusionOk="0" h="82696" w="86411">
                  <a:moveTo>
                    <a:pt x="50921" y="1"/>
                  </a:moveTo>
                  <a:cubicBezTo>
                    <a:pt x="46223" y="1"/>
                    <a:pt x="41524" y="1831"/>
                    <a:pt x="37875" y="5492"/>
                  </a:cubicBezTo>
                  <a:lnTo>
                    <a:pt x="7323" y="36021"/>
                  </a:lnTo>
                  <a:cubicBezTo>
                    <a:pt x="1" y="43319"/>
                    <a:pt x="1" y="54791"/>
                    <a:pt x="7323" y="62089"/>
                  </a:cubicBezTo>
                  <a:cubicBezTo>
                    <a:pt x="8737" y="63632"/>
                    <a:pt x="10650" y="64362"/>
                    <a:pt x="12601" y="64362"/>
                  </a:cubicBezTo>
                  <a:cubicBezTo>
                    <a:pt x="14631" y="64362"/>
                    <a:pt x="16701" y="63573"/>
                    <a:pt x="18294" y="62089"/>
                  </a:cubicBezTo>
                  <a:cubicBezTo>
                    <a:pt x="21418" y="59203"/>
                    <a:pt x="21418" y="54266"/>
                    <a:pt x="18294" y="51118"/>
                  </a:cubicBezTo>
                  <a:cubicBezTo>
                    <a:pt x="17244" y="50092"/>
                    <a:pt x="17244" y="48256"/>
                    <a:pt x="18294" y="47230"/>
                  </a:cubicBezTo>
                  <a:lnTo>
                    <a:pt x="48822" y="16416"/>
                  </a:lnTo>
                  <a:cubicBezTo>
                    <a:pt x="49347" y="15903"/>
                    <a:pt x="50062" y="15646"/>
                    <a:pt x="50778" y="15646"/>
                  </a:cubicBezTo>
                  <a:cubicBezTo>
                    <a:pt x="51493" y="15646"/>
                    <a:pt x="52209" y="15903"/>
                    <a:pt x="52734" y="16416"/>
                  </a:cubicBezTo>
                  <a:lnTo>
                    <a:pt x="67879" y="31561"/>
                  </a:lnTo>
                  <a:cubicBezTo>
                    <a:pt x="68904" y="32610"/>
                    <a:pt x="68904" y="34423"/>
                    <a:pt x="67879" y="35472"/>
                  </a:cubicBezTo>
                  <a:lnTo>
                    <a:pt x="37064" y="66239"/>
                  </a:lnTo>
                  <a:cubicBezTo>
                    <a:pt x="36551" y="66764"/>
                    <a:pt x="35836" y="67026"/>
                    <a:pt x="35120" y="67026"/>
                  </a:cubicBezTo>
                  <a:cubicBezTo>
                    <a:pt x="34405" y="67026"/>
                    <a:pt x="33689" y="66764"/>
                    <a:pt x="33176" y="66239"/>
                  </a:cubicBezTo>
                  <a:cubicBezTo>
                    <a:pt x="31750" y="64708"/>
                    <a:pt x="29837" y="63984"/>
                    <a:pt x="27889" y="63984"/>
                  </a:cubicBezTo>
                  <a:cubicBezTo>
                    <a:pt x="25863" y="63984"/>
                    <a:pt x="23798" y="64768"/>
                    <a:pt x="22205" y="66239"/>
                  </a:cubicBezTo>
                  <a:cubicBezTo>
                    <a:pt x="19057" y="69125"/>
                    <a:pt x="19057" y="74086"/>
                    <a:pt x="22205" y="77210"/>
                  </a:cubicBezTo>
                  <a:cubicBezTo>
                    <a:pt x="25592" y="80883"/>
                    <a:pt x="30314" y="82696"/>
                    <a:pt x="35251" y="82696"/>
                  </a:cubicBezTo>
                  <a:cubicBezTo>
                    <a:pt x="40212" y="82696"/>
                    <a:pt x="44911" y="80883"/>
                    <a:pt x="48560" y="77210"/>
                  </a:cubicBezTo>
                  <a:lnTo>
                    <a:pt x="79112" y="46706"/>
                  </a:lnTo>
                  <a:cubicBezTo>
                    <a:pt x="86410" y="39407"/>
                    <a:pt x="86410" y="27935"/>
                    <a:pt x="79112" y="20613"/>
                  </a:cubicBezTo>
                  <a:lnTo>
                    <a:pt x="63967" y="5492"/>
                  </a:lnTo>
                  <a:cubicBezTo>
                    <a:pt x="60318" y="1831"/>
                    <a:pt x="55620" y="1"/>
                    <a:pt x="50921"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87" name="Google Shape;787;g21e7270dd63_0_4066"/>
            <p:cNvSpPr/>
            <p:nvPr/>
          </p:nvSpPr>
          <p:spPr>
            <a:xfrm>
              <a:off x="2338100" y="953625"/>
              <a:ext cx="665450" cy="621925"/>
            </a:xfrm>
            <a:custGeom>
              <a:rect b="b" l="l" r="r" t="t"/>
              <a:pathLst>
                <a:path extrusionOk="0" h="24877" w="26618">
                  <a:moveTo>
                    <a:pt x="8656" y="1"/>
                  </a:moveTo>
                  <a:cubicBezTo>
                    <a:pt x="6733" y="1"/>
                    <a:pt x="4843" y="716"/>
                    <a:pt x="3412" y="2147"/>
                  </a:cubicBezTo>
                  <a:cubicBezTo>
                    <a:pt x="1" y="5033"/>
                    <a:pt x="1" y="9994"/>
                    <a:pt x="2863" y="13118"/>
                  </a:cubicBezTo>
                  <a:lnTo>
                    <a:pt x="12260" y="22515"/>
                  </a:lnTo>
                  <a:cubicBezTo>
                    <a:pt x="13572" y="24089"/>
                    <a:pt x="15647" y="24877"/>
                    <a:pt x="17746" y="24877"/>
                  </a:cubicBezTo>
                  <a:cubicBezTo>
                    <a:pt x="19821" y="24877"/>
                    <a:pt x="21919" y="23827"/>
                    <a:pt x="23494" y="22253"/>
                  </a:cubicBezTo>
                  <a:cubicBezTo>
                    <a:pt x="26618" y="19343"/>
                    <a:pt x="26618" y="14406"/>
                    <a:pt x="23494" y="11282"/>
                  </a:cubicBezTo>
                  <a:lnTo>
                    <a:pt x="14096" y="2147"/>
                  </a:lnTo>
                  <a:cubicBezTo>
                    <a:pt x="12534" y="716"/>
                    <a:pt x="10579" y="1"/>
                    <a:pt x="8656"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88" name="Google Shape;788;g21e7270dd63_0_4066"/>
            <p:cNvSpPr/>
            <p:nvPr/>
          </p:nvSpPr>
          <p:spPr>
            <a:xfrm>
              <a:off x="3049450" y="635975"/>
              <a:ext cx="423950" cy="717775"/>
            </a:xfrm>
            <a:custGeom>
              <a:rect b="b" l="l" r="r" t="t"/>
              <a:pathLst>
                <a:path extrusionOk="0" h="28711" w="16958">
                  <a:moveTo>
                    <a:pt x="7827" y="0"/>
                  </a:moveTo>
                  <a:cubicBezTo>
                    <a:pt x="7651" y="0"/>
                    <a:pt x="7475" y="6"/>
                    <a:pt x="7299" y="18"/>
                  </a:cubicBezTo>
                  <a:cubicBezTo>
                    <a:pt x="3125" y="280"/>
                    <a:pt x="0" y="3906"/>
                    <a:pt x="263" y="8366"/>
                  </a:cubicBezTo>
                  <a:lnTo>
                    <a:pt x="1312" y="21412"/>
                  </a:lnTo>
                  <a:cubicBezTo>
                    <a:pt x="1813" y="25323"/>
                    <a:pt x="4937" y="28448"/>
                    <a:pt x="9111" y="28448"/>
                  </a:cubicBezTo>
                  <a:cubicBezTo>
                    <a:pt x="9374" y="28448"/>
                    <a:pt x="9660" y="28448"/>
                    <a:pt x="9636" y="28710"/>
                  </a:cubicBezTo>
                  <a:cubicBezTo>
                    <a:pt x="13810" y="28185"/>
                    <a:pt x="16958" y="24536"/>
                    <a:pt x="16672" y="20100"/>
                  </a:cubicBezTo>
                  <a:lnTo>
                    <a:pt x="15646" y="7054"/>
                  </a:lnTo>
                  <a:cubicBezTo>
                    <a:pt x="15395" y="3057"/>
                    <a:pt x="11797" y="0"/>
                    <a:pt x="7827" y="0"/>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89" name="Google Shape;789;g21e7270dd63_0_4066"/>
            <p:cNvSpPr/>
            <p:nvPr/>
          </p:nvSpPr>
          <p:spPr>
            <a:xfrm>
              <a:off x="2025075" y="1646625"/>
              <a:ext cx="738200" cy="417850"/>
            </a:xfrm>
            <a:custGeom>
              <a:rect b="b" l="l" r="r" t="t"/>
              <a:pathLst>
                <a:path extrusionOk="0" h="16714" w="29528">
                  <a:moveTo>
                    <a:pt x="8370" y="1"/>
                  </a:moveTo>
                  <a:cubicBezTo>
                    <a:pt x="4420" y="1"/>
                    <a:pt x="1052" y="3057"/>
                    <a:pt x="549" y="7054"/>
                  </a:cubicBezTo>
                  <a:cubicBezTo>
                    <a:pt x="0" y="11491"/>
                    <a:pt x="3411" y="15116"/>
                    <a:pt x="7585" y="15664"/>
                  </a:cubicBezTo>
                  <a:lnTo>
                    <a:pt x="20631" y="16714"/>
                  </a:lnTo>
                  <a:lnTo>
                    <a:pt x="21418" y="16714"/>
                  </a:lnTo>
                  <a:cubicBezTo>
                    <a:pt x="25592" y="16714"/>
                    <a:pt x="28692" y="13566"/>
                    <a:pt x="28979" y="9678"/>
                  </a:cubicBezTo>
                  <a:cubicBezTo>
                    <a:pt x="29527" y="5218"/>
                    <a:pt x="26379" y="1330"/>
                    <a:pt x="21943" y="1044"/>
                  </a:cubicBezTo>
                  <a:lnTo>
                    <a:pt x="8897" y="19"/>
                  </a:lnTo>
                  <a:cubicBezTo>
                    <a:pt x="8720" y="6"/>
                    <a:pt x="8545" y="1"/>
                    <a:pt x="8370"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90" name="Google Shape;790;g21e7270dd63_0_4066"/>
            <p:cNvSpPr/>
            <p:nvPr/>
          </p:nvSpPr>
          <p:spPr>
            <a:xfrm>
              <a:off x="4600900" y="3085625"/>
              <a:ext cx="658900" cy="615600"/>
            </a:xfrm>
            <a:custGeom>
              <a:rect b="b" l="l" r="r" t="t"/>
              <a:pathLst>
                <a:path extrusionOk="0" h="24624" w="26356">
                  <a:moveTo>
                    <a:pt x="8477" y="1"/>
                  </a:moveTo>
                  <a:cubicBezTo>
                    <a:pt x="6588" y="1"/>
                    <a:pt x="4696" y="716"/>
                    <a:pt x="3125" y="2156"/>
                  </a:cubicBezTo>
                  <a:cubicBezTo>
                    <a:pt x="1" y="5066"/>
                    <a:pt x="1" y="10003"/>
                    <a:pt x="2863" y="13127"/>
                  </a:cubicBezTo>
                  <a:lnTo>
                    <a:pt x="12260" y="22262"/>
                  </a:lnTo>
                  <a:cubicBezTo>
                    <a:pt x="13572" y="23836"/>
                    <a:pt x="15647" y="24623"/>
                    <a:pt x="17746" y="24623"/>
                  </a:cubicBezTo>
                  <a:cubicBezTo>
                    <a:pt x="19821" y="24623"/>
                    <a:pt x="21919" y="23836"/>
                    <a:pt x="23231" y="22262"/>
                  </a:cubicBezTo>
                  <a:cubicBezTo>
                    <a:pt x="26356" y="19376"/>
                    <a:pt x="26356" y="14415"/>
                    <a:pt x="23231" y="11291"/>
                  </a:cubicBezTo>
                  <a:lnTo>
                    <a:pt x="13834" y="2156"/>
                  </a:lnTo>
                  <a:cubicBezTo>
                    <a:pt x="12269" y="722"/>
                    <a:pt x="10374" y="1"/>
                    <a:pt x="8477"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91" name="Google Shape;791;g21e7270dd63_0_4066"/>
            <p:cNvSpPr/>
            <p:nvPr/>
          </p:nvSpPr>
          <p:spPr>
            <a:xfrm>
              <a:off x="4111975" y="3301475"/>
              <a:ext cx="437675" cy="725900"/>
            </a:xfrm>
            <a:custGeom>
              <a:rect b="b" l="l" r="r" t="t"/>
              <a:pathLst>
                <a:path extrusionOk="0" h="29036" w="17507">
                  <a:moveTo>
                    <a:pt x="8541" y="0"/>
                  </a:moveTo>
                  <a:cubicBezTo>
                    <a:pt x="8227" y="0"/>
                    <a:pt x="7908" y="19"/>
                    <a:pt x="7585" y="57"/>
                  </a:cubicBezTo>
                  <a:cubicBezTo>
                    <a:pt x="3173" y="582"/>
                    <a:pt x="1" y="4493"/>
                    <a:pt x="549" y="8667"/>
                  </a:cubicBezTo>
                  <a:lnTo>
                    <a:pt x="1575" y="21737"/>
                  </a:lnTo>
                  <a:cubicBezTo>
                    <a:pt x="2100" y="25649"/>
                    <a:pt x="5224" y="28773"/>
                    <a:pt x="9398" y="28773"/>
                  </a:cubicBezTo>
                  <a:cubicBezTo>
                    <a:pt x="9660" y="28773"/>
                    <a:pt x="9899" y="28773"/>
                    <a:pt x="10209" y="29036"/>
                  </a:cubicBezTo>
                  <a:cubicBezTo>
                    <a:pt x="14382" y="28511"/>
                    <a:pt x="17507" y="24862"/>
                    <a:pt x="17245" y="20426"/>
                  </a:cubicBezTo>
                  <a:lnTo>
                    <a:pt x="16195" y="7356"/>
                  </a:lnTo>
                  <a:lnTo>
                    <a:pt x="16195" y="7093"/>
                  </a:lnTo>
                  <a:cubicBezTo>
                    <a:pt x="15687" y="3004"/>
                    <a:pt x="12515" y="0"/>
                    <a:pt x="8541" y="0"/>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92" name="Google Shape;792;g21e7270dd63_0_4066"/>
            <p:cNvSpPr/>
            <p:nvPr/>
          </p:nvSpPr>
          <p:spPr>
            <a:xfrm>
              <a:off x="4835850" y="2585725"/>
              <a:ext cx="731025" cy="417875"/>
            </a:xfrm>
            <a:custGeom>
              <a:rect b="b" l="l" r="r" t="t"/>
              <a:pathLst>
                <a:path extrusionOk="0" h="16715" w="29241">
                  <a:moveTo>
                    <a:pt x="8084" y="1"/>
                  </a:moveTo>
                  <a:cubicBezTo>
                    <a:pt x="4135" y="1"/>
                    <a:pt x="788" y="3058"/>
                    <a:pt x="262" y="7055"/>
                  </a:cubicBezTo>
                  <a:cubicBezTo>
                    <a:pt x="0" y="11229"/>
                    <a:pt x="3124" y="15116"/>
                    <a:pt x="7298" y="15665"/>
                  </a:cubicBezTo>
                  <a:lnTo>
                    <a:pt x="20368" y="16714"/>
                  </a:lnTo>
                  <a:lnTo>
                    <a:pt x="21131" y="16714"/>
                  </a:lnTo>
                  <a:cubicBezTo>
                    <a:pt x="25305" y="16714"/>
                    <a:pt x="28716" y="13566"/>
                    <a:pt x="28716" y="9392"/>
                  </a:cubicBezTo>
                  <a:cubicBezTo>
                    <a:pt x="29241" y="5218"/>
                    <a:pt x="26116" y="1307"/>
                    <a:pt x="21656" y="1045"/>
                  </a:cubicBezTo>
                  <a:lnTo>
                    <a:pt x="8610" y="19"/>
                  </a:lnTo>
                  <a:cubicBezTo>
                    <a:pt x="8433" y="7"/>
                    <a:pt x="8258" y="1"/>
                    <a:pt x="8084"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6" name="Shape 796"/>
        <p:cNvGrpSpPr/>
        <p:nvPr/>
      </p:nvGrpSpPr>
      <p:grpSpPr>
        <a:xfrm>
          <a:off x="0" y="0"/>
          <a:ext cx="0" cy="0"/>
          <a:chOff x="0" y="0"/>
          <a:chExt cx="0" cy="0"/>
        </a:xfrm>
      </p:grpSpPr>
      <p:sp>
        <p:nvSpPr>
          <p:cNvPr id="797" name="Google Shape;797;g21e7270dd63_0_4115"/>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sz="5800">
                <a:solidFill>
                  <a:srgbClr val="00A54F"/>
                </a:solidFill>
                <a:latin typeface="Roboto Black"/>
                <a:ea typeface="Roboto Black"/>
                <a:cs typeface="Roboto Black"/>
                <a:sym typeface="Roboto Black"/>
              </a:rPr>
              <a:t>Wide Market Access &amp; Good Trade Relations</a:t>
            </a:r>
            <a:endParaRPr sz="5800">
              <a:solidFill>
                <a:srgbClr val="00A54F"/>
              </a:solidFill>
              <a:latin typeface="Roboto Black"/>
              <a:ea typeface="Roboto Black"/>
              <a:cs typeface="Roboto Black"/>
              <a:sym typeface="Roboto Black"/>
            </a:endParaRPr>
          </a:p>
        </p:txBody>
      </p:sp>
      <p:pic>
        <p:nvPicPr>
          <p:cNvPr id="798" name="Google Shape;798;g21e7270dd63_0_4115" title="Points scored"/>
          <p:cNvPicPr preferRelativeResize="0"/>
          <p:nvPr/>
        </p:nvPicPr>
        <p:blipFill rotWithShape="1">
          <a:blip r:embed="rId3">
            <a:alphaModFix/>
          </a:blip>
          <a:srcRect b="0" l="0" r="0" t="0"/>
          <a:stretch/>
        </p:blipFill>
        <p:spPr>
          <a:xfrm>
            <a:off x="11461192" y="4012997"/>
            <a:ext cx="11026398" cy="6818001"/>
          </a:xfrm>
          <a:prstGeom prst="rect">
            <a:avLst/>
          </a:prstGeom>
          <a:noFill/>
          <a:ln>
            <a:noFill/>
          </a:ln>
        </p:spPr>
      </p:pic>
      <p:sp>
        <p:nvSpPr>
          <p:cNvPr id="799" name="Google Shape;799;g21e7270dd63_0_4115"/>
          <p:cNvSpPr/>
          <p:nvPr/>
        </p:nvSpPr>
        <p:spPr>
          <a:xfrm>
            <a:off x="885859" y="7309733"/>
            <a:ext cx="8863200" cy="864000"/>
          </a:xfrm>
          <a:prstGeom prst="rect">
            <a:avLst/>
          </a:prstGeom>
          <a:solidFill>
            <a:srgbClr val="FFFFFF"/>
          </a:solidFill>
          <a:ln>
            <a:noFill/>
          </a:ln>
        </p:spPr>
        <p:txBody>
          <a:bodyPr anchorCtr="0" anchor="t" bIns="121850" lIns="243800" spcFirstLastPara="1" rIns="243800" wrap="square" tIns="121850">
            <a:noAutofit/>
          </a:bodyPr>
          <a:lstStyle/>
          <a:p>
            <a:pPr indent="0" lvl="0" marL="0" marR="0" rtl="0" algn="ctr">
              <a:lnSpc>
                <a:spcPct val="100000"/>
              </a:lnSpc>
              <a:spcBef>
                <a:spcPts val="0"/>
              </a:spcBef>
              <a:spcAft>
                <a:spcPts val="0"/>
              </a:spcAft>
              <a:buClr>
                <a:srgbClr val="000000"/>
              </a:buClr>
              <a:buSzPts val="3800"/>
              <a:buFont typeface="Arial"/>
              <a:buNone/>
            </a:pPr>
            <a:r>
              <a:rPr b="0" i="0" lang="en-US" sz="3800" u="none" cap="none" strike="noStrike">
                <a:solidFill>
                  <a:srgbClr val="B02C20"/>
                </a:solidFill>
                <a:latin typeface="Roboto"/>
                <a:ea typeface="Roboto"/>
                <a:cs typeface="Roboto"/>
                <a:sym typeface="Roboto"/>
              </a:rPr>
              <a:t>Preferential Trade Agreements </a:t>
            </a:r>
            <a:endParaRPr b="0" i="0" sz="3800" u="none" cap="none" strike="noStrike">
              <a:solidFill>
                <a:srgbClr val="B02C20"/>
              </a:solidFill>
              <a:latin typeface="Roboto"/>
              <a:ea typeface="Roboto"/>
              <a:cs typeface="Roboto"/>
              <a:sym typeface="Roboto"/>
            </a:endParaRPr>
          </a:p>
        </p:txBody>
      </p:sp>
      <p:sp>
        <p:nvSpPr>
          <p:cNvPr id="800" name="Google Shape;800;g21e7270dd63_0_4115"/>
          <p:cNvSpPr/>
          <p:nvPr/>
        </p:nvSpPr>
        <p:spPr>
          <a:xfrm>
            <a:off x="5099459" y="4278576"/>
            <a:ext cx="3240000" cy="1198200"/>
          </a:xfrm>
          <a:prstGeom prst="rect">
            <a:avLst/>
          </a:prstGeom>
          <a:noFill/>
          <a:ln>
            <a:noFill/>
          </a:ln>
        </p:spPr>
        <p:txBody>
          <a:bodyPr anchorCtr="0" anchor="t" bIns="121850" lIns="243800" spcFirstLastPara="1" rIns="243800" wrap="square" tIns="121850">
            <a:noAutofit/>
          </a:bodyPr>
          <a:lstStyle/>
          <a:p>
            <a:pPr indent="0" lvl="0" marL="0" marR="0" rtl="0" algn="ctr">
              <a:lnSpc>
                <a:spcPct val="100000"/>
              </a:lnSpc>
              <a:spcBef>
                <a:spcPts val="0"/>
              </a:spcBef>
              <a:spcAft>
                <a:spcPts val="0"/>
              </a:spcAft>
              <a:buClr>
                <a:srgbClr val="000000"/>
              </a:buClr>
              <a:buSzPts val="3800"/>
              <a:buFont typeface="Arial"/>
              <a:buNone/>
            </a:pPr>
            <a:r>
              <a:rPr b="0" i="0" lang="en-US" sz="3800" u="none" cap="none" strike="noStrike">
                <a:solidFill>
                  <a:srgbClr val="00A54F"/>
                </a:solidFill>
                <a:latin typeface="Roboto"/>
                <a:ea typeface="Roboto"/>
                <a:cs typeface="Roboto"/>
                <a:sym typeface="Roboto"/>
              </a:rPr>
              <a:t>US$ 6.09 Bn</a:t>
            </a:r>
            <a:endParaRPr b="0" i="0" sz="3800" u="none" cap="none" strike="noStrike">
              <a:solidFill>
                <a:srgbClr val="00A54F"/>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chemeClr val="dk2"/>
                </a:solidFill>
                <a:latin typeface="Roboto"/>
                <a:ea typeface="Roboto"/>
                <a:cs typeface="Roboto"/>
                <a:sym typeface="Roboto"/>
              </a:rPr>
              <a:t>Total Exports</a:t>
            </a:r>
            <a:endParaRPr b="0" i="0" sz="2600" u="none" cap="none" strike="noStrike">
              <a:solidFill>
                <a:schemeClr val="dk2"/>
              </a:solidFill>
              <a:latin typeface="Roboto"/>
              <a:ea typeface="Roboto"/>
              <a:cs typeface="Roboto"/>
              <a:sym typeface="Roboto"/>
            </a:endParaRPr>
          </a:p>
        </p:txBody>
      </p:sp>
      <p:sp>
        <p:nvSpPr>
          <p:cNvPr id="801" name="Google Shape;801;g21e7270dd63_0_4115"/>
          <p:cNvSpPr/>
          <p:nvPr/>
        </p:nvSpPr>
        <p:spPr>
          <a:xfrm>
            <a:off x="1163792" y="4278576"/>
            <a:ext cx="3640200" cy="1062600"/>
          </a:xfrm>
          <a:prstGeom prst="rect">
            <a:avLst/>
          </a:prstGeom>
          <a:noFill/>
          <a:ln>
            <a:noFill/>
          </a:ln>
        </p:spPr>
        <p:txBody>
          <a:bodyPr anchorCtr="0" anchor="t" bIns="121850" lIns="243800" spcFirstLastPara="1" rIns="243800" wrap="square" tIns="121850">
            <a:noAutofit/>
          </a:bodyPr>
          <a:lstStyle/>
          <a:p>
            <a:pPr indent="0" lvl="0" marL="0" marR="0" rtl="0" algn="ctr">
              <a:lnSpc>
                <a:spcPct val="100000"/>
              </a:lnSpc>
              <a:spcBef>
                <a:spcPts val="0"/>
              </a:spcBef>
              <a:spcAft>
                <a:spcPts val="0"/>
              </a:spcAft>
              <a:buClr>
                <a:schemeClr val="dk1"/>
              </a:buClr>
              <a:buSzPts val="3800"/>
              <a:buFont typeface="Arial"/>
              <a:buNone/>
            </a:pPr>
            <a:r>
              <a:rPr b="0" i="0" lang="en-US" sz="3800" u="none" cap="none" strike="noStrike">
                <a:solidFill>
                  <a:srgbClr val="00A54F"/>
                </a:solidFill>
                <a:latin typeface="Roboto"/>
                <a:ea typeface="Roboto"/>
                <a:cs typeface="Roboto"/>
                <a:sym typeface="Roboto"/>
              </a:rPr>
              <a:t>US$ 17.43 Bn</a:t>
            </a:r>
            <a:endParaRPr b="0" i="0" sz="3800" u="none" cap="none" strike="noStrike">
              <a:solidFill>
                <a:srgbClr val="00A54F"/>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chemeClr val="dk2"/>
                </a:solidFill>
                <a:latin typeface="Roboto"/>
                <a:ea typeface="Roboto"/>
                <a:cs typeface="Roboto"/>
                <a:sym typeface="Roboto"/>
              </a:rPr>
              <a:t>Total Imports</a:t>
            </a:r>
            <a:endParaRPr b="0" i="0" sz="2600" u="none" cap="none" strike="noStrike">
              <a:solidFill>
                <a:schemeClr val="dk2"/>
              </a:solidFill>
              <a:latin typeface="Roboto"/>
              <a:ea typeface="Roboto"/>
              <a:cs typeface="Roboto"/>
              <a:sym typeface="Roboto"/>
            </a:endParaRPr>
          </a:p>
        </p:txBody>
      </p:sp>
      <p:sp>
        <p:nvSpPr>
          <p:cNvPr id="802" name="Google Shape;802;g21e7270dd63_0_4115"/>
          <p:cNvSpPr/>
          <p:nvPr/>
        </p:nvSpPr>
        <p:spPr>
          <a:xfrm>
            <a:off x="1889659" y="11596883"/>
            <a:ext cx="3640200" cy="10626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dk2"/>
                </a:solidFill>
                <a:latin typeface="Roboto"/>
                <a:ea typeface="Roboto"/>
                <a:cs typeface="Roboto"/>
                <a:sym typeface="Roboto"/>
              </a:rPr>
              <a:t>Kenya’s untapped export potential</a:t>
            </a:r>
            <a:endParaRPr b="0" i="0" sz="3000" u="none" cap="none" strike="noStrike">
              <a:solidFill>
                <a:schemeClr val="dk2"/>
              </a:solidFill>
              <a:latin typeface="Roboto"/>
              <a:ea typeface="Roboto"/>
              <a:cs typeface="Roboto"/>
              <a:sym typeface="Roboto"/>
            </a:endParaRPr>
          </a:p>
        </p:txBody>
      </p:sp>
      <p:sp>
        <p:nvSpPr>
          <p:cNvPr id="803" name="Google Shape;803;g21e7270dd63_0_4115"/>
          <p:cNvSpPr/>
          <p:nvPr/>
        </p:nvSpPr>
        <p:spPr>
          <a:xfrm>
            <a:off x="5244725" y="11696083"/>
            <a:ext cx="5106600" cy="8640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A54F"/>
                </a:solidFill>
                <a:latin typeface="Roboto"/>
                <a:ea typeface="Roboto"/>
                <a:cs typeface="Roboto"/>
                <a:sym typeface="Roboto"/>
              </a:rPr>
              <a:t>~ US$ 4.1 Bn (ITC)</a:t>
            </a:r>
            <a:endParaRPr b="0" i="0" sz="3800" u="none" cap="none" strike="noStrike">
              <a:solidFill>
                <a:srgbClr val="00A54F"/>
              </a:solidFill>
              <a:latin typeface="Roboto"/>
              <a:ea typeface="Roboto"/>
              <a:cs typeface="Roboto"/>
              <a:sym typeface="Roboto"/>
            </a:endParaRPr>
          </a:p>
        </p:txBody>
      </p:sp>
      <p:pic>
        <p:nvPicPr>
          <p:cNvPr id="804" name="Google Shape;804;g21e7270dd63_0_4115"/>
          <p:cNvPicPr preferRelativeResize="0"/>
          <p:nvPr/>
        </p:nvPicPr>
        <p:blipFill rotWithShape="1">
          <a:blip r:embed="rId4">
            <a:alphaModFix/>
          </a:blip>
          <a:srcRect b="0" l="0" r="0" t="0"/>
          <a:stretch/>
        </p:blipFill>
        <p:spPr>
          <a:xfrm>
            <a:off x="2708240" y="9545621"/>
            <a:ext cx="2127702" cy="1198400"/>
          </a:xfrm>
          <a:prstGeom prst="rect">
            <a:avLst/>
          </a:prstGeom>
          <a:noFill/>
          <a:ln>
            <a:noFill/>
          </a:ln>
        </p:spPr>
      </p:pic>
      <p:pic>
        <p:nvPicPr>
          <p:cNvPr id="805" name="Google Shape;805;g21e7270dd63_0_4115"/>
          <p:cNvPicPr preferRelativeResize="0"/>
          <p:nvPr/>
        </p:nvPicPr>
        <p:blipFill rotWithShape="1">
          <a:blip r:embed="rId5">
            <a:alphaModFix/>
          </a:blip>
          <a:srcRect b="0" l="0" r="0" t="0"/>
          <a:stretch/>
        </p:blipFill>
        <p:spPr>
          <a:xfrm>
            <a:off x="885853" y="9655517"/>
            <a:ext cx="1509053" cy="978608"/>
          </a:xfrm>
          <a:prstGeom prst="rect">
            <a:avLst/>
          </a:prstGeom>
          <a:noFill/>
          <a:ln>
            <a:noFill/>
          </a:ln>
        </p:spPr>
      </p:pic>
      <p:pic>
        <p:nvPicPr>
          <p:cNvPr id="806" name="Google Shape;806;g21e7270dd63_0_4115"/>
          <p:cNvPicPr preferRelativeResize="0"/>
          <p:nvPr/>
        </p:nvPicPr>
        <p:blipFill rotWithShape="1">
          <a:blip r:embed="rId6">
            <a:alphaModFix/>
          </a:blip>
          <a:srcRect b="0" l="0" r="0" t="0"/>
          <a:stretch/>
        </p:blipFill>
        <p:spPr>
          <a:xfrm>
            <a:off x="5131584" y="9643459"/>
            <a:ext cx="1787249" cy="1002727"/>
          </a:xfrm>
          <a:prstGeom prst="rect">
            <a:avLst/>
          </a:prstGeom>
          <a:noFill/>
          <a:ln>
            <a:noFill/>
          </a:ln>
        </p:spPr>
      </p:pic>
      <p:pic>
        <p:nvPicPr>
          <p:cNvPr id="807" name="Google Shape;807;g21e7270dd63_0_4115"/>
          <p:cNvPicPr preferRelativeResize="0"/>
          <p:nvPr/>
        </p:nvPicPr>
        <p:blipFill rotWithShape="1">
          <a:blip r:embed="rId7">
            <a:alphaModFix/>
          </a:blip>
          <a:srcRect b="5444" l="20015" r="14249" t="5453"/>
          <a:stretch/>
        </p:blipFill>
        <p:spPr>
          <a:xfrm>
            <a:off x="7038517" y="9610904"/>
            <a:ext cx="1132544" cy="1067835"/>
          </a:xfrm>
          <a:prstGeom prst="rect">
            <a:avLst/>
          </a:prstGeom>
          <a:noFill/>
          <a:ln>
            <a:noFill/>
          </a:ln>
        </p:spPr>
      </p:pic>
      <p:pic>
        <p:nvPicPr>
          <p:cNvPr id="808" name="Google Shape;808;g21e7270dd63_0_4115"/>
          <p:cNvPicPr preferRelativeResize="0"/>
          <p:nvPr/>
        </p:nvPicPr>
        <p:blipFill rotWithShape="1">
          <a:blip r:embed="rId8">
            <a:alphaModFix/>
          </a:blip>
          <a:srcRect b="5390" l="2450" r="59901" t="3700"/>
          <a:stretch/>
        </p:blipFill>
        <p:spPr>
          <a:xfrm>
            <a:off x="8616155" y="9575301"/>
            <a:ext cx="1132527" cy="1139039"/>
          </a:xfrm>
          <a:prstGeom prst="rect">
            <a:avLst/>
          </a:prstGeom>
          <a:noFill/>
          <a:ln>
            <a:noFill/>
          </a:ln>
        </p:spPr>
      </p:pic>
      <p:grpSp>
        <p:nvGrpSpPr>
          <p:cNvPr id="809" name="Google Shape;809;g21e7270dd63_0_4115"/>
          <p:cNvGrpSpPr/>
          <p:nvPr/>
        </p:nvGrpSpPr>
        <p:grpSpPr>
          <a:xfrm>
            <a:off x="2480885" y="3009405"/>
            <a:ext cx="998760" cy="1132810"/>
            <a:chOff x="1455650" y="408650"/>
            <a:chExt cx="4305000" cy="4882800"/>
          </a:xfrm>
        </p:grpSpPr>
        <p:sp>
          <p:nvSpPr>
            <p:cNvPr id="810" name="Google Shape;810;g21e7270dd63_0_4115"/>
            <p:cNvSpPr/>
            <p:nvPr/>
          </p:nvSpPr>
          <p:spPr>
            <a:xfrm>
              <a:off x="1455650" y="1599275"/>
              <a:ext cx="2349275" cy="1627500"/>
            </a:xfrm>
            <a:custGeom>
              <a:rect b="b" l="l" r="r" t="t"/>
              <a:pathLst>
                <a:path extrusionOk="0" h="65100" w="93971">
                  <a:moveTo>
                    <a:pt x="4381" y="1"/>
                  </a:moveTo>
                  <a:cubicBezTo>
                    <a:pt x="2140" y="1"/>
                    <a:pt x="189" y="1783"/>
                    <a:pt x="96" y="4131"/>
                  </a:cubicBezTo>
                  <a:cubicBezTo>
                    <a:pt x="0" y="6563"/>
                    <a:pt x="1813" y="8615"/>
                    <a:pt x="4246" y="8710"/>
                  </a:cubicBezTo>
                  <a:cubicBezTo>
                    <a:pt x="34488" y="10046"/>
                    <a:pt x="60843" y="26956"/>
                    <a:pt x="73960" y="53000"/>
                  </a:cubicBezTo>
                  <a:lnTo>
                    <a:pt x="65780" y="49924"/>
                  </a:lnTo>
                  <a:cubicBezTo>
                    <a:pt x="65265" y="49749"/>
                    <a:pt x="64745" y="49664"/>
                    <a:pt x="64238" y="49664"/>
                  </a:cubicBezTo>
                  <a:cubicBezTo>
                    <a:pt x="62464" y="49664"/>
                    <a:pt x="60848" y="50695"/>
                    <a:pt x="60199" y="52476"/>
                  </a:cubicBezTo>
                  <a:cubicBezTo>
                    <a:pt x="59364" y="54741"/>
                    <a:pt x="60461" y="57198"/>
                    <a:pt x="62727" y="58033"/>
                  </a:cubicBezTo>
                  <a:lnTo>
                    <a:pt x="80805" y="64830"/>
                  </a:lnTo>
                  <a:cubicBezTo>
                    <a:pt x="81292" y="65012"/>
                    <a:pt x="81799" y="65099"/>
                    <a:pt x="82301" y="65099"/>
                  </a:cubicBezTo>
                  <a:cubicBezTo>
                    <a:pt x="84035" y="65099"/>
                    <a:pt x="85715" y="64059"/>
                    <a:pt x="86363" y="62302"/>
                  </a:cubicBezTo>
                  <a:lnTo>
                    <a:pt x="93160" y="44223"/>
                  </a:lnTo>
                  <a:cubicBezTo>
                    <a:pt x="93971" y="41934"/>
                    <a:pt x="92898" y="39501"/>
                    <a:pt x="90632" y="38666"/>
                  </a:cubicBezTo>
                  <a:cubicBezTo>
                    <a:pt x="90226" y="38547"/>
                    <a:pt x="89678" y="38428"/>
                    <a:pt x="89272" y="38380"/>
                  </a:cubicBezTo>
                  <a:cubicBezTo>
                    <a:pt x="89235" y="38379"/>
                    <a:pt x="89197" y="38378"/>
                    <a:pt x="89160" y="38378"/>
                  </a:cubicBezTo>
                  <a:cubicBezTo>
                    <a:pt x="87412" y="38378"/>
                    <a:pt x="85751" y="39466"/>
                    <a:pt x="85051" y="41194"/>
                  </a:cubicBezTo>
                  <a:lnTo>
                    <a:pt x="81903" y="49613"/>
                  </a:lnTo>
                  <a:cubicBezTo>
                    <a:pt x="67401" y="20444"/>
                    <a:pt x="38304" y="1579"/>
                    <a:pt x="4556" y="5"/>
                  </a:cubicBezTo>
                  <a:cubicBezTo>
                    <a:pt x="4497" y="2"/>
                    <a:pt x="4439" y="1"/>
                    <a:pt x="4381" y="1"/>
                  </a:cubicBezTo>
                  <a:close/>
                </a:path>
              </a:pathLst>
            </a:custGeom>
            <a:solidFill>
              <a:srgbClr val="B02C20"/>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11" name="Google Shape;811;g21e7270dd63_0_4115"/>
            <p:cNvSpPr/>
            <p:nvPr/>
          </p:nvSpPr>
          <p:spPr>
            <a:xfrm>
              <a:off x="1818175" y="408650"/>
              <a:ext cx="3942475" cy="4882800"/>
            </a:xfrm>
            <a:custGeom>
              <a:rect b="b" l="l" r="r" t="t"/>
              <a:pathLst>
                <a:path extrusionOk="0" h="195312" w="157699">
                  <a:moveTo>
                    <a:pt x="31984" y="0"/>
                  </a:moveTo>
                  <a:cubicBezTo>
                    <a:pt x="31125" y="0"/>
                    <a:pt x="30314" y="334"/>
                    <a:pt x="29646" y="883"/>
                  </a:cubicBezTo>
                  <a:lnTo>
                    <a:pt x="3268" y="23350"/>
                  </a:lnTo>
                  <a:cubicBezTo>
                    <a:pt x="2529" y="23970"/>
                    <a:pt x="2075" y="24876"/>
                    <a:pt x="2028" y="25854"/>
                  </a:cubicBezTo>
                  <a:cubicBezTo>
                    <a:pt x="1956" y="26832"/>
                    <a:pt x="2314" y="27786"/>
                    <a:pt x="2982" y="28502"/>
                  </a:cubicBezTo>
                  <a:lnTo>
                    <a:pt x="10423" y="36563"/>
                  </a:lnTo>
                  <a:lnTo>
                    <a:pt x="10900" y="42144"/>
                  </a:lnTo>
                  <a:cubicBezTo>
                    <a:pt x="11080" y="43987"/>
                    <a:pt x="12615" y="45428"/>
                    <a:pt x="14449" y="45428"/>
                  </a:cubicBezTo>
                  <a:cubicBezTo>
                    <a:pt x="14561" y="45428"/>
                    <a:pt x="14674" y="45422"/>
                    <a:pt x="14788" y="45411"/>
                  </a:cubicBezTo>
                  <a:cubicBezTo>
                    <a:pt x="16743" y="45245"/>
                    <a:pt x="18246" y="43503"/>
                    <a:pt x="18055" y="41548"/>
                  </a:cubicBezTo>
                  <a:lnTo>
                    <a:pt x="17483" y="34750"/>
                  </a:lnTo>
                  <a:cubicBezTo>
                    <a:pt x="17411" y="33939"/>
                    <a:pt x="17077" y="33200"/>
                    <a:pt x="16529" y="32604"/>
                  </a:cubicBezTo>
                  <a:lnTo>
                    <a:pt x="10781" y="26403"/>
                  </a:lnTo>
                  <a:lnTo>
                    <a:pt x="33319" y="7203"/>
                  </a:lnTo>
                  <a:lnTo>
                    <a:pt x="37684" y="7203"/>
                  </a:lnTo>
                  <a:lnTo>
                    <a:pt x="41810" y="22587"/>
                  </a:lnTo>
                  <a:cubicBezTo>
                    <a:pt x="42216" y="24041"/>
                    <a:pt x="43527" y="25115"/>
                    <a:pt x="45030" y="25210"/>
                  </a:cubicBezTo>
                  <a:lnTo>
                    <a:pt x="61057" y="26212"/>
                  </a:lnTo>
                  <a:lnTo>
                    <a:pt x="81211" y="39568"/>
                  </a:lnTo>
                  <a:cubicBezTo>
                    <a:pt x="81640" y="39878"/>
                    <a:pt x="82117" y="40045"/>
                    <a:pt x="82666" y="40141"/>
                  </a:cubicBezTo>
                  <a:lnTo>
                    <a:pt x="111453" y="44291"/>
                  </a:lnTo>
                  <a:cubicBezTo>
                    <a:pt x="111612" y="44311"/>
                    <a:pt x="111771" y="44321"/>
                    <a:pt x="111928" y="44321"/>
                  </a:cubicBezTo>
                  <a:cubicBezTo>
                    <a:pt x="113236" y="44321"/>
                    <a:pt x="114464" y="43630"/>
                    <a:pt x="115102" y="42502"/>
                  </a:cubicBezTo>
                  <a:lnTo>
                    <a:pt x="118584" y="36229"/>
                  </a:lnTo>
                  <a:lnTo>
                    <a:pt x="132895" y="29145"/>
                  </a:lnTo>
                  <a:lnTo>
                    <a:pt x="138738" y="33916"/>
                  </a:lnTo>
                  <a:cubicBezTo>
                    <a:pt x="139338" y="34405"/>
                    <a:pt x="140125" y="34707"/>
                    <a:pt x="140925" y="34707"/>
                  </a:cubicBezTo>
                  <a:cubicBezTo>
                    <a:pt x="140983" y="34707"/>
                    <a:pt x="141041" y="34706"/>
                    <a:pt x="141099" y="34703"/>
                  </a:cubicBezTo>
                  <a:lnTo>
                    <a:pt x="147062" y="34536"/>
                  </a:lnTo>
                  <a:lnTo>
                    <a:pt x="147062" y="34536"/>
                  </a:lnTo>
                  <a:lnTo>
                    <a:pt x="134278" y="53282"/>
                  </a:lnTo>
                  <a:cubicBezTo>
                    <a:pt x="133849" y="53878"/>
                    <a:pt x="133634" y="54594"/>
                    <a:pt x="133634" y="55309"/>
                  </a:cubicBezTo>
                  <a:lnTo>
                    <a:pt x="133944" y="120206"/>
                  </a:lnTo>
                  <a:cubicBezTo>
                    <a:pt x="133944" y="120898"/>
                    <a:pt x="134135" y="121590"/>
                    <a:pt x="134516" y="122162"/>
                  </a:cubicBezTo>
                  <a:lnTo>
                    <a:pt x="143031" y="135328"/>
                  </a:lnTo>
                  <a:lnTo>
                    <a:pt x="139787" y="138762"/>
                  </a:lnTo>
                  <a:lnTo>
                    <a:pt x="135542" y="139024"/>
                  </a:lnTo>
                  <a:cubicBezTo>
                    <a:pt x="133872" y="139120"/>
                    <a:pt x="132465" y="140384"/>
                    <a:pt x="132227" y="142077"/>
                  </a:cubicBezTo>
                  <a:lnTo>
                    <a:pt x="131702" y="145822"/>
                  </a:lnTo>
                  <a:lnTo>
                    <a:pt x="128148" y="148779"/>
                  </a:lnTo>
                  <a:cubicBezTo>
                    <a:pt x="125739" y="149066"/>
                    <a:pt x="121089" y="150210"/>
                    <a:pt x="119252" y="154026"/>
                  </a:cubicBezTo>
                  <a:cubicBezTo>
                    <a:pt x="117845" y="156936"/>
                    <a:pt x="118083" y="159894"/>
                    <a:pt x="118465" y="161659"/>
                  </a:cubicBezTo>
                  <a:lnTo>
                    <a:pt x="107565" y="185127"/>
                  </a:lnTo>
                  <a:lnTo>
                    <a:pt x="104370" y="187345"/>
                  </a:lnTo>
                  <a:lnTo>
                    <a:pt x="79541" y="170030"/>
                  </a:lnTo>
                  <a:lnTo>
                    <a:pt x="79184" y="161802"/>
                  </a:lnTo>
                  <a:cubicBezTo>
                    <a:pt x="79112" y="160585"/>
                    <a:pt x="78420" y="159440"/>
                    <a:pt x="77347" y="158844"/>
                  </a:cubicBezTo>
                  <a:lnTo>
                    <a:pt x="9254" y="120397"/>
                  </a:lnTo>
                  <a:lnTo>
                    <a:pt x="8968" y="113528"/>
                  </a:lnTo>
                  <a:lnTo>
                    <a:pt x="9922" y="109474"/>
                  </a:lnTo>
                  <a:cubicBezTo>
                    <a:pt x="10065" y="108758"/>
                    <a:pt x="10041" y="108043"/>
                    <a:pt x="9779" y="107375"/>
                  </a:cubicBezTo>
                  <a:lnTo>
                    <a:pt x="8110" y="103010"/>
                  </a:lnTo>
                  <a:cubicBezTo>
                    <a:pt x="12331" y="98932"/>
                    <a:pt x="22324" y="88939"/>
                    <a:pt x="24614" y="83286"/>
                  </a:cubicBezTo>
                  <a:cubicBezTo>
                    <a:pt x="24829" y="82761"/>
                    <a:pt x="25043" y="82237"/>
                    <a:pt x="25282" y="81688"/>
                  </a:cubicBezTo>
                  <a:cubicBezTo>
                    <a:pt x="25592" y="80901"/>
                    <a:pt x="25950" y="80066"/>
                    <a:pt x="26307" y="79160"/>
                  </a:cubicBezTo>
                  <a:cubicBezTo>
                    <a:pt x="27071" y="77323"/>
                    <a:pt x="26164" y="75248"/>
                    <a:pt x="24328" y="74509"/>
                  </a:cubicBezTo>
                  <a:cubicBezTo>
                    <a:pt x="23883" y="74332"/>
                    <a:pt x="23426" y="74248"/>
                    <a:pt x="22980" y="74248"/>
                  </a:cubicBezTo>
                  <a:cubicBezTo>
                    <a:pt x="21561" y="74248"/>
                    <a:pt x="20239" y="75097"/>
                    <a:pt x="19677" y="76512"/>
                  </a:cubicBezTo>
                  <a:cubicBezTo>
                    <a:pt x="19319" y="77371"/>
                    <a:pt x="18985" y="78182"/>
                    <a:pt x="18651" y="78945"/>
                  </a:cubicBezTo>
                  <a:cubicBezTo>
                    <a:pt x="18413" y="79518"/>
                    <a:pt x="18174" y="80042"/>
                    <a:pt x="17960" y="80591"/>
                  </a:cubicBezTo>
                  <a:cubicBezTo>
                    <a:pt x="16290" y="84622"/>
                    <a:pt x="6941" y="94281"/>
                    <a:pt x="1431" y="99433"/>
                  </a:cubicBezTo>
                  <a:cubicBezTo>
                    <a:pt x="358" y="100458"/>
                    <a:pt x="0" y="101961"/>
                    <a:pt x="525" y="103344"/>
                  </a:cubicBezTo>
                  <a:lnTo>
                    <a:pt x="2672" y="108878"/>
                  </a:lnTo>
                  <a:lnTo>
                    <a:pt x="1861" y="112336"/>
                  </a:lnTo>
                  <a:cubicBezTo>
                    <a:pt x="1813" y="112670"/>
                    <a:pt x="1789" y="113004"/>
                    <a:pt x="1789" y="113338"/>
                  </a:cubicBezTo>
                  <a:lnTo>
                    <a:pt x="2171" y="122663"/>
                  </a:lnTo>
                  <a:cubicBezTo>
                    <a:pt x="2219" y="123903"/>
                    <a:pt x="2910" y="125048"/>
                    <a:pt x="3983" y="125644"/>
                  </a:cubicBezTo>
                  <a:lnTo>
                    <a:pt x="72076" y="164091"/>
                  </a:lnTo>
                  <a:lnTo>
                    <a:pt x="72434" y="172129"/>
                  </a:lnTo>
                  <a:cubicBezTo>
                    <a:pt x="72458" y="173226"/>
                    <a:pt x="73030" y="174275"/>
                    <a:pt x="73960" y="174896"/>
                  </a:cubicBezTo>
                  <a:lnTo>
                    <a:pt x="102271" y="194668"/>
                  </a:lnTo>
                  <a:cubicBezTo>
                    <a:pt x="102915" y="195097"/>
                    <a:pt x="103630" y="195312"/>
                    <a:pt x="104346" y="195312"/>
                  </a:cubicBezTo>
                  <a:cubicBezTo>
                    <a:pt x="105061" y="195312"/>
                    <a:pt x="105777" y="195097"/>
                    <a:pt x="106421" y="194691"/>
                  </a:cubicBezTo>
                  <a:lnTo>
                    <a:pt x="112455" y="190446"/>
                  </a:lnTo>
                  <a:cubicBezTo>
                    <a:pt x="112956" y="190064"/>
                    <a:pt x="113361" y="189587"/>
                    <a:pt x="113647" y="189015"/>
                  </a:cubicBezTo>
                  <a:lnTo>
                    <a:pt x="125501" y="163495"/>
                  </a:lnTo>
                  <a:cubicBezTo>
                    <a:pt x="125930" y="162613"/>
                    <a:pt x="125978" y="161659"/>
                    <a:pt x="125596" y="160728"/>
                  </a:cubicBezTo>
                  <a:cubicBezTo>
                    <a:pt x="125406" y="160156"/>
                    <a:pt x="125048" y="158486"/>
                    <a:pt x="125692" y="157175"/>
                  </a:cubicBezTo>
                  <a:cubicBezTo>
                    <a:pt x="125978" y="156555"/>
                    <a:pt x="128244" y="155887"/>
                    <a:pt x="129770" y="155815"/>
                  </a:cubicBezTo>
                  <a:cubicBezTo>
                    <a:pt x="130510" y="155744"/>
                    <a:pt x="131249" y="155481"/>
                    <a:pt x="131845" y="154980"/>
                  </a:cubicBezTo>
                  <a:lnTo>
                    <a:pt x="137307" y="150449"/>
                  </a:lnTo>
                  <a:cubicBezTo>
                    <a:pt x="137999" y="149876"/>
                    <a:pt x="138452" y="149066"/>
                    <a:pt x="138571" y="148207"/>
                  </a:cubicBezTo>
                  <a:lnTo>
                    <a:pt x="138857" y="145965"/>
                  </a:lnTo>
                  <a:lnTo>
                    <a:pt x="141600" y="145798"/>
                  </a:lnTo>
                  <a:cubicBezTo>
                    <a:pt x="142530" y="145726"/>
                    <a:pt x="143365" y="145345"/>
                    <a:pt x="143985" y="144701"/>
                  </a:cubicBezTo>
                  <a:lnTo>
                    <a:pt x="150115" y="138190"/>
                  </a:lnTo>
                  <a:cubicBezTo>
                    <a:pt x="151259" y="136973"/>
                    <a:pt x="151426" y="135161"/>
                    <a:pt x="150544" y="133777"/>
                  </a:cubicBezTo>
                  <a:lnTo>
                    <a:pt x="141075" y="119133"/>
                  </a:lnTo>
                  <a:lnTo>
                    <a:pt x="140765" y="56383"/>
                  </a:lnTo>
                  <a:lnTo>
                    <a:pt x="156864" y="32747"/>
                  </a:lnTo>
                  <a:cubicBezTo>
                    <a:pt x="157604" y="31650"/>
                    <a:pt x="157699" y="30219"/>
                    <a:pt x="157055" y="29026"/>
                  </a:cubicBezTo>
                  <a:cubicBezTo>
                    <a:pt x="156398" y="27876"/>
                    <a:pt x="155187" y="27165"/>
                    <a:pt x="153853" y="27165"/>
                  </a:cubicBezTo>
                  <a:cubicBezTo>
                    <a:pt x="153831" y="27165"/>
                    <a:pt x="153809" y="27165"/>
                    <a:pt x="153787" y="27166"/>
                  </a:cubicBezTo>
                  <a:lnTo>
                    <a:pt x="142172" y="27500"/>
                  </a:lnTo>
                  <a:lnTo>
                    <a:pt x="135590" y="22110"/>
                  </a:lnTo>
                  <a:cubicBezTo>
                    <a:pt x="134947" y="21581"/>
                    <a:pt x="134142" y="21309"/>
                    <a:pt x="133328" y="21309"/>
                  </a:cubicBezTo>
                  <a:cubicBezTo>
                    <a:pt x="132783" y="21309"/>
                    <a:pt x="132233" y="21431"/>
                    <a:pt x="131726" y="21680"/>
                  </a:cubicBezTo>
                  <a:lnTo>
                    <a:pt x="114387" y="30338"/>
                  </a:lnTo>
                  <a:cubicBezTo>
                    <a:pt x="113767" y="30648"/>
                    <a:pt x="113218" y="31173"/>
                    <a:pt x="112860" y="31793"/>
                  </a:cubicBezTo>
                  <a:lnTo>
                    <a:pt x="110022" y="36849"/>
                  </a:lnTo>
                  <a:lnTo>
                    <a:pt x="84455" y="33176"/>
                  </a:lnTo>
                  <a:lnTo>
                    <a:pt x="64206" y="19748"/>
                  </a:lnTo>
                  <a:cubicBezTo>
                    <a:pt x="63681" y="19391"/>
                    <a:pt x="63085" y="19176"/>
                    <a:pt x="62441" y="19152"/>
                  </a:cubicBezTo>
                  <a:lnTo>
                    <a:pt x="48059" y="18222"/>
                  </a:lnTo>
                  <a:lnTo>
                    <a:pt x="43837" y="2671"/>
                  </a:lnTo>
                  <a:cubicBezTo>
                    <a:pt x="43432" y="1073"/>
                    <a:pt x="42001" y="0"/>
                    <a:pt x="40379" y="0"/>
                  </a:cubicBezTo>
                  <a:close/>
                </a:path>
              </a:pathLst>
            </a:custGeom>
            <a:solidFill>
              <a:srgbClr val="B02C20"/>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grpSp>
        <p:nvGrpSpPr>
          <p:cNvPr id="812" name="Google Shape;812;g21e7270dd63_0_4115"/>
          <p:cNvGrpSpPr/>
          <p:nvPr/>
        </p:nvGrpSpPr>
        <p:grpSpPr>
          <a:xfrm>
            <a:off x="6007842" y="3061195"/>
            <a:ext cx="999311" cy="1082161"/>
            <a:chOff x="1818775" y="407450"/>
            <a:chExt cx="4509525" cy="4883400"/>
          </a:xfrm>
        </p:grpSpPr>
        <p:sp>
          <p:nvSpPr>
            <p:cNvPr id="813" name="Google Shape;813;g21e7270dd63_0_4115"/>
            <p:cNvSpPr/>
            <p:nvPr/>
          </p:nvSpPr>
          <p:spPr>
            <a:xfrm>
              <a:off x="3956350" y="1655725"/>
              <a:ext cx="2371950" cy="1690100"/>
            </a:xfrm>
            <a:custGeom>
              <a:rect b="b" l="l" r="r" t="t"/>
              <a:pathLst>
                <a:path extrusionOk="0" h="67604" w="94878">
                  <a:moveTo>
                    <a:pt x="76859" y="1"/>
                  </a:moveTo>
                  <a:cubicBezTo>
                    <a:pt x="75806" y="1"/>
                    <a:pt x="74757" y="396"/>
                    <a:pt x="73937" y="1205"/>
                  </a:cubicBezTo>
                  <a:cubicBezTo>
                    <a:pt x="73627" y="1515"/>
                    <a:pt x="73293" y="1944"/>
                    <a:pt x="73102" y="2302"/>
                  </a:cubicBezTo>
                  <a:cubicBezTo>
                    <a:pt x="72243" y="3876"/>
                    <a:pt x="72458" y="5903"/>
                    <a:pt x="73746" y="7311"/>
                  </a:cubicBezTo>
                  <a:lnTo>
                    <a:pt x="79899" y="13869"/>
                  </a:lnTo>
                  <a:cubicBezTo>
                    <a:pt x="47296" y="13917"/>
                    <a:pt x="17507" y="31638"/>
                    <a:pt x="1098" y="61189"/>
                  </a:cubicBezTo>
                  <a:cubicBezTo>
                    <a:pt x="1" y="63240"/>
                    <a:pt x="716" y="65887"/>
                    <a:pt x="2839" y="67056"/>
                  </a:cubicBezTo>
                  <a:cubicBezTo>
                    <a:pt x="3516" y="67425"/>
                    <a:pt x="4255" y="67603"/>
                    <a:pt x="4983" y="67603"/>
                  </a:cubicBezTo>
                  <a:cubicBezTo>
                    <a:pt x="6512" y="67603"/>
                    <a:pt x="7994" y="66817"/>
                    <a:pt x="8754" y="65363"/>
                  </a:cubicBezTo>
                  <a:cubicBezTo>
                    <a:pt x="23374" y="38817"/>
                    <a:pt x="50206" y="22718"/>
                    <a:pt x="79399" y="22479"/>
                  </a:cubicBezTo>
                  <a:lnTo>
                    <a:pt x="79399" y="22479"/>
                  </a:lnTo>
                  <a:lnTo>
                    <a:pt x="73007" y="28466"/>
                  </a:lnTo>
                  <a:cubicBezTo>
                    <a:pt x="71242" y="30135"/>
                    <a:pt x="71123" y="32854"/>
                    <a:pt x="72792" y="34596"/>
                  </a:cubicBezTo>
                  <a:cubicBezTo>
                    <a:pt x="73665" y="35506"/>
                    <a:pt x="74824" y="35973"/>
                    <a:pt x="75977" y="35973"/>
                  </a:cubicBezTo>
                  <a:cubicBezTo>
                    <a:pt x="77030" y="35973"/>
                    <a:pt x="78078" y="35583"/>
                    <a:pt x="78898" y="34786"/>
                  </a:cubicBezTo>
                  <a:lnTo>
                    <a:pt x="93017" y="21621"/>
                  </a:lnTo>
                  <a:cubicBezTo>
                    <a:pt x="94710" y="20023"/>
                    <a:pt x="94877" y="17232"/>
                    <a:pt x="93232" y="15515"/>
                  </a:cubicBezTo>
                  <a:lnTo>
                    <a:pt x="80043" y="1396"/>
                  </a:lnTo>
                  <a:cubicBezTo>
                    <a:pt x="79170" y="474"/>
                    <a:pt x="78012" y="1"/>
                    <a:pt x="76859" y="1"/>
                  </a:cubicBezTo>
                  <a:close/>
                </a:path>
              </a:pathLst>
            </a:custGeom>
            <a:solidFill>
              <a:srgbClr val="B02C20"/>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14" name="Google Shape;814;g21e7270dd63_0_4115"/>
            <p:cNvSpPr/>
            <p:nvPr/>
          </p:nvSpPr>
          <p:spPr>
            <a:xfrm>
              <a:off x="1818775" y="407450"/>
              <a:ext cx="3942475" cy="4883400"/>
            </a:xfrm>
            <a:custGeom>
              <a:rect b="b" l="l" r="r" t="t"/>
              <a:pathLst>
                <a:path extrusionOk="0" h="195336" w="157699">
                  <a:moveTo>
                    <a:pt x="31984" y="1"/>
                  </a:moveTo>
                  <a:cubicBezTo>
                    <a:pt x="31125" y="1"/>
                    <a:pt x="30314" y="287"/>
                    <a:pt x="29670" y="859"/>
                  </a:cubicBezTo>
                  <a:lnTo>
                    <a:pt x="3268" y="23326"/>
                  </a:lnTo>
                  <a:cubicBezTo>
                    <a:pt x="2528" y="23970"/>
                    <a:pt x="2075" y="24853"/>
                    <a:pt x="2028" y="25831"/>
                  </a:cubicBezTo>
                  <a:cubicBezTo>
                    <a:pt x="1956" y="26832"/>
                    <a:pt x="2314" y="27786"/>
                    <a:pt x="2982" y="28502"/>
                  </a:cubicBezTo>
                  <a:lnTo>
                    <a:pt x="10423" y="36539"/>
                  </a:lnTo>
                  <a:lnTo>
                    <a:pt x="10900" y="42120"/>
                  </a:lnTo>
                  <a:cubicBezTo>
                    <a:pt x="10948" y="42621"/>
                    <a:pt x="11115" y="43170"/>
                    <a:pt x="11377" y="43599"/>
                  </a:cubicBezTo>
                  <a:cubicBezTo>
                    <a:pt x="11425" y="43671"/>
                    <a:pt x="14668" y="49252"/>
                    <a:pt x="20058" y="58577"/>
                  </a:cubicBezTo>
                  <a:cubicBezTo>
                    <a:pt x="24185" y="65732"/>
                    <a:pt x="21108" y="73054"/>
                    <a:pt x="18627" y="78969"/>
                  </a:cubicBezTo>
                  <a:cubicBezTo>
                    <a:pt x="18389" y="79542"/>
                    <a:pt x="18150" y="80066"/>
                    <a:pt x="17936" y="80615"/>
                  </a:cubicBezTo>
                  <a:cubicBezTo>
                    <a:pt x="16314" y="84670"/>
                    <a:pt x="6941" y="94329"/>
                    <a:pt x="1431" y="99481"/>
                  </a:cubicBezTo>
                  <a:cubicBezTo>
                    <a:pt x="358" y="100482"/>
                    <a:pt x="0" y="102009"/>
                    <a:pt x="525" y="103392"/>
                  </a:cubicBezTo>
                  <a:lnTo>
                    <a:pt x="2672" y="108949"/>
                  </a:lnTo>
                  <a:lnTo>
                    <a:pt x="1837" y="112408"/>
                  </a:lnTo>
                  <a:cubicBezTo>
                    <a:pt x="1789" y="112742"/>
                    <a:pt x="1765" y="113075"/>
                    <a:pt x="1765" y="113409"/>
                  </a:cubicBezTo>
                  <a:lnTo>
                    <a:pt x="2147" y="122735"/>
                  </a:lnTo>
                  <a:cubicBezTo>
                    <a:pt x="2195" y="123999"/>
                    <a:pt x="2886" y="125120"/>
                    <a:pt x="3959" y="125716"/>
                  </a:cubicBezTo>
                  <a:lnTo>
                    <a:pt x="72028" y="164115"/>
                  </a:lnTo>
                  <a:lnTo>
                    <a:pt x="72386" y="172129"/>
                  </a:lnTo>
                  <a:cubicBezTo>
                    <a:pt x="72410" y="173226"/>
                    <a:pt x="72982" y="174276"/>
                    <a:pt x="73912" y="174920"/>
                  </a:cubicBezTo>
                  <a:lnTo>
                    <a:pt x="102223" y="194668"/>
                  </a:lnTo>
                  <a:cubicBezTo>
                    <a:pt x="102843" y="195121"/>
                    <a:pt x="103558" y="195336"/>
                    <a:pt x="104274" y="195336"/>
                  </a:cubicBezTo>
                  <a:cubicBezTo>
                    <a:pt x="104990" y="195336"/>
                    <a:pt x="105705" y="195121"/>
                    <a:pt x="106349" y="194668"/>
                  </a:cubicBezTo>
                  <a:lnTo>
                    <a:pt x="112335" y="190375"/>
                  </a:lnTo>
                  <a:cubicBezTo>
                    <a:pt x="112836" y="189993"/>
                    <a:pt x="113242" y="189516"/>
                    <a:pt x="113528" y="188944"/>
                  </a:cubicBezTo>
                  <a:lnTo>
                    <a:pt x="125382" y="163424"/>
                  </a:lnTo>
                  <a:cubicBezTo>
                    <a:pt x="125763" y="162565"/>
                    <a:pt x="125835" y="161563"/>
                    <a:pt x="125477" y="160657"/>
                  </a:cubicBezTo>
                  <a:cubicBezTo>
                    <a:pt x="125453" y="160633"/>
                    <a:pt x="124809" y="158654"/>
                    <a:pt x="125572" y="157103"/>
                  </a:cubicBezTo>
                  <a:cubicBezTo>
                    <a:pt x="125882" y="156507"/>
                    <a:pt x="128124" y="155863"/>
                    <a:pt x="129651" y="155768"/>
                  </a:cubicBezTo>
                  <a:cubicBezTo>
                    <a:pt x="130414" y="155744"/>
                    <a:pt x="131129" y="155434"/>
                    <a:pt x="131726" y="154957"/>
                  </a:cubicBezTo>
                  <a:lnTo>
                    <a:pt x="137187" y="150425"/>
                  </a:lnTo>
                  <a:cubicBezTo>
                    <a:pt x="137879" y="149877"/>
                    <a:pt x="138332" y="149066"/>
                    <a:pt x="138452" y="148183"/>
                  </a:cubicBezTo>
                  <a:lnTo>
                    <a:pt x="138762" y="145918"/>
                  </a:lnTo>
                  <a:lnTo>
                    <a:pt x="141504" y="145751"/>
                  </a:lnTo>
                  <a:cubicBezTo>
                    <a:pt x="142435" y="145727"/>
                    <a:pt x="143269" y="145297"/>
                    <a:pt x="143889" y="144653"/>
                  </a:cubicBezTo>
                  <a:lnTo>
                    <a:pt x="150043" y="138142"/>
                  </a:lnTo>
                  <a:cubicBezTo>
                    <a:pt x="151140" y="136950"/>
                    <a:pt x="151331" y="135137"/>
                    <a:pt x="150424" y="133778"/>
                  </a:cubicBezTo>
                  <a:lnTo>
                    <a:pt x="140956" y="119134"/>
                  </a:lnTo>
                  <a:lnTo>
                    <a:pt x="140837" y="90322"/>
                  </a:lnTo>
                  <a:cubicBezTo>
                    <a:pt x="140837" y="88366"/>
                    <a:pt x="139215" y="86768"/>
                    <a:pt x="137259" y="86768"/>
                  </a:cubicBezTo>
                  <a:lnTo>
                    <a:pt x="137211" y="86768"/>
                  </a:lnTo>
                  <a:cubicBezTo>
                    <a:pt x="135256" y="86816"/>
                    <a:pt x="133681" y="88414"/>
                    <a:pt x="133681" y="90394"/>
                  </a:cubicBezTo>
                  <a:lnTo>
                    <a:pt x="133825" y="120231"/>
                  </a:lnTo>
                  <a:cubicBezTo>
                    <a:pt x="133825" y="120922"/>
                    <a:pt x="134039" y="121614"/>
                    <a:pt x="134397" y="122163"/>
                  </a:cubicBezTo>
                  <a:lnTo>
                    <a:pt x="142912" y="135352"/>
                  </a:lnTo>
                  <a:lnTo>
                    <a:pt x="139692" y="138786"/>
                  </a:lnTo>
                  <a:lnTo>
                    <a:pt x="135470" y="139049"/>
                  </a:lnTo>
                  <a:cubicBezTo>
                    <a:pt x="133801" y="139144"/>
                    <a:pt x="132394" y="140408"/>
                    <a:pt x="132155" y="142078"/>
                  </a:cubicBezTo>
                  <a:lnTo>
                    <a:pt x="131583" y="145846"/>
                  </a:lnTo>
                  <a:lnTo>
                    <a:pt x="128029" y="148780"/>
                  </a:lnTo>
                  <a:cubicBezTo>
                    <a:pt x="125668" y="149114"/>
                    <a:pt x="121017" y="150234"/>
                    <a:pt x="119157" y="154074"/>
                  </a:cubicBezTo>
                  <a:cubicBezTo>
                    <a:pt x="117726" y="156984"/>
                    <a:pt x="117988" y="159918"/>
                    <a:pt x="118346" y="161683"/>
                  </a:cubicBezTo>
                  <a:lnTo>
                    <a:pt x="107446" y="185128"/>
                  </a:lnTo>
                  <a:lnTo>
                    <a:pt x="104250" y="187370"/>
                  </a:lnTo>
                  <a:lnTo>
                    <a:pt x="79446" y="170054"/>
                  </a:lnTo>
                  <a:lnTo>
                    <a:pt x="79064" y="161826"/>
                  </a:lnTo>
                  <a:cubicBezTo>
                    <a:pt x="78993" y="160609"/>
                    <a:pt x="78325" y="159465"/>
                    <a:pt x="77252" y="158868"/>
                  </a:cubicBezTo>
                  <a:lnTo>
                    <a:pt x="9207" y="120445"/>
                  </a:lnTo>
                  <a:lnTo>
                    <a:pt x="8944" y="113624"/>
                  </a:lnTo>
                  <a:lnTo>
                    <a:pt x="9922" y="109569"/>
                  </a:lnTo>
                  <a:cubicBezTo>
                    <a:pt x="10065" y="108830"/>
                    <a:pt x="10041" y="108138"/>
                    <a:pt x="9779" y="107447"/>
                  </a:cubicBezTo>
                  <a:lnTo>
                    <a:pt x="8109" y="103058"/>
                  </a:lnTo>
                  <a:cubicBezTo>
                    <a:pt x="12331" y="98980"/>
                    <a:pt x="22324" y="88987"/>
                    <a:pt x="24614" y="83334"/>
                  </a:cubicBezTo>
                  <a:cubicBezTo>
                    <a:pt x="24828" y="82809"/>
                    <a:pt x="25043" y="82285"/>
                    <a:pt x="25282" y="81736"/>
                  </a:cubicBezTo>
                  <a:cubicBezTo>
                    <a:pt x="28024" y="75153"/>
                    <a:pt x="32198" y="65231"/>
                    <a:pt x="26283" y="55000"/>
                  </a:cubicBezTo>
                  <a:cubicBezTo>
                    <a:pt x="21990" y="47558"/>
                    <a:pt x="19033" y="42478"/>
                    <a:pt x="18007" y="40713"/>
                  </a:cubicBezTo>
                  <a:lnTo>
                    <a:pt x="17506" y="34727"/>
                  </a:lnTo>
                  <a:cubicBezTo>
                    <a:pt x="17411" y="33964"/>
                    <a:pt x="17077" y="33200"/>
                    <a:pt x="16552" y="32604"/>
                  </a:cubicBezTo>
                  <a:lnTo>
                    <a:pt x="10781" y="26379"/>
                  </a:lnTo>
                  <a:lnTo>
                    <a:pt x="33319" y="7180"/>
                  </a:lnTo>
                  <a:lnTo>
                    <a:pt x="37660" y="7180"/>
                  </a:lnTo>
                  <a:lnTo>
                    <a:pt x="41786" y="22563"/>
                  </a:lnTo>
                  <a:cubicBezTo>
                    <a:pt x="42192" y="24066"/>
                    <a:pt x="43503" y="25139"/>
                    <a:pt x="45006" y="25210"/>
                  </a:cubicBezTo>
                  <a:lnTo>
                    <a:pt x="61033" y="26236"/>
                  </a:lnTo>
                  <a:lnTo>
                    <a:pt x="81139" y="39592"/>
                  </a:lnTo>
                  <a:cubicBezTo>
                    <a:pt x="81592" y="39878"/>
                    <a:pt x="82069" y="40069"/>
                    <a:pt x="82594" y="40165"/>
                  </a:cubicBezTo>
                  <a:lnTo>
                    <a:pt x="111405" y="44291"/>
                  </a:lnTo>
                  <a:cubicBezTo>
                    <a:pt x="111588" y="44321"/>
                    <a:pt x="111770" y="44335"/>
                    <a:pt x="111951" y="44335"/>
                  </a:cubicBezTo>
                  <a:cubicBezTo>
                    <a:pt x="113213" y="44335"/>
                    <a:pt x="114405" y="43628"/>
                    <a:pt x="115030" y="42502"/>
                  </a:cubicBezTo>
                  <a:lnTo>
                    <a:pt x="118536" y="36253"/>
                  </a:lnTo>
                  <a:lnTo>
                    <a:pt x="132847" y="29122"/>
                  </a:lnTo>
                  <a:lnTo>
                    <a:pt x="138690" y="33892"/>
                  </a:lnTo>
                  <a:cubicBezTo>
                    <a:pt x="139311" y="34398"/>
                    <a:pt x="140109" y="34704"/>
                    <a:pt x="140935" y="34704"/>
                  </a:cubicBezTo>
                  <a:cubicBezTo>
                    <a:pt x="140966" y="34704"/>
                    <a:pt x="140997" y="34704"/>
                    <a:pt x="141027" y="34703"/>
                  </a:cubicBezTo>
                  <a:lnTo>
                    <a:pt x="146990" y="34512"/>
                  </a:lnTo>
                  <a:lnTo>
                    <a:pt x="146990" y="34512"/>
                  </a:lnTo>
                  <a:lnTo>
                    <a:pt x="134206" y="53282"/>
                  </a:lnTo>
                  <a:cubicBezTo>
                    <a:pt x="133085" y="54904"/>
                    <a:pt x="133491" y="57146"/>
                    <a:pt x="135136" y="58243"/>
                  </a:cubicBezTo>
                  <a:cubicBezTo>
                    <a:pt x="135764" y="58680"/>
                    <a:pt x="136474" y="58887"/>
                    <a:pt x="137176" y="58887"/>
                  </a:cubicBezTo>
                  <a:cubicBezTo>
                    <a:pt x="138314" y="58887"/>
                    <a:pt x="139427" y="58340"/>
                    <a:pt x="140121" y="57337"/>
                  </a:cubicBezTo>
                  <a:lnTo>
                    <a:pt x="156864" y="32699"/>
                  </a:lnTo>
                  <a:cubicBezTo>
                    <a:pt x="157627" y="31602"/>
                    <a:pt x="157699" y="30171"/>
                    <a:pt x="157055" y="28979"/>
                  </a:cubicBezTo>
                  <a:cubicBezTo>
                    <a:pt x="156398" y="27829"/>
                    <a:pt x="155187" y="27118"/>
                    <a:pt x="153876" y="27118"/>
                  </a:cubicBezTo>
                  <a:cubicBezTo>
                    <a:pt x="153854" y="27118"/>
                    <a:pt x="153833" y="27118"/>
                    <a:pt x="153811" y="27118"/>
                  </a:cubicBezTo>
                  <a:lnTo>
                    <a:pt x="142172" y="27452"/>
                  </a:lnTo>
                  <a:lnTo>
                    <a:pt x="135566" y="22062"/>
                  </a:lnTo>
                  <a:cubicBezTo>
                    <a:pt x="134923" y="21534"/>
                    <a:pt x="134118" y="21262"/>
                    <a:pt x="133304" y="21262"/>
                  </a:cubicBezTo>
                  <a:cubicBezTo>
                    <a:pt x="132759" y="21262"/>
                    <a:pt x="132209" y="21384"/>
                    <a:pt x="131702" y="21633"/>
                  </a:cubicBezTo>
                  <a:lnTo>
                    <a:pt x="114363" y="30291"/>
                  </a:lnTo>
                  <a:cubicBezTo>
                    <a:pt x="113743" y="30601"/>
                    <a:pt x="113194" y="31125"/>
                    <a:pt x="112836" y="31745"/>
                  </a:cubicBezTo>
                  <a:lnTo>
                    <a:pt x="109998" y="36802"/>
                  </a:lnTo>
                  <a:lnTo>
                    <a:pt x="84431" y="33153"/>
                  </a:lnTo>
                  <a:lnTo>
                    <a:pt x="64182" y="19701"/>
                  </a:lnTo>
                  <a:cubicBezTo>
                    <a:pt x="63657" y="19343"/>
                    <a:pt x="63061" y="19129"/>
                    <a:pt x="62417" y="19105"/>
                  </a:cubicBezTo>
                  <a:lnTo>
                    <a:pt x="48035" y="18175"/>
                  </a:lnTo>
                  <a:lnTo>
                    <a:pt x="43861" y="2648"/>
                  </a:lnTo>
                  <a:cubicBezTo>
                    <a:pt x="43432" y="1074"/>
                    <a:pt x="42001" y="1"/>
                    <a:pt x="40403" y="1"/>
                  </a:cubicBezTo>
                  <a:close/>
                </a:path>
              </a:pathLst>
            </a:custGeom>
            <a:solidFill>
              <a:srgbClr val="B02C20"/>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sp>
        <p:nvSpPr>
          <p:cNvPr id="815" name="Google Shape;815;g21e7270dd63_0_4115"/>
          <p:cNvSpPr/>
          <p:nvPr/>
        </p:nvSpPr>
        <p:spPr>
          <a:xfrm>
            <a:off x="4524715" y="8037299"/>
            <a:ext cx="3240000" cy="11982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A54F"/>
                </a:solidFill>
                <a:latin typeface="Roboto"/>
                <a:ea typeface="Roboto"/>
                <a:cs typeface="Roboto"/>
                <a:sym typeface="Roboto"/>
              </a:rPr>
              <a:t>~  US$ 40Tn</a:t>
            </a:r>
            <a:endParaRPr b="0" i="0" sz="3800" u="none" cap="none" strike="noStrike">
              <a:solidFill>
                <a:srgbClr val="00A54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chemeClr val="dk2"/>
                </a:solidFill>
                <a:latin typeface="Roboto"/>
                <a:ea typeface="Roboto"/>
                <a:cs typeface="Roboto"/>
                <a:sym typeface="Roboto"/>
              </a:rPr>
              <a:t>       Market value</a:t>
            </a:r>
            <a:endParaRPr b="0" i="0" sz="2600" u="none" cap="none" strike="noStrike">
              <a:solidFill>
                <a:schemeClr val="dk2"/>
              </a:solidFill>
              <a:latin typeface="Roboto"/>
              <a:ea typeface="Roboto"/>
              <a:cs typeface="Roboto"/>
              <a:sym typeface="Roboto"/>
            </a:endParaRPr>
          </a:p>
        </p:txBody>
      </p:sp>
      <p:sp>
        <p:nvSpPr>
          <p:cNvPr id="816" name="Google Shape;816;g21e7270dd63_0_4115"/>
          <p:cNvSpPr/>
          <p:nvPr/>
        </p:nvSpPr>
        <p:spPr>
          <a:xfrm>
            <a:off x="1064528" y="8037299"/>
            <a:ext cx="3640200" cy="1198200"/>
          </a:xfrm>
          <a:prstGeom prst="rect">
            <a:avLst/>
          </a:prstGeom>
          <a:noFill/>
          <a:ln>
            <a:noFill/>
          </a:ln>
        </p:spPr>
        <p:txBody>
          <a:bodyPr anchorCtr="0" anchor="t" bIns="121850" lIns="243800" spcFirstLastPara="1" rIns="243800" wrap="square" tIns="121850">
            <a:noAutofit/>
          </a:bodyPr>
          <a:lstStyle/>
          <a:p>
            <a:pPr indent="0" lvl="0" marL="0" marR="0" rtl="0" algn="r">
              <a:lnSpc>
                <a:spcPct val="100000"/>
              </a:lnSpc>
              <a:spcBef>
                <a:spcPts val="0"/>
              </a:spcBef>
              <a:spcAft>
                <a:spcPts val="0"/>
              </a:spcAft>
              <a:buClr>
                <a:schemeClr val="dk1"/>
              </a:buClr>
              <a:buSzPts val="3800"/>
              <a:buFont typeface="Arial"/>
              <a:buNone/>
            </a:pPr>
            <a:r>
              <a:rPr b="0" i="0" lang="en-US" sz="3800" u="none" cap="none" strike="noStrike">
                <a:solidFill>
                  <a:srgbClr val="00A54F"/>
                </a:solidFill>
                <a:latin typeface="Roboto"/>
                <a:ea typeface="Roboto"/>
                <a:cs typeface="Roboto"/>
                <a:sym typeface="Roboto"/>
              </a:rPr>
              <a:t>1.7Bn</a:t>
            </a:r>
            <a:endParaRPr b="0" i="0" sz="3800" u="none" cap="none" strike="noStrike">
              <a:solidFill>
                <a:srgbClr val="00A54F"/>
              </a:solidFill>
              <a:latin typeface="Roboto"/>
              <a:ea typeface="Roboto"/>
              <a:cs typeface="Roboto"/>
              <a:sym typeface="Roboto"/>
            </a:endParaRPr>
          </a:p>
          <a:p>
            <a:pPr indent="0" lvl="0" marL="0" marR="0" rtl="0" algn="r">
              <a:lnSpc>
                <a:spcPct val="100000"/>
              </a:lnSpc>
              <a:spcBef>
                <a:spcPts val="0"/>
              </a:spcBef>
              <a:spcAft>
                <a:spcPts val="0"/>
              </a:spcAft>
              <a:buClr>
                <a:srgbClr val="000000"/>
              </a:buClr>
              <a:buSzPts val="2600"/>
              <a:buFont typeface="Arial"/>
              <a:buNone/>
            </a:pPr>
            <a:r>
              <a:rPr b="0" i="0" lang="en-US" sz="2600" u="none" cap="none" strike="noStrike">
                <a:solidFill>
                  <a:schemeClr val="dk2"/>
                </a:solidFill>
                <a:latin typeface="Roboto"/>
                <a:ea typeface="Roboto"/>
                <a:cs typeface="Roboto"/>
                <a:sym typeface="Roboto"/>
              </a:rPr>
              <a:t>Population</a:t>
            </a:r>
            <a:endParaRPr b="0" i="0" sz="2600" u="none" cap="none" strike="noStrike">
              <a:solidFill>
                <a:schemeClr val="dk2"/>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g21e7270dd63_0_4138"/>
          <p:cNvSpPr txBox="1"/>
          <p:nvPr>
            <p:ph type="title"/>
          </p:nvPr>
        </p:nvSpPr>
        <p:spPr>
          <a:xfrm>
            <a:off x="831200" y="577125"/>
            <a:ext cx="18399000" cy="1527000"/>
          </a:xfrm>
          <a:prstGeom prst="rect">
            <a:avLst/>
          </a:prstGeom>
          <a:noFill/>
          <a:ln>
            <a:noFill/>
          </a:ln>
        </p:spPr>
        <p:txBody>
          <a:bodyPr anchorCtr="0" anchor="t" bIns="243800" lIns="243800" spcFirstLastPara="1" rIns="243800" wrap="square" tIns="243800">
            <a:normAutofit/>
          </a:bodyPr>
          <a:lstStyle/>
          <a:p>
            <a:pPr indent="0" lvl="0" marL="25400" rtl="0" algn="l">
              <a:lnSpc>
                <a:spcPct val="100000"/>
              </a:lnSpc>
              <a:spcBef>
                <a:spcPts val="0"/>
              </a:spcBef>
              <a:spcAft>
                <a:spcPts val="0"/>
              </a:spcAft>
              <a:buSzPts val="2200"/>
              <a:buNone/>
            </a:pPr>
            <a:r>
              <a:rPr lang="en-US" sz="5800">
                <a:solidFill>
                  <a:srgbClr val="00B050"/>
                </a:solidFill>
                <a:latin typeface="Roboto Black"/>
                <a:ea typeface="Roboto Black"/>
                <a:cs typeface="Roboto Black"/>
                <a:sym typeface="Roboto Black"/>
              </a:rPr>
              <a:t>Existing Bilateral Trade Treaties with United Kingdom</a:t>
            </a:r>
            <a:endParaRPr sz="5800">
              <a:solidFill>
                <a:srgbClr val="00A54F"/>
              </a:solidFill>
              <a:latin typeface="Roboto Black"/>
              <a:ea typeface="Roboto Black"/>
              <a:cs typeface="Roboto Black"/>
              <a:sym typeface="Roboto Black"/>
            </a:endParaRPr>
          </a:p>
        </p:txBody>
      </p:sp>
      <p:sp>
        <p:nvSpPr>
          <p:cNvPr id="822" name="Google Shape;822;g21e7270dd63_0_4138"/>
          <p:cNvSpPr/>
          <p:nvPr/>
        </p:nvSpPr>
        <p:spPr>
          <a:xfrm>
            <a:off x="6325425" y="2935000"/>
            <a:ext cx="14511900" cy="1527300"/>
          </a:xfrm>
          <a:prstGeom prst="rect">
            <a:avLst/>
          </a:prstGeom>
          <a:noFill/>
          <a:ln>
            <a:noFill/>
          </a:ln>
        </p:spPr>
        <p:txBody>
          <a:bodyPr anchorCtr="0" anchor="t" bIns="121875" lIns="243800" spcFirstLastPara="1" rIns="243800" wrap="square" tIns="121875">
            <a:noAutofit/>
          </a:bodyPr>
          <a:lstStyle/>
          <a:p>
            <a:pPr indent="0" lvl="0" marL="0" marR="0" rtl="0" algn="l">
              <a:lnSpc>
                <a:spcPct val="150000"/>
              </a:lnSpc>
              <a:spcBef>
                <a:spcPts val="0"/>
              </a:spcBef>
              <a:spcAft>
                <a:spcPts val="0"/>
              </a:spcAft>
              <a:buClr>
                <a:srgbClr val="000000"/>
              </a:buClr>
              <a:buSzPts val="2800"/>
              <a:buFont typeface="Arial"/>
              <a:buNone/>
            </a:pPr>
            <a:r>
              <a:rPr b="1" i="0" lang="en-US" sz="2800" u="none" cap="none" strike="noStrike">
                <a:solidFill>
                  <a:srgbClr val="0B7140"/>
                </a:solidFill>
                <a:latin typeface="Roboto"/>
                <a:ea typeface="Roboto"/>
                <a:cs typeface="Roboto"/>
                <a:sym typeface="Roboto"/>
              </a:rPr>
              <a:t>Economic Partnership Agreement:</a:t>
            </a:r>
            <a:r>
              <a:rPr b="0" i="0" lang="en-US" sz="2800" u="none" cap="none" strike="noStrike">
                <a:solidFill>
                  <a:srgbClr val="0B7140"/>
                </a:solidFill>
                <a:latin typeface="Roboto Light"/>
                <a:ea typeface="Roboto Light"/>
                <a:cs typeface="Roboto Light"/>
                <a:sym typeface="Roboto Light"/>
              </a:rPr>
              <a:t> In 2021, Kenya and the UK signed a trade agreement that seeks to deepen trade and investment ties between the two countries by providing a framework for the elimination of tariffs and non-tariff barriers.</a:t>
            </a:r>
            <a:endParaRPr b="0" i="0" sz="2800" u="none" cap="none" strike="noStrike">
              <a:solidFill>
                <a:srgbClr val="0B7140"/>
              </a:solidFill>
              <a:latin typeface="Roboto Light"/>
              <a:ea typeface="Roboto Light"/>
              <a:cs typeface="Roboto Light"/>
              <a:sym typeface="Roboto Light"/>
            </a:endParaRPr>
          </a:p>
        </p:txBody>
      </p:sp>
      <p:sp>
        <p:nvSpPr>
          <p:cNvPr id="823" name="Google Shape;823;g21e7270dd63_0_4138"/>
          <p:cNvSpPr/>
          <p:nvPr/>
        </p:nvSpPr>
        <p:spPr>
          <a:xfrm>
            <a:off x="6408727" y="5654725"/>
            <a:ext cx="14428500" cy="1832700"/>
          </a:xfrm>
          <a:prstGeom prst="rect">
            <a:avLst/>
          </a:prstGeom>
          <a:noFill/>
          <a:ln>
            <a:noFill/>
          </a:ln>
        </p:spPr>
        <p:txBody>
          <a:bodyPr anchorCtr="0" anchor="t" bIns="121875" lIns="243800" spcFirstLastPara="1" rIns="243800" wrap="square" tIns="121875">
            <a:noAutofit/>
          </a:bodyPr>
          <a:lstStyle/>
          <a:p>
            <a:pPr indent="0" lvl="0" marL="0" marR="0" rtl="0" algn="l">
              <a:lnSpc>
                <a:spcPct val="150000"/>
              </a:lnSpc>
              <a:spcBef>
                <a:spcPts val="0"/>
              </a:spcBef>
              <a:spcAft>
                <a:spcPts val="0"/>
              </a:spcAft>
              <a:buClr>
                <a:srgbClr val="000000"/>
              </a:buClr>
              <a:buSzPts val="2800"/>
              <a:buFont typeface="Arial"/>
              <a:buNone/>
            </a:pPr>
            <a:r>
              <a:rPr b="1" i="0" lang="en-US" sz="2800" u="none" cap="none" strike="noStrike">
                <a:solidFill>
                  <a:srgbClr val="0B7140"/>
                </a:solidFill>
                <a:latin typeface="Roboto"/>
                <a:ea typeface="Roboto"/>
                <a:cs typeface="Roboto"/>
                <a:sym typeface="Roboto"/>
              </a:rPr>
              <a:t>Development Cooperation Agreement:</a:t>
            </a:r>
            <a:r>
              <a:rPr b="0" i="0" lang="en-US" sz="2800" u="none" cap="none" strike="noStrike">
                <a:solidFill>
                  <a:srgbClr val="0B7140"/>
                </a:solidFill>
                <a:latin typeface="Roboto Light"/>
                <a:ea typeface="Roboto Light"/>
                <a:cs typeface="Roboto Light"/>
                <a:sym typeface="Roboto Light"/>
              </a:rPr>
              <a:t> In 2018, Kenya and the UK signed a development cooperation agreement, which aims to strengthen cooperation in areas such as health, education, governance, and security.</a:t>
            </a:r>
            <a:endParaRPr b="0" i="0" sz="2800" u="none" cap="none" strike="noStrike">
              <a:solidFill>
                <a:srgbClr val="0B7140"/>
              </a:solidFill>
              <a:latin typeface="Roboto Light"/>
              <a:ea typeface="Roboto Light"/>
              <a:cs typeface="Roboto Light"/>
              <a:sym typeface="Roboto Light"/>
            </a:endParaRPr>
          </a:p>
        </p:txBody>
      </p:sp>
      <p:sp>
        <p:nvSpPr>
          <p:cNvPr id="824" name="Google Shape;824;g21e7270dd63_0_4138"/>
          <p:cNvSpPr/>
          <p:nvPr/>
        </p:nvSpPr>
        <p:spPr>
          <a:xfrm>
            <a:off x="6325425" y="8234925"/>
            <a:ext cx="14511900" cy="1527300"/>
          </a:xfrm>
          <a:prstGeom prst="rect">
            <a:avLst/>
          </a:prstGeom>
          <a:noFill/>
          <a:ln>
            <a:noFill/>
          </a:ln>
        </p:spPr>
        <p:txBody>
          <a:bodyPr anchorCtr="0" anchor="t" bIns="121875" lIns="243800" spcFirstLastPara="1" rIns="243800" wrap="square" tIns="121875">
            <a:noAutofit/>
          </a:bodyPr>
          <a:lstStyle/>
          <a:p>
            <a:pPr indent="0" lvl="0" marL="0" marR="0" rtl="0" algn="l">
              <a:lnSpc>
                <a:spcPct val="150000"/>
              </a:lnSpc>
              <a:spcBef>
                <a:spcPts val="0"/>
              </a:spcBef>
              <a:spcAft>
                <a:spcPts val="0"/>
              </a:spcAft>
              <a:buClr>
                <a:srgbClr val="000000"/>
              </a:buClr>
              <a:buSzPts val="2800"/>
              <a:buFont typeface="Arial"/>
              <a:buNone/>
            </a:pPr>
            <a:r>
              <a:rPr b="1" i="0" lang="en-US" sz="2800" u="none" cap="none" strike="noStrike">
                <a:solidFill>
                  <a:srgbClr val="0B7140"/>
                </a:solidFill>
                <a:latin typeface="Roboto"/>
                <a:ea typeface="Roboto"/>
                <a:cs typeface="Roboto"/>
                <a:sym typeface="Roboto"/>
              </a:rPr>
              <a:t>Double Taxation Agreement:</a:t>
            </a:r>
            <a:r>
              <a:rPr b="0" i="0" lang="en-US" sz="2800" u="none" cap="none" strike="noStrike">
                <a:solidFill>
                  <a:srgbClr val="0B7140"/>
                </a:solidFill>
                <a:latin typeface="Roboto Light"/>
                <a:ea typeface="Roboto Light"/>
                <a:cs typeface="Roboto Light"/>
                <a:sym typeface="Roboto Light"/>
              </a:rPr>
              <a:t> In 1976, Kenya and the UK signed a double taxation agreement, which seeks to prevent double taxation of income earned by residents of the two countries.</a:t>
            </a:r>
            <a:endParaRPr b="0" i="0" sz="2800" u="none" cap="none" strike="noStrike">
              <a:solidFill>
                <a:srgbClr val="0B7140"/>
              </a:solidFill>
              <a:latin typeface="Roboto Light"/>
              <a:ea typeface="Roboto Light"/>
              <a:cs typeface="Roboto Light"/>
              <a:sym typeface="Roboto Light"/>
            </a:endParaRPr>
          </a:p>
        </p:txBody>
      </p:sp>
      <p:sp>
        <p:nvSpPr>
          <p:cNvPr id="825" name="Google Shape;825;g21e7270dd63_0_4138"/>
          <p:cNvSpPr/>
          <p:nvPr/>
        </p:nvSpPr>
        <p:spPr>
          <a:xfrm>
            <a:off x="6408723" y="10733375"/>
            <a:ext cx="14428500" cy="2119200"/>
          </a:xfrm>
          <a:prstGeom prst="rect">
            <a:avLst/>
          </a:prstGeom>
          <a:noFill/>
          <a:ln>
            <a:noFill/>
          </a:ln>
        </p:spPr>
        <p:txBody>
          <a:bodyPr anchorCtr="0" anchor="t" bIns="121875" lIns="243800" spcFirstLastPara="1" rIns="243800" wrap="square" tIns="121875">
            <a:noAutofit/>
          </a:bodyPr>
          <a:lstStyle/>
          <a:p>
            <a:pPr indent="0" lvl="0" marL="0" marR="0" rtl="0" algn="l">
              <a:lnSpc>
                <a:spcPct val="150000"/>
              </a:lnSpc>
              <a:spcBef>
                <a:spcPts val="0"/>
              </a:spcBef>
              <a:spcAft>
                <a:spcPts val="0"/>
              </a:spcAft>
              <a:buClr>
                <a:srgbClr val="000000"/>
              </a:buClr>
              <a:buSzPts val="2800"/>
              <a:buFont typeface="Arial"/>
              <a:buNone/>
            </a:pPr>
            <a:r>
              <a:rPr b="1" i="0" lang="en-US" sz="2800" u="none" cap="none" strike="noStrike">
                <a:solidFill>
                  <a:srgbClr val="0B7140"/>
                </a:solidFill>
                <a:latin typeface="Roboto"/>
                <a:ea typeface="Roboto"/>
                <a:cs typeface="Roboto"/>
                <a:sym typeface="Roboto"/>
              </a:rPr>
              <a:t>Air Services Agreement:</a:t>
            </a:r>
            <a:r>
              <a:rPr b="0" i="0" lang="en-US" sz="2800" u="none" cap="none" strike="noStrike">
                <a:solidFill>
                  <a:srgbClr val="0B7140"/>
                </a:solidFill>
                <a:latin typeface="Roboto Light"/>
                <a:ea typeface="Roboto Light"/>
                <a:cs typeface="Roboto Light"/>
                <a:sym typeface="Roboto Light"/>
              </a:rPr>
              <a:t> In 1967, Kenya and the UK signed an air services agreement, which allows airlines from the two countries to operate scheduled services between them.</a:t>
            </a:r>
            <a:endParaRPr b="0" i="0" sz="2800" u="none" cap="none" strike="noStrike">
              <a:solidFill>
                <a:srgbClr val="0B7140"/>
              </a:solidFill>
              <a:latin typeface="Roboto Light"/>
              <a:ea typeface="Roboto Light"/>
              <a:cs typeface="Roboto Light"/>
              <a:sym typeface="Roboto Light"/>
            </a:endParaRPr>
          </a:p>
        </p:txBody>
      </p:sp>
      <p:cxnSp>
        <p:nvCxnSpPr>
          <p:cNvPr id="826" name="Google Shape;826;g21e7270dd63_0_4138"/>
          <p:cNvCxnSpPr/>
          <p:nvPr/>
        </p:nvCxnSpPr>
        <p:spPr>
          <a:xfrm rot="10800000">
            <a:off x="7985770" y="5309717"/>
            <a:ext cx="12534600" cy="0"/>
          </a:xfrm>
          <a:prstGeom prst="straightConnector1">
            <a:avLst/>
          </a:prstGeom>
          <a:noFill/>
          <a:ln cap="flat" cmpd="sng" w="9525">
            <a:solidFill>
              <a:srgbClr val="D9D9D9"/>
            </a:solidFill>
            <a:prstDash val="solid"/>
            <a:round/>
            <a:headEnd len="sm" w="sm" type="none"/>
            <a:tailEnd len="sm" w="sm" type="none"/>
          </a:ln>
        </p:spPr>
      </p:cxnSp>
      <p:cxnSp>
        <p:nvCxnSpPr>
          <p:cNvPr id="827" name="Google Shape;827;g21e7270dd63_0_4138"/>
          <p:cNvCxnSpPr/>
          <p:nvPr/>
        </p:nvCxnSpPr>
        <p:spPr>
          <a:xfrm rot="10800000">
            <a:off x="7985770" y="10203942"/>
            <a:ext cx="12534600" cy="0"/>
          </a:xfrm>
          <a:prstGeom prst="straightConnector1">
            <a:avLst/>
          </a:prstGeom>
          <a:noFill/>
          <a:ln cap="flat" cmpd="sng" w="9525">
            <a:solidFill>
              <a:srgbClr val="D9D9D9"/>
            </a:solidFill>
            <a:prstDash val="solid"/>
            <a:round/>
            <a:headEnd len="sm" w="sm" type="none"/>
            <a:tailEnd len="sm" w="sm" type="none"/>
          </a:ln>
        </p:spPr>
      </p:cxnSp>
      <p:cxnSp>
        <p:nvCxnSpPr>
          <p:cNvPr id="828" name="Google Shape;828;g21e7270dd63_0_4138"/>
          <p:cNvCxnSpPr/>
          <p:nvPr/>
        </p:nvCxnSpPr>
        <p:spPr>
          <a:xfrm rot="10800000">
            <a:off x="7985770" y="7831817"/>
            <a:ext cx="12534600" cy="0"/>
          </a:xfrm>
          <a:prstGeom prst="straightConnector1">
            <a:avLst/>
          </a:prstGeom>
          <a:noFill/>
          <a:ln cap="flat" cmpd="sng" w="9525">
            <a:solidFill>
              <a:srgbClr val="D9D9D9"/>
            </a:solidFill>
            <a:prstDash val="solid"/>
            <a:round/>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grpSp>
        <p:nvGrpSpPr>
          <p:cNvPr id="833" name="Google Shape;833;g21e7270dd63_0_4152"/>
          <p:cNvGrpSpPr/>
          <p:nvPr/>
        </p:nvGrpSpPr>
        <p:grpSpPr>
          <a:xfrm>
            <a:off x="13922020" y="7887347"/>
            <a:ext cx="10461370" cy="1713560"/>
            <a:chOff x="5220888" y="1595367"/>
            <a:chExt cx="3923112" cy="642601"/>
          </a:xfrm>
        </p:grpSpPr>
        <p:sp>
          <p:nvSpPr>
            <p:cNvPr id="834" name="Google Shape;834;g21e7270dd63_0_4152"/>
            <p:cNvSpPr/>
            <p:nvPr/>
          </p:nvSpPr>
          <p:spPr>
            <a:xfrm flipH="1">
              <a:off x="5911200" y="1595367"/>
              <a:ext cx="3232800" cy="642600"/>
            </a:xfrm>
            <a:prstGeom prst="rect">
              <a:avLst/>
            </a:prstGeom>
            <a:solidFill>
              <a:srgbClr val="B7B7B7"/>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35" name="Google Shape;835;g21e7270dd63_0_4152"/>
            <p:cNvSpPr/>
            <p:nvPr/>
          </p:nvSpPr>
          <p:spPr>
            <a:xfrm>
              <a:off x="5970525" y="1672763"/>
              <a:ext cx="26448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rgbClr val="FFFFFF"/>
                  </a:solidFill>
                  <a:latin typeface="Roboto Medium"/>
                  <a:ea typeface="Roboto Medium"/>
                  <a:cs typeface="Roboto Medium"/>
                  <a:sym typeface="Roboto Medium"/>
                </a:rPr>
                <a:t>Get Started </a:t>
              </a:r>
              <a:endParaRPr b="0" i="0" sz="2200" u="none" cap="none" strike="noStrike">
                <a:solidFill>
                  <a:srgbClr val="FFFFFF"/>
                </a:solidFill>
                <a:latin typeface="Roboto Medium"/>
                <a:ea typeface="Roboto Medium"/>
                <a:cs typeface="Roboto Medium"/>
                <a:sym typeface="Roboto Medium"/>
              </a:endParaRPr>
            </a:p>
          </p:txBody>
        </p:sp>
        <p:sp>
          <p:nvSpPr>
            <p:cNvPr id="836" name="Google Shape;836;g21e7270dd63_0_4152"/>
            <p:cNvSpPr/>
            <p:nvPr/>
          </p:nvSpPr>
          <p:spPr>
            <a:xfrm>
              <a:off x="5220888" y="1595368"/>
              <a:ext cx="690000" cy="642600"/>
            </a:xfrm>
            <a:prstGeom prst="rect">
              <a:avLst/>
            </a:prstGeom>
            <a:solidFill>
              <a:srgbClr val="D9D9D9"/>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03</a:t>
              </a:r>
              <a:endParaRPr b="0" i="0" sz="7000" u="none" cap="none" strike="noStrike">
                <a:solidFill>
                  <a:srgbClr val="FFFFFF"/>
                </a:solidFill>
                <a:latin typeface="Roboto Thin"/>
                <a:ea typeface="Roboto Thin"/>
                <a:cs typeface="Roboto Thin"/>
                <a:sym typeface="Roboto Thin"/>
              </a:endParaRPr>
            </a:p>
          </p:txBody>
        </p:sp>
      </p:grpSp>
      <p:grpSp>
        <p:nvGrpSpPr>
          <p:cNvPr id="837" name="Google Shape;837;g21e7270dd63_0_4152"/>
          <p:cNvGrpSpPr/>
          <p:nvPr/>
        </p:nvGrpSpPr>
        <p:grpSpPr>
          <a:xfrm>
            <a:off x="13922020" y="4383687"/>
            <a:ext cx="10461370" cy="1713581"/>
            <a:chOff x="5220888" y="940241"/>
            <a:chExt cx="3923112" cy="642609"/>
          </a:xfrm>
        </p:grpSpPr>
        <p:sp>
          <p:nvSpPr>
            <p:cNvPr id="838" name="Google Shape;838;g21e7270dd63_0_4152"/>
            <p:cNvSpPr/>
            <p:nvPr/>
          </p:nvSpPr>
          <p:spPr>
            <a:xfrm flipH="1">
              <a:off x="5911200" y="940250"/>
              <a:ext cx="3232800" cy="642600"/>
            </a:xfrm>
            <a:prstGeom prst="rect">
              <a:avLst/>
            </a:prstGeom>
            <a:solidFill>
              <a:srgbClr val="B7B7B7"/>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39" name="Google Shape;839;g21e7270dd63_0_4152"/>
            <p:cNvSpPr/>
            <p:nvPr/>
          </p:nvSpPr>
          <p:spPr>
            <a:xfrm>
              <a:off x="5970528" y="1017625"/>
              <a:ext cx="23766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rgbClr val="FFFFFF"/>
                  </a:solidFill>
                  <a:latin typeface="Roboto Medium"/>
                  <a:ea typeface="Roboto Medium"/>
                  <a:cs typeface="Roboto Medium"/>
                  <a:sym typeface="Roboto Medium"/>
                </a:rPr>
                <a:t>Why Kenya</a:t>
              </a:r>
              <a:endParaRPr b="0" i="0" sz="3800" u="none" cap="none" strike="noStrike">
                <a:solidFill>
                  <a:srgbClr val="FFFFFF"/>
                </a:solidFill>
                <a:latin typeface="Roboto"/>
                <a:ea typeface="Roboto"/>
                <a:cs typeface="Roboto"/>
                <a:sym typeface="Roboto"/>
              </a:endParaRPr>
            </a:p>
          </p:txBody>
        </p:sp>
        <p:sp>
          <p:nvSpPr>
            <p:cNvPr id="840" name="Google Shape;840;g21e7270dd63_0_4152"/>
            <p:cNvSpPr/>
            <p:nvPr/>
          </p:nvSpPr>
          <p:spPr>
            <a:xfrm>
              <a:off x="5220888" y="940241"/>
              <a:ext cx="690000" cy="642600"/>
            </a:xfrm>
            <a:prstGeom prst="rect">
              <a:avLst/>
            </a:prstGeom>
            <a:solidFill>
              <a:srgbClr val="D9D9D9"/>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01</a:t>
              </a:r>
              <a:endParaRPr b="0" i="0" sz="7000" u="none" cap="none" strike="noStrike">
                <a:solidFill>
                  <a:srgbClr val="FFFFFF"/>
                </a:solidFill>
                <a:latin typeface="Roboto Thin"/>
                <a:ea typeface="Roboto Thin"/>
                <a:cs typeface="Roboto Thin"/>
                <a:sym typeface="Roboto Thin"/>
              </a:endParaRPr>
            </a:p>
          </p:txBody>
        </p:sp>
      </p:grpSp>
      <p:grpSp>
        <p:nvGrpSpPr>
          <p:cNvPr id="841" name="Google Shape;841;g21e7270dd63_0_4152"/>
          <p:cNvGrpSpPr/>
          <p:nvPr/>
        </p:nvGrpSpPr>
        <p:grpSpPr>
          <a:xfrm>
            <a:off x="13922017" y="6145194"/>
            <a:ext cx="10461370" cy="1713586"/>
            <a:chOff x="5220888" y="2250475"/>
            <a:chExt cx="3923112" cy="642611"/>
          </a:xfrm>
        </p:grpSpPr>
        <p:sp>
          <p:nvSpPr>
            <p:cNvPr id="842" name="Google Shape;842;g21e7270dd63_0_4152"/>
            <p:cNvSpPr/>
            <p:nvPr/>
          </p:nvSpPr>
          <p:spPr>
            <a:xfrm flipH="1">
              <a:off x="5911200" y="2250475"/>
              <a:ext cx="3232800" cy="642600"/>
            </a:xfrm>
            <a:prstGeom prst="rect">
              <a:avLst/>
            </a:prstGeom>
            <a:solidFill>
              <a:srgbClr val="006F35"/>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43" name="Google Shape;843;g21e7270dd63_0_4152"/>
            <p:cNvSpPr/>
            <p:nvPr/>
          </p:nvSpPr>
          <p:spPr>
            <a:xfrm>
              <a:off x="5970526" y="2327850"/>
              <a:ext cx="29220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rgbClr val="FFFFFF"/>
                  </a:solidFill>
                  <a:latin typeface="Roboto Medium"/>
                  <a:ea typeface="Roboto Medium"/>
                  <a:cs typeface="Roboto Medium"/>
                  <a:sym typeface="Roboto Medium"/>
                </a:rPr>
                <a:t>Investment Opportunity</a:t>
              </a:r>
              <a:endParaRPr b="0" i="0" sz="3800" u="none" cap="none" strike="noStrike">
                <a:solidFill>
                  <a:srgbClr val="FFFFFF"/>
                </a:solidFill>
                <a:latin typeface="Roboto Medium"/>
                <a:ea typeface="Roboto Medium"/>
                <a:cs typeface="Roboto Medium"/>
                <a:sym typeface="Roboto Medium"/>
              </a:endParaRPr>
            </a:p>
          </p:txBody>
        </p:sp>
        <p:sp>
          <p:nvSpPr>
            <p:cNvPr id="844" name="Google Shape;844;g21e7270dd63_0_4152"/>
            <p:cNvSpPr/>
            <p:nvPr/>
          </p:nvSpPr>
          <p:spPr>
            <a:xfrm>
              <a:off x="5220888" y="2250486"/>
              <a:ext cx="690000" cy="642600"/>
            </a:xfrm>
            <a:prstGeom prst="rect">
              <a:avLst/>
            </a:prstGeom>
            <a:solidFill>
              <a:srgbClr val="00B050"/>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02</a:t>
              </a:r>
              <a:endParaRPr b="0" i="0" sz="7000" u="none" cap="none" strike="noStrike">
                <a:solidFill>
                  <a:srgbClr val="FFFFFF"/>
                </a:solidFill>
                <a:latin typeface="Roboto Thin"/>
                <a:ea typeface="Roboto Thin"/>
                <a:cs typeface="Roboto Thin"/>
                <a:sym typeface="Roboto Thin"/>
              </a:endParaRPr>
            </a:p>
          </p:txBody>
        </p:sp>
      </p:grpSp>
      <p:sp>
        <p:nvSpPr>
          <p:cNvPr id="845" name="Google Shape;845;g21e7270dd63_0_4152"/>
          <p:cNvSpPr txBox="1"/>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p>
            <a:pPr indent="0" lvl="0" marL="0" marR="0" rtl="0" algn="l">
              <a:lnSpc>
                <a:spcPct val="80000"/>
              </a:lnSpc>
              <a:spcBef>
                <a:spcPts val="0"/>
              </a:spcBef>
              <a:spcAft>
                <a:spcPts val="0"/>
              </a:spcAft>
              <a:buClr>
                <a:srgbClr val="000000"/>
              </a:buClr>
              <a:buSzPts val="9000"/>
              <a:buFont typeface="Arial"/>
              <a:buNone/>
            </a:pPr>
            <a:r>
              <a:rPr b="0" i="0" lang="en-US" sz="9000" u="none" cap="none" strike="noStrike">
                <a:solidFill>
                  <a:srgbClr val="CF3339"/>
                </a:solidFill>
                <a:latin typeface="Roboto Light"/>
                <a:ea typeface="Roboto Light"/>
                <a:cs typeface="Roboto Light"/>
                <a:sym typeface="Roboto Light"/>
              </a:rPr>
              <a:t>Contents</a:t>
            </a:r>
            <a:endParaRPr b="0" i="0" sz="9000" u="none" cap="none" strike="noStrike">
              <a:solidFill>
                <a:srgbClr val="CF3339"/>
              </a:solidFill>
              <a:latin typeface="Roboto Light"/>
              <a:ea typeface="Roboto Light"/>
              <a:cs typeface="Roboto Light"/>
              <a:sym typeface="Roboto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g21e7270dd63_0_3247"/>
          <p:cNvSpPr txBox="1"/>
          <p:nvPr>
            <p:ph idx="1" type="body"/>
          </p:nvPr>
        </p:nvSpPr>
        <p:spPr>
          <a:xfrm>
            <a:off x="11970400" y="4593852"/>
            <a:ext cx="9638400" cy="6466500"/>
          </a:xfrm>
          <a:prstGeom prst="rect">
            <a:avLst/>
          </a:prstGeom>
          <a:noFill/>
          <a:ln>
            <a:noFill/>
          </a:ln>
        </p:spPr>
        <p:txBody>
          <a:bodyPr anchorCtr="0" anchor="t" bIns="243800" lIns="243800" spcFirstLastPara="1" rIns="243800" wrap="square" tIns="243800">
            <a:normAutofit/>
          </a:bodyPr>
          <a:lstStyle/>
          <a:p>
            <a:pPr indent="0" lvl="0" marL="0" rtl="0" algn="l">
              <a:lnSpc>
                <a:spcPct val="150000"/>
              </a:lnSpc>
              <a:spcBef>
                <a:spcPts val="0"/>
              </a:spcBef>
              <a:spcAft>
                <a:spcPts val="0"/>
              </a:spcAft>
              <a:buSzPts val="4800"/>
              <a:buNone/>
            </a:pPr>
            <a:r>
              <a:rPr lang="en-US" sz="2600">
                <a:latin typeface="Roboto Light"/>
                <a:ea typeface="Roboto Light"/>
                <a:cs typeface="Roboto Light"/>
                <a:sym typeface="Roboto Light"/>
              </a:rPr>
              <a:t>IMPLEMENTING AGENCY: </a:t>
            </a:r>
            <a:r>
              <a:rPr b="1" lang="en-US" sz="2600"/>
              <a:t>TANA &amp; ATHI RIVERS DEVELOPMENT AUTHORITY</a:t>
            </a:r>
            <a:endParaRPr b="1" sz="2600"/>
          </a:p>
          <a:p>
            <a:pPr indent="0" lvl="0" marL="0" rtl="0" algn="l">
              <a:lnSpc>
                <a:spcPct val="150000"/>
              </a:lnSpc>
              <a:spcBef>
                <a:spcPts val="3200"/>
              </a:spcBef>
              <a:spcAft>
                <a:spcPts val="0"/>
              </a:spcAft>
              <a:buSzPts val="4800"/>
              <a:buNone/>
            </a:pPr>
            <a:r>
              <a:t/>
            </a:r>
            <a:endParaRPr b="1" sz="2600"/>
          </a:p>
          <a:p>
            <a:pPr indent="0" lvl="0" marL="0" rtl="0" algn="l">
              <a:lnSpc>
                <a:spcPct val="150000"/>
              </a:lnSpc>
              <a:spcBef>
                <a:spcPts val="3200"/>
              </a:spcBef>
              <a:spcAft>
                <a:spcPts val="0"/>
              </a:spcAft>
              <a:buSzPts val="4800"/>
              <a:buNone/>
            </a:pPr>
            <a:r>
              <a:rPr lang="en-US" sz="2600">
                <a:latin typeface="Roboto Light"/>
                <a:ea typeface="Roboto Light"/>
                <a:cs typeface="Roboto Light"/>
                <a:sym typeface="Roboto Light"/>
              </a:rPr>
              <a:t>ESTIMATED INVESTMENT COST: </a:t>
            </a:r>
            <a:r>
              <a:rPr b="1" lang="en-US" sz="2600"/>
              <a:t>USD 33 Million</a:t>
            </a:r>
            <a:endParaRPr b="1" sz="2600"/>
          </a:p>
          <a:p>
            <a:pPr indent="0" lvl="0" marL="0" rtl="0" algn="l">
              <a:lnSpc>
                <a:spcPct val="150000"/>
              </a:lnSpc>
              <a:spcBef>
                <a:spcPts val="3200"/>
              </a:spcBef>
              <a:spcAft>
                <a:spcPts val="0"/>
              </a:spcAft>
              <a:buSzPts val="4800"/>
              <a:buNone/>
            </a:pPr>
            <a:r>
              <a:t/>
            </a:r>
            <a:endParaRPr b="1" sz="2600"/>
          </a:p>
          <a:p>
            <a:pPr indent="0" lvl="0" marL="0" rtl="0" algn="l">
              <a:lnSpc>
                <a:spcPct val="150000"/>
              </a:lnSpc>
              <a:spcBef>
                <a:spcPts val="3200"/>
              </a:spcBef>
              <a:spcAft>
                <a:spcPts val="3200"/>
              </a:spcAft>
              <a:buSzPts val="4800"/>
              <a:buNone/>
            </a:pPr>
            <a:r>
              <a:rPr lang="en-US" sz="2600">
                <a:latin typeface="Roboto Light"/>
                <a:ea typeface="Roboto Light"/>
                <a:cs typeface="Roboto Light"/>
                <a:sym typeface="Roboto Light"/>
              </a:rPr>
              <a:t>INVESTMENT ENGAGEMENT: </a:t>
            </a:r>
            <a:r>
              <a:rPr b="1" lang="en-US" sz="2600"/>
              <a:t>PUBLIC PRIVATE PARTNERSHIP (PPP) </a:t>
            </a:r>
            <a:endParaRPr b="1" sz="2600"/>
          </a:p>
        </p:txBody>
      </p:sp>
      <p:sp>
        <p:nvSpPr>
          <p:cNvPr id="851" name="Google Shape;851;g21e7270dd63_0_3247"/>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a:t>Executive Summary</a:t>
            </a:r>
            <a:endParaRPr/>
          </a:p>
        </p:txBody>
      </p:sp>
      <p:sp>
        <p:nvSpPr>
          <p:cNvPr id="852" name="Google Shape;852;g21e7270dd63_0_3247"/>
          <p:cNvSpPr txBox="1"/>
          <p:nvPr/>
        </p:nvSpPr>
        <p:spPr>
          <a:xfrm>
            <a:off x="831200" y="1756933"/>
            <a:ext cx="22152600" cy="1077300"/>
          </a:xfrm>
          <a:prstGeom prst="rect">
            <a:avLst/>
          </a:prstGeom>
          <a:noFill/>
          <a:ln>
            <a:noFill/>
          </a:ln>
        </p:spPr>
        <p:txBody>
          <a:bodyPr anchorCtr="0" anchor="t" bIns="243800" lIns="243800" spcFirstLastPara="1" rIns="243800" wrap="square" tIns="243800">
            <a:spAutoFit/>
          </a:bodyPr>
          <a:lstStyle/>
          <a:p>
            <a:pPr indent="0" lvl="0" marL="0" marR="0" rtl="0" algn="l">
              <a:lnSpc>
                <a:spcPct val="115000"/>
              </a:lnSpc>
              <a:spcBef>
                <a:spcPts val="0"/>
              </a:spcBef>
              <a:spcAft>
                <a:spcPts val="3200"/>
              </a:spcAft>
              <a:buClr>
                <a:srgbClr val="000000"/>
              </a:buClr>
              <a:buSzPts val="3800"/>
              <a:buFont typeface="Arial"/>
              <a:buNone/>
            </a:pPr>
            <a:r>
              <a:rPr b="0" i="0" lang="en-US" sz="3800" u="none" cap="none" strike="noStrike">
                <a:solidFill>
                  <a:srgbClr val="B02C20"/>
                </a:solidFill>
                <a:latin typeface="Roboto Light"/>
                <a:ea typeface="Roboto Light"/>
                <a:cs typeface="Roboto Light"/>
                <a:sym typeface="Roboto Light"/>
              </a:rPr>
              <a:t>Project Name: </a:t>
            </a:r>
            <a:r>
              <a:rPr b="0" i="0" lang="en-US" sz="3800" u="none" cap="none" strike="noStrike">
                <a:solidFill>
                  <a:srgbClr val="B02C20"/>
                </a:solidFill>
                <a:latin typeface="Roboto Medium"/>
                <a:ea typeface="Roboto Medium"/>
                <a:cs typeface="Roboto Medium"/>
                <a:sym typeface="Roboto Medium"/>
              </a:rPr>
              <a:t>TANA DELTA LIVESTOCK INTEGRATED PROJECT</a:t>
            </a:r>
            <a:endParaRPr b="0" i="0" sz="3800" u="none" cap="none" strike="noStrike">
              <a:solidFill>
                <a:srgbClr val="B02C20"/>
              </a:solidFill>
              <a:latin typeface="Roboto Medium"/>
              <a:ea typeface="Roboto Medium"/>
              <a:cs typeface="Roboto Medium"/>
              <a:sym typeface="Roboto Medium"/>
            </a:endParaRPr>
          </a:p>
        </p:txBody>
      </p:sp>
      <p:sp>
        <p:nvSpPr>
          <p:cNvPr id="853" name="Google Shape;853;g21e7270dd63_0_3247"/>
          <p:cNvSpPr/>
          <p:nvPr/>
        </p:nvSpPr>
        <p:spPr>
          <a:xfrm>
            <a:off x="10852715" y="9377492"/>
            <a:ext cx="1164600" cy="1164600"/>
          </a:xfrm>
          <a:prstGeom prst="ellipse">
            <a:avLst/>
          </a:prstGeom>
          <a:noFill/>
          <a:ln cap="flat" cmpd="sng" w="9525">
            <a:solidFill>
              <a:srgbClr val="00A54F"/>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g21e7270dd63_0_3247"/>
          <p:cNvSpPr/>
          <p:nvPr/>
        </p:nvSpPr>
        <p:spPr>
          <a:xfrm>
            <a:off x="10872040" y="7214183"/>
            <a:ext cx="1164600" cy="1164600"/>
          </a:xfrm>
          <a:prstGeom prst="ellipse">
            <a:avLst/>
          </a:prstGeom>
          <a:noFill/>
          <a:ln cap="flat" cmpd="sng" w="9525">
            <a:solidFill>
              <a:srgbClr val="00A54F"/>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55" name="Google Shape;855;g21e7270dd63_0_3247"/>
          <p:cNvGrpSpPr/>
          <p:nvPr/>
        </p:nvGrpSpPr>
        <p:grpSpPr>
          <a:xfrm>
            <a:off x="10549251" y="4749573"/>
            <a:ext cx="1164803" cy="1374632"/>
            <a:chOff x="1230625" y="2035900"/>
            <a:chExt cx="436812" cy="515500"/>
          </a:xfrm>
        </p:grpSpPr>
        <p:sp>
          <p:nvSpPr>
            <p:cNvPr id="856" name="Google Shape;856;g21e7270dd63_0_3247"/>
            <p:cNvSpPr/>
            <p:nvPr/>
          </p:nvSpPr>
          <p:spPr>
            <a:xfrm>
              <a:off x="1230637" y="2035900"/>
              <a:ext cx="436800" cy="436800"/>
            </a:xfrm>
            <a:prstGeom prst="ellipse">
              <a:avLst/>
            </a:prstGeom>
            <a:noFill/>
            <a:ln cap="flat" cmpd="sng" w="9525">
              <a:solidFill>
                <a:srgbClr val="00A54F"/>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g21e7270dd63_0_3247"/>
            <p:cNvSpPr txBox="1"/>
            <p:nvPr/>
          </p:nvSpPr>
          <p:spPr>
            <a:xfrm>
              <a:off x="1230625" y="2175200"/>
              <a:ext cx="436800" cy="376200"/>
            </a:xfrm>
            <a:prstGeom prst="rect">
              <a:avLst/>
            </a:prstGeom>
            <a:noFill/>
            <a:ln>
              <a:noFill/>
            </a:ln>
          </p:spPr>
          <p:txBody>
            <a:bodyPr anchorCtr="0" anchor="ctr" bIns="243800" lIns="243800" spcFirstLastPara="1" rIns="243800" wrap="square" tIns="243800">
              <a:noAutofit/>
            </a:bodyPr>
            <a:lstStyle/>
            <a:p>
              <a:pPr indent="0" lvl="0" marL="0" marR="0" rtl="0" algn="ctr">
                <a:lnSpc>
                  <a:spcPct val="115000"/>
                </a:lnSpc>
                <a:spcBef>
                  <a:spcPts val="0"/>
                </a:spcBef>
                <a:spcAft>
                  <a:spcPts val="4200"/>
                </a:spcAft>
                <a:buClr>
                  <a:srgbClr val="000000"/>
                </a:buClr>
                <a:buSzPts val="4200"/>
                <a:buFont typeface="Arial"/>
                <a:buNone/>
              </a:pPr>
              <a:r>
                <a:rPr b="1" i="0" lang="en-US" sz="4200" u="none" cap="none" strike="noStrike">
                  <a:solidFill>
                    <a:schemeClr val="dk2"/>
                  </a:solidFill>
                  <a:latin typeface="Roboto"/>
                  <a:ea typeface="Roboto"/>
                  <a:cs typeface="Roboto"/>
                  <a:sym typeface="Roboto"/>
                </a:rPr>
                <a:t>i</a:t>
              </a:r>
              <a:endParaRPr b="1" i="0" sz="4200" u="none" cap="none" strike="noStrike">
                <a:solidFill>
                  <a:schemeClr val="dk2"/>
                </a:solidFill>
                <a:latin typeface="Roboto"/>
                <a:ea typeface="Roboto"/>
                <a:cs typeface="Roboto"/>
                <a:sym typeface="Roboto"/>
              </a:endParaRPr>
            </a:p>
          </p:txBody>
        </p:sp>
      </p:grpSp>
      <p:pic>
        <p:nvPicPr>
          <p:cNvPr id="858" name="Google Shape;858;g21e7270dd63_0_3247"/>
          <p:cNvPicPr preferRelativeResize="0"/>
          <p:nvPr/>
        </p:nvPicPr>
        <p:blipFill rotWithShape="1">
          <a:blip r:embed="rId3">
            <a:alphaModFix amt="70000"/>
          </a:blip>
          <a:srcRect b="0" l="0" r="0" t="0"/>
          <a:stretch/>
        </p:blipFill>
        <p:spPr>
          <a:xfrm>
            <a:off x="11175408" y="7451741"/>
            <a:ext cx="596534" cy="596534"/>
          </a:xfrm>
          <a:prstGeom prst="rect">
            <a:avLst/>
          </a:prstGeom>
          <a:noFill/>
          <a:ln>
            <a:noFill/>
          </a:ln>
        </p:spPr>
      </p:pic>
      <p:pic>
        <p:nvPicPr>
          <p:cNvPr id="859" name="Google Shape;859;g21e7270dd63_0_3247"/>
          <p:cNvPicPr preferRelativeResize="0"/>
          <p:nvPr/>
        </p:nvPicPr>
        <p:blipFill rotWithShape="1">
          <a:blip r:embed="rId4">
            <a:alphaModFix amt="71000"/>
          </a:blip>
          <a:srcRect b="0" l="0" r="0" t="0"/>
          <a:stretch/>
        </p:blipFill>
        <p:spPr>
          <a:xfrm>
            <a:off x="11156083" y="9693825"/>
            <a:ext cx="596534" cy="596534"/>
          </a:xfrm>
          <a:prstGeom prst="rect">
            <a:avLst/>
          </a:prstGeom>
          <a:noFill/>
          <a:ln>
            <a:noFill/>
          </a:ln>
        </p:spPr>
      </p:pic>
      <p:cxnSp>
        <p:nvCxnSpPr>
          <p:cNvPr id="860" name="Google Shape;860;g21e7270dd63_0_3247"/>
          <p:cNvCxnSpPr/>
          <p:nvPr/>
        </p:nvCxnSpPr>
        <p:spPr>
          <a:xfrm rot="10800000">
            <a:off x="10369008" y="8576442"/>
            <a:ext cx="11239800" cy="0"/>
          </a:xfrm>
          <a:prstGeom prst="straightConnector1">
            <a:avLst/>
          </a:prstGeom>
          <a:noFill/>
          <a:ln cap="flat" cmpd="sng" w="9525">
            <a:solidFill>
              <a:srgbClr val="D9D9D9"/>
            </a:solidFill>
            <a:prstDash val="solid"/>
            <a:round/>
            <a:headEnd len="sm" w="sm" type="none"/>
            <a:tailEnd len="sm" w="sm" type="none"/>
          </a:ln>
        </p:spPr>
      </p:cxnSp>
      <p:cxnSp>
        <p:nvCxnSpPr>
          <p:cNvPr id="861" name="Google Shape;861;g21e7270dd63_0_3247"/>
          <p:cNvCxnSpPr/>
          <p:nvPr/>
        </p:nvCxnSpPr>
        <p:spPr>
          <a:xfrm rot="10800000">
            <a:off x="10497933" y="6596442"/>
            <a:ext cx="11239800" cy="0"/>
          </a:xfrm>
          <a:prstGeom prst="straightConnector1">
            <a:avLst/>
          </a:prstGeom>
          <a:noFill/>
          <a:ln cap="flat" cmpd="sng" w="9525">
            <a:solidFill>
              <a:srgbClr val="D9D9D9"/>
            </a:solidFill>
            <a:prstDash val="solid"/>
            <a:round/>
            <a:headEnd len="sm" w="sm" type="none"/>
            <a:tailEnd len="sm" w="sm" type="none"/>
          </a:ln>
        </p:spPr>
      </p:cxnSp>
      <p:pic>
        <p:nvPicPr>
          <p:cNvPr id="862" name="Google Shape;862;g21e7270dd63_0_3247"/>
          <p:cNvPicPr preferRelativeResize="0"/>
          <p:nvPr/>
        </p:nvPicPr>
        <p:blipFill rotWithShape="1">
          <a:blip r:embed="rId5">
            <a:alphaModFix/>
          </a:blip>
          <a:srcRect b="0" l="0" r="0" t="0"/>
          <a:stretch/>
        </p:blipFill>
        <p:spPr>
          <a:xfrm>
            <a:off x="2089525" y="3518679"/>
            <a:ext cx="5286170" cy="6678641"/>
          </a:xfrm>
          <a:prstGeom prst="rect">
            <a:avLst/>
          </a:prstGeom>
          <a:noFill/>
          <a:ln>
            <a:noFill/>
          </a:ln>
        </p:spPr>
      </p:pic>
      <p:pic>
        <p:nvPicPr>
          <p:cNvPr id="863" name="Google Shape;863;g21e7270dd63_0_3247"/>
          <p:cNvPicPr preferRelativeResize="0"/>
          <p:nvPr/>
        </p:nvPicPr>
        <p:blipFill rotWithShape="1">
          <a:blip r:embed="rId6">
            <a:alphaModFix/>
          </a:blip>
          <a:srcRect b="0" l="0" r="0" t="0"/>
          <a:stretch/>
        </p:blipFill>
        <p:spPr>
          <a:xfrm>
            <a:off x="5726961" y="8053947"/>
            <a:ext cx="395278" cy="470559"/>
          </a:xfrm>
          <a:prstGeom prst="rect">
            <a:avLst/>
          </a:prstGeom>
          <a:noFill/>
          <a:ln>
            <a:noFill/>
          </a:ln>
        </p:spPr>
      </p:pic>
      <p:sp>
        <p:nvSpPr>
          <p:cNvPr id="864" name="Google Shape;864;g21e7270dd63_0_3247"/>
          <p:cNvSpPr/>
          <p:nvPr/>
        </p:nvSpPr>
        <p:spPr>
          <a:xfrm>
            <a:off x="6520952" y="7990725"/>
            <a:ext cx="2943900" cy="5970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A54F"/>
                </a:solidFill>
                <a:latin typeface="Roboto Light"/>
                <a:ea typeface="Roboto Light"/>
                <a:cs typeface="Roboto Light"/>
                <a:sym typeface="Roboto Light"/>
              </a:rPr>
              <a:t>Tana River County</a:t>
            </a:r>
            <a:endParaRPr b="0" i="0" sz="1600" u="none" cap="none" strike="noStrike">
              <a:solidFill>
                <a:srgbClr val="595959"/>
              </a:solidFill>
              <a:latin typeface="Roboto"/>
              <a:ea typeface="Roboto"/>
              <a:cs typeface="Roboto"/>
              <a:sym typeface="Roboto"/>
            </a:endParaRPr>
          </a:p>
        </p:txBody>
      </p:sp>
      <p:sp>
        <p:nvSpPr>
          <p:cNvPr id="865" name="Google Shape;865;g21e7270dd63_0_3247"/>
          <p:cNvSpPr/>
          <p:nvPr/>
        </p:nvSpPr>
        <p:spPr>
          <a:xfrm>
            <a:off x="5571048" y="8053950"/>
            <a:ext cx="707100" cy="707100"/>
          </a:xfrm>
          <a:prstGeom prst="ellipse">
            <a:avLst/>
          </a:prstGeom>
          <a:solidFill>
            <a:srgbClr val="00A54F">
              <a:alpha val="21176"/>
            </a:srgbClr>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g21e7270dd63_0_3006"/>
          <p:cNvSpPr txBox="1"/>
          <p:nvPr/>
        </p:nvSpPr>
        <p:spPr>
          <a:xfrm>
            <a:off x="1053950" y="2606175"/>
            <a:ext cx="15244500" cy="9993600"/>
          </a:xfrm>
          <a:prstGeom prst="rect">
            <a:avLst/>
          </a:prstGeom>
          <a:noFill/>
          <a:ln>
            <a:noFill/>
          </a:ln>
        </p:spPr>
        <p:txBody>
          <a:bodyPr anchorCtr="0" anchor="t" bIns="182850" lIns="182850" spcFirstLastPara="1" rIns="182850" wrap="square" tIns="182850">
            <a:noAutofit/>
          </a:bodyPr>
          <a:lstStyle/>
          <a:p>
            <a:pPr indent="28575" lvl="0" marL="114300" marR="0" rtl="0" algn="l">
              <a:lnSpc>
                <a:spcPct val="150000"/>
              </a:lnSpc>
              <a:spcBef>
                <a:spcPts val="700"/>
              </a:spcBef>
              <a:spcAft>
                <a:spcPts val="0"/>
              </a:spcAft>
              <a:buClr>
                <a:srgbClr val="000000"/>
              </a:buClr>
              <a:buSzPts val="2600"/>
              <a:buFont typeface="Arial"/>
              <a:buNone/>
            </a:pPr>
            <a:r>
              <a:rPr b="0" i="0" lang="en-US" sz="2600" u="none" cap="none" strike="noStrike">
                <a:solidFill>
                  <a:srgbClr val="333333"/>
                </a:solidFill>
                <a:latin typeface="Roboto Light"/>
                <a:ea typeface="Roboto Light"/>
                <a:cs typeface="Roboto Light"/>
                <a:sym typeface="Roboto Light"/>
              </a:rPr>
              <a:t>The effects of climate change in the ASAL area Masinga has led to significant drought which has led to loss of pasture and livestock. This has resulted to  the shift from rainfed to irrigated agriculture to bridge the demand gaps.</a:t>
            </a:r>
            <a:endParaRPr b="0" i="0" sz="2600" u="none" cap="none" strike="noStrike">
              <a:solidFill>
                <a:srgbClr val="333333"/>
              </a:solidFill>
              <a:latin typeface="Roboto Light"/>
              <a:ea typeface="Roboto Light"/>
              <a:cs typeface="Roboto Light"/>
              <a:sym typeface="Roboto Light"/>
            </a:endParaRPr>
          </a:p>
          <a:p>
            <a:pPr indent="28575" lvl="0" marL="114300" marR="0" rtl="0" algn="l">
              <a:lnSpc>
                <a:spcPct val="150000"/>
              </a:lnSpc>
              <a:spcBef>
                <a:spcPts val="1000"/>
              </a:spcBef>
              <a:spcAft>
                <a:spcPts val="0"/>
              </a:spcAft>
              <a:buClr>
                <a:srgbClr val="000000"/>
              </a:buClr>
              <a:buSzPts val="2600"/>
              <a:buFont typeface="Arial"/>
              <a:buNone/>
            </a:pPr>
            <a:r>
              <a:rPr b="0" i="0" lang="en-US" sz="2600" u="none" cap="none" strike="noStrike">
                <a:solidFill>
                  <a:srgbClr val="333333"/>
                </a:solidFill>
                <a:latin typeface="Roboto Light"/>
                <a:ea typeface="Roboto Light"/>
                <a:cs typeface="Roboto Light"/>
                <a:sym typeface="Roboto Light"/>
              </a:rPr>
              <a:t>The livestock integrated project is a vertical integrated projects comprising of irrigated agriculture, schemes to produce fodder, silage production, cow farms for the production of both milk and calves, feedlots for the viable finishing of beef cattle and industrial facilities for secondary production to optimise value addition through the whole chain, such as milk processing business units / cooperatives and abattoirs.</a:t>
            </a:r>
            <a:endParaRPr b="0" i="0" sz="2600" u="none" cap="none" strike="noStrike">
              <a:solidFill>
                <a:srgbClr val="333333"/>
              </a:solidFill>
              <a:latin typeface="Roboto Light"/>
              <a:ea typeface="Roboto Light"/>
              <a:cs typeface="Roboto Light"/>
              <a:sym typeface="Roboto Light"/>
            </a:endParaRPr>
          </a:p>
          <a:p>
            <a:pPr indent="-393700" lvl="2" marL="1371600" marR="0" rtl="0" algn="l">
              <a:lnSpc>
                <a:spcPct val="150000"/>
              </a:lnSpc>
              <a:spcBef>
                <a:spcPts val="1000"/>
              </a:spcBef>
              <a:spcAft>
                <a:spcPts val="0"/>
              </a:spcAft>
              <a:buClr>
                <a:srgbClr val="333333"/>
              </a:buClr>
              <a:buSzPts val="2600"/>
              <a:buFont typeface="Roboto Light"/>
              <a:buAutoNum type="romanLcPeriod"/>
            </a:pPr>
            <a:r>
              <a:rPr b="1" i="0" lang="en-US" sz="2600" u="none" cap="none" strike="noStrike">
                <a:solidFill>
                  <a:srgbClr val="333333"/>
                </a:solidFill>
                <a:latin typeface="Roboto"/>
                <a:ea typeface="Roboto"/>
                <a:cs typeface="Roboto"/>
                <a:sym typeface="Roboto"/>
              </a:rPr>
              <a:t> Feed scarcity for livestock - </a:t>
            </a:r>
            <a:r>
              <a:rPr b="0" i="0" lang="en-US" sz="2600" u="none" cap="none" strike="noStrike">
                <a:solidFill>
                  <a:srgbClr val="333333"/>
                </a:solidFill>
                <a:latin typeface="Roboto Light"/>
                <a:ea typeface="Roboto Light"/>
                <a:cs typeface="Roboto Light"/>
                <a:sym typeface="Roboto Light"/>
              </a:rPr>
              <a:t>Through Kenya and especially in the ASAL areas, Scarcity of feed is a major constraint  for feed ,milk and small ruminant production,</a:t>
            </a:r>
            <a:endParaRPr b="0" i="0" sz="2600" u="none" cap="none" strike="noStrike">
              <a:solidFill>
                <a:srgbClr val="333333"/>
              </a:solidFill>
              <a:latin typeface="Roboto Light"/>
              <a:ea typeface="Roboto Light"/>
              <a:cs typeface="Roboto Light"/>
              <a:sym typeface="Roboto Light"/>
            </a:endParaRPr>
          </a:p>
          <a:p>
            <a:pPr indent="-393700" lvl="2" marL="1371600" marR="0" rtl="0" algn="l">
              <a:lnSpc>
                <a:spcPct val="150000"/>
              </a:lnSpc>
              <a:spcBef>
                <a:spcPts val="1000"/>
              </a:spcBef>
              <a:spcAft>
                <a:spcPts val="0"/>
              </a:spcAft>
              <a:buClr>
                <a:srgbClr val="333333"/>
              </a:buClr>
              <a:buSzPts val="2600"/>
              <a:buFont typeface="Roboto Light"/>
              <a:buAutoNum type="romanLcPeriod"/>
            </a:pPr>
            <a:r>
              <a:rPr b="1" i="0" lang="en-US" sz="2600" u="none" cap="none" strike="noStrike">
                <a:solidFill>
                  <a:srgbClr val="333333"/>
                </a:solidFill>
                <a:latin typeface="Roboto"/>
                <a:ea typeface="Roboto"/>
                <a:cs typeface="Roboto"/>
                <a:sym typeface="Roboto"/>
              </a:rPr>
              <a:t>Feed quality of feed quantity -</a:t>
            </a:r>
            <a:r>
              <a:rPr b="0" i="0" lang="en-US" sz="2600" u="none" cap="none" strike="noStrike">
                <a:solidFill>
                  <a:srgbClr val="333333"/>
                </a:solidFill>
                <a:latin typeface="Roboto Light"/>
                <a:ea typeface="Roboto Light"/>
                <a:cs typeface="Roboto Light"/>
                <a:sym typeface="Roboto Light"/>
              </a:rPr>
              <a:t> Compound concentrates in feeds vary  and farmers fail to distinguish good quality</a:t>
            </a:r>
            <a:endParaRPr b="0" i="0" sz="2600" u="none" cap="none" strike="noStrike">
              <a:solidFill>
                <a:srgbClr val="333333"/>
              </a:solidFill>
              <a:latin typeface="Roboto Light"/>
              <a:ea typeface="Roboto Light"/>
              <a:cs typeface="Roboto Light"/>
              <a:sym typeface="Roboto Light"/>
            </a:endParaRPr>
          </a:p>
          <a:p>
            <a:pPr indent="-393700" lvl="2" marL="1371600" marR="0" rtl="0" algn="l">
              <a:lnSpc>
                <a:spcPct val="150000"/>
              </a:lnSpc>
              <a:spcBef>
                <a:spcPts val="1000"/>
              </a:spcBef>
              <a:spcAft>
                <a:spcPts val="0"/>
              </a:spcAft>
              <a:buClr>
                <a:srgbClr val="333333"/>
              </a:buClr>
              <a:buSzPts val="2600"/>
              <a:buFont typeface="Roboto Light"/>
              <a:buAutoNum type="romanLcPeriod"/>
            </a:pPr>
            <a:r>
              <a:rPr b="1" i="0" lang="en-US" sz="2600" u="none" cap="none" strike="noStrike">
                <a:solidFill>
                  <a:srgbClr val="333333"/>
                </a:solidFill>
                <a:latin typeface="Roboto"/>
                <a:ea typeface="Roboto"/>
                <a:cs typeface="Roboto"/>
                <a:sym typeface="Roboto"/>
              </a:rPr>
              <a:t> Growing interest of maize silage</a:t>
            </a:r>
            <a:r>
              <a:rPr b="0" i="0" lang="en-US" sz="2600" u="none" cap="none" strike="noStrike">
                <a:solidFill>
                  <a:srgbClr val="333333"/>
                </a:solidFill>
                <a:latin typeface="Roboto Light"/>
                <a:ea typeface="Roboto Light"/>
                <a:cs typeface="Roboto Light"/>
                <a:sym typeface="Roboto Light"/>
              </a:rPr>
              <a:t> supplemented by protein products.</a:t>
            </a:r>
            <a:endParaRPr b="0" i="0" sz="2600" u="none" cap="none" strike="noStrike">
              <a:solidFill>
                <a:srgbClr val="333333"/>
              </a:solidFill>
              <a:latin typeface="Roboto Light"/>
              <a:ea typeface="Roboto Light"/>
              <a:cs typeface="Roboto Light"/>
              <a:sym typeface="Roboto Light"/>
            </a:endParaRPr>
          </a:p>
          <a:p>
            <a:pPr indent="-393700" lvl="2" marL="1371600" marR="0" rtl="0" algn="l">
              <a:lnSpc>
                <a:spcPct val="150000"/>
              </a:lnSpc>
              <a:spcBef>
                <a:spcPts val="1000"/>
              </a:spcBef>
              <a:spcAft>
                <a:spcPts val="1000"/>
              </a:spcAft>
              <a:buClr>
                <a:srgbClr val="333333"/>
              </a:buClr>
              <a:buSzPts val="2600"/>
              <a:buFont typeface="Roboto Light"/>
              <a:buAutoNum type="romanLcPeriod"/>
            </a:pPr>
            <a:r>
              <a:rPr b="1" i="0" lang="en-US" sz="2600" u="none" cap="none" strike="noStrike">
                <a:solidFill>
                  <a:srgbClr val="333333"/>
                </a:solidFill>
                <a:latin typeface="Roboto"/>
                <a:ea typeface="Roboto"/>
                <a:cs typeface="Roboto"/>
                <a:sym typeface="Roboto"/>
              </a:rPr>
              <a:t>Growing demand for milk and milk products</a:t>
            </a:r>
            <a:r>
              <a:rPr b="0" i="0" lang="en-US" sz="2600" u="none" cap="none" strike="noStrike">
                <a:solidFill>
                  <a:srgbClr val="333333"/>
                </a:solidFill>
                <a:latin typeface="Roboto Light"/>
                <a:ea typeface="Roboto Light"/>
                <a:cs typeface="Roboto Light"/>
                <a:sym typeface="Roboto Light"/>
              </a:rPr>
              <a:t> and Meat and meat products.</a:t>
            </a:r>
            <a:endParaRPr b="0" i="0" sz="2600" u="none" cap="none" strike="noStrike">
              <a:solidFill>
                <a:srgbClr val="333333"/>
              </a:solidFill>
              <a:latin typeface="Roboto Light"/>
              <a:ea typeface="Roboto Light"/>
              <a:cs typeface="Roboto Light"/>
              <a:sym typeface="Roboto Light"/>
            </a:endParaRPr>
          </a:p>
        </p:txBody>
      </p:sp>
      <p:sp>
        <p:nvSpPr>
          <p:cNvPr id="871" name="Google Shape;871;g21e7270dd63_0_3006"/>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a:t>Problem Statement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2021-08-18T08:07:40Z</dcterms:created>
  <dc:creator>Jkaria</dc:creator>
</cp:coreProperties>
</file>