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 id="2147483684" r:id="rId6"/>
    <p:sldMasterId id="2147483702" r:id="rId7"/>
    <p:sldMasterId id="2147483717" r:id="rId8"/>
    <p:sldMasterId id="2147483732" r:id="rId9"/>
    <p:sldMasterId id="214748374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Lst>
  <p:sldSz cy="13716000" cx="24384000"/>
  <p:notesSz cx="6858000" cy="9144000"/>
  <p:embeddedFontLst>
    <p:embeddedFont>
      <p:font typeface="Roboto Black"/>
      <p:bold r:id="rId30"/>
      <p:boldItalic r:id="rId31"/>
    </p:embeddedFont>
    <p:embeddedFont>
      <p:font typeface="Roboto Thin"/>
      <p:regular r:id="rId32"/>
      <p:bold r:id="rId33"/>
      <p:italic r:id="rId34"/>
      <p:boldItalic r:id="rId35"/>
    </p:embeddedFont>
    <p:embeddedFont>
      <p:font typeface="Roboto"/>
      <p:regular r:id="rId36"/>
      <p:bold r:id="rId37"/>
      <p:italic r:id="rId38"/>
      <p:boldItalic r:id="rId39"/>
    </p:embeddedFont>
    <p:embeddedFont>
      <p:font typeface="Roboto Medium"/>
      <p:regular r:id="rId40"/>
      <p:bold r:id="rId41"/>
      <p:italic r:id="rId42"/>
      <p:boldItalic r:id="rId43"/>
    </p:embeddedFont>
    <p:embeddedFont>
      <p:font typeface="Roboto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iPh085i4g1UctcUeaTAphVk8g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8F6F67-6BC6-4193-B798-DEBABC5AE817}">
  <a:tblStyle styleId="{D18F6F67-6BC6-4193-B798-DEBABC5AE81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edium-regular.fntdata"/><Relationship Id="rId20" Type="http://schemas.openxmlformats.org/officeDocument/2006/relationships/slide" Target="slides/slide9.xml"/><Relationship Id="rId42" Type="http://schemas.openxmlformats.org/officeDocument/2006/relationships/font" Target="fonts/RobotoMedium-italic.fntdata"/><Relationship Id="rId41" Type="http://schemas.openxmlformats.org/officeDocument/2006/relationships/font" Target="fonts/RobotoMedium-bold.fntdata"/><Relationship Id="rId22" Type="http://schemas.openxmlformats.org/officeDocument/2006/relationships/slide" Target="slides/slide11.xml"/><Relationship Id="rId44" Type="http://schemas.openxmlformats.org/officeDocument/2006/relationships/font" Target="fonts/RobotoLight-regular.fntdata"/><Relationship Id="rId21" Type="http://schemas.openxmlformats.org/officeDocument/2006/relationships/slide" Target="slides/slide10.xml"/><Relationship Id="rId43" Type="http://schemas.openxmlformats.org/officeDocument/2006/relationships/font" Target="fonts/RobotoMedium-boldItalic.fntdata"/><Relationship Id="rId24" Type="http://schemas.openxmlformats.org/officeDocument/2006/relationships/slide" Target="slides/slide13.xml"/><Relationship Id="rId46" Type="http://schemas.openxmlformats.org/officeDocument/2006/relationships/font" Target="fonts/RobotoLight-italic.fntdata"/><Relationship Id="rId23" Type="http://schemas.openxmlformats.org/officeDocument/2006/relationships/slide" Target="slides/slide12.xml"/><Relationship Id="rId45" Type="http://schemas.openxmlformats.org/officeDocument/2006/relationships/font" Target="fonts/Robo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48" Type="http://customschemas.google.com/relationships/presentationmetadata" Target="metadata"/><Relationship Id="rId25" Type="http://schemas.openxmlformats.org/officeDocument/2006/relationships/slide" Target="slides/slide14.xml"/><Relationship Id="rId47" Type="http://schemas.openxmlformats.org/officeDocument/2006/relationships/font" Target="fonts/RobotoLight-boldItalic.fntdata"/><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Black-boldItalic.fntdata"/><Relationship Id="rId30" Type="http://schemas.openxmlformats.org/officeDocument/2006/relationships/font" Target="fonts/RobotoBlack-bold.fntdata"/><Relationship Id="rId11" Type="http://schemas.openxmlformats.org/officeDocument/2006/relationships/notesMaster" Target="notesMasters/notesMaster1.xml"/><Relationship Id="rId33" Type="http://schemas.openxmlformats.org/officeDocument/2006/relationships/font" Target="fonts/RobotoThin-bold.fntdata"/><Relationship Id="rId10" Type="http://schemas.openxmlformats.org/officeDocument/2006/relationships/slideMaster" Target="slideMasters/slideMaster7.xml"/><Relationship Id="rId32" Type="http://schemas.openxmlformats.org/officeDocument/2006/relationships/font" Target="fonts/RobotoThin-regular.fntdata"/><Relationship Id="rId13" Type="http://schemas.openxmlformats.org/officeDocument/2006/relationships/slide" Target="slides/slide2.xml"/><Relationship Id="rId35" Type="http://schemas.openxmlformats.org/officeDocument/2006/relationships/font" Target="fonts/RobotoThin-boldItalic.fntdata"/><Relationship Id="rId12" Type="http://schemas.openxmlformats.org/officeDocument/2006/relationships/slide" Target="slides/slide1.xml"/><Relationship Id="rId34" Type="http://schemas.openxmlformats.org/officeDocument/2006/relationships/font" Target="fonts/RobotoThin-italic.fntdata"/><Relationship Id="rId15" Type="http://schemas.openxmlformats.org/officeDocument/2006/relationships/slide" Target="slides/slide4.xml"/><Relationship Id="rId37" Type="http://schemas.openxmlformats.org/officeDocument/2006/relationships/font" Target="fonts/Roboto-bold.fntdata"/><Relationship Id="rId14" Type="http://schemas.openxmlformats.org/officeDocument/2006/relationships/slide" Target="slides/slide3.xml"/><Relationship Id="rId36" Type="http://schemas.openxmlformats.org/officeDocument/2006/relationships/font" Target="fonts/Roboto-regular.fntdata"/><Relationship Id="rId17" Type="http://schemas.openxmlformats.org/officeDocument/2006/relationships/slide" Target="slides/slide6.xml"/><Relationship Id="rId39" Type="http://schemas.openxmlformats.org/officeDocument/2006/relationships/font" Target="fonts/Roboto-boldItalic.fntdata"/><Relationship Id="rId16" Type="http://schemas.openxmlformats.org/officeDocument/2006/relationships/slide" Target="slides/slide5.xml"/><Relationship Id="rId38" Type="http://schemas.openxmlformats.org/officeDocument/2006/relationships/font" Target="fonts/Roboto-italic.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1e641facc6_0_2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21e641facc6_0_2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1e641facc6_0_134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g21e641facc6_0_13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1e641facc6_0_111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21e641facc6_0_11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1e641facc6_0_251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g21e641facc6_0_25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1e641facc6_0_252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5" name="Google Shape;885;g21e641facc6_0_25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1e641facc6_0_89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g21e641facc6_0_8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1e641facc6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g21e641facc6_0_6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1e641facc6_0_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7" name="Google Shape;917;g21e641facc6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21e641facc6_0_31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g21e641facc6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1e641facc6_0_31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0" name="Google Shape;940;g21e641facc6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1e641facc6_0_2244: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21e641facc6_0_2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1e641facc6_0_2260: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g21e641facc6_0_2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1e641facc6_0_231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g21e641facc6_0_2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1e641facc6_0_2362: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3" name="Google Shape;783;g21e641facc6_0_2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1e641facc6_0_2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g21e641facc6_0_2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1e641facc6_0_2399: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g21e641facc6_0_2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1e641facc6_0_1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21e641facc6_0_18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1e641facc6_0_156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21e641facc6_0_15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5" name="Shape 15"/>
        <p:cNvGrpSpPr/>
        <p:nvPr/>
      </p:nvGrpSpPr>
      <p:grpSpPr>
        <a:xfrm>
          <a:off x="0" y="0"/>
          <a:ext cx="0" cy="0"/>
          <a:chOff x="0" y="0"/>
          <a:chExt cx="0" cy="0"/>
        </a:xfrm>
      </p:grpSpPr>
      <p:pic>
        <p:nvPicPr>
          <p:cNvPr id="16" name="Google Shape;16;g21e641facc6_0_2490"/>
          <p:cNvPicPr preferRelativeResize="0"/>
          <p:nvPr/>
        </p:nvPicPr>
        <p:blipFill rotWithShape="1">
          <a:blip r:embed="rId2">
            <a:alphaModFix/>
          </a:blip>
          <a:srcRect b="0" l="0" r="0" t="0"/>
          <a:stretch/>
        </p:blipFill>
        <p:spPr>
          <a:xfrm>
            <a:off x="-52667" y="-29752"/>
            <a:ext cx="24384010" cy="13775508"/>
          </a:xfrm>
          <a:prstGeom prst="rect">
            <a:avLst/>
          </a:prstGeom>
          <a:noFill/>
          <a:ln>
            <a:noFill/>
          </a:ln>
        </p:spPr>
      </p:pic>
      <p:sp>
        <p:nvSpPr>
          <p:cNvPr id="17" name="Google Shape;17;g21e641facc6_0_2490"/>
          <p:cNvSpPr txBox="1"/>
          <p:nvPr>
            <p:ph type="title"/>
          </p:nvPr>
        </p:nvSpPr>
        <p:spPr>
          <a:xfrm>
            <a:off x="831200" y="4656133"/>
            <a:ext cx="8508000" cy="4656000"/>
          </a:xfrm>
          <a:prstGeom prst="rect">
            <a:avLst/>
          </a:prstGeom>
          <a:noFill/>
          <a:ln>
            <a:noFill/>
          </a:ln>
        </p:spPr>
        <p:txBody>
          <a:bodyPr anchorCtr="0" anchor="b" bIns="91400" lIns="182850" spcFirstLastPara="1" rIns="182850" wrap="square" tIns="914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8" name="Google Shape;18;g21e641facc6_0_2490"/>
          <p:cNvSpPr txBox="1"/>
          <p:nvPr>
            <p:ph idx="12" type="sldNum"/>
          </p:nvPr>
        </p:nvSpPr>
        <p:spPr>
          <a:xfrm>
            <a:off x="22593221" y="12435245"/>
            <a:ext cx="1463400" cy="10500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21e641facc6_0_243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g21e641facc6_0_243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3" name="Google Shape;63;g21e641facc6_0_243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4" name="Google Shape;64;g21e641facc6_0_24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g21e641facc6_0_24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g21e641facc6_0_24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1" name="Shape 611"/>
        <p:cNvGrpSpPr/>
        <p:nvPr/>
      </p:nvGrpSpPr>
      <p:grpSpPr>
        <a:xfrm>
          <a:off x="0" y="0"/>
          <a:ext cx="0" cy="0"/>
          <a:chOff x="0" y="0"/>
          <a:chExt cx="0" cy="0"/>
        </a:xfrm>
      </p:grpSpPr>
      <p:sp>
        <p:nvSpPr>
          <p:cNvPr id="612" name="Google Shape;612;g21e641facc6_0_5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3" name="Google Shape;613;g21e641facc6_0_5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4" name="Google Shape;614;g21e641facc6_0_5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5" name="Shape 615"/>
        <p:cNvGrpSpPr/>
        <p:nvPr/>
      </p:nvGrpSpPr>
      <p:grpSpPr>
        <a:xfrm>
          <a:off x="0" y="0"/>
          <a:ext cx="0" cy="0"/>
          <a:chOff x="0" y="0"/>
          <a:chExt cx="0" cy="0"/>
        </a:xfrm>
      </p:grpSpPr>
      <p:sp>
        <p:nvSpPr>
          <p:cNvPr id="616" name="Google Shape;616;g21e641facc6_0_5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7" name="Google Shape;617;g21e641facc6_0_53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18" name="Google Shape;618;g21e641facc6_0_53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19" name="Google Shape;619;g21e641facc6_0_5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0" name="Google Shape;620;g21e641facc6_0_5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1" name="Google Shape;621;g21e641facc6_0_5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2" name="Shape 622"/>
        <p:cNvGrpSpPr/>
        <p:nvPr/>
      </p:nvGrpSpPr>
      <p:grpSpPr>
        <a:xfrm>
          <a:off x="0" y="0"/>
          <a:ext cx="0" cy="0"/>
          <a:chOff x="0" y="0"/>
          <a:chExt cx="0" cy="0"/>
        </a:xfrm>
      </p:grpSpPr>
      <p:sp>
        <p:nvSpPr>
          <p:cNvPr id="623" name="Google Shape;623;g21e641facc6_0_5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4" name="Google Shape;624;g21e641facc6_0_545"/>
          <p:cNvSpPr/>
          <p:nvPr>
            <p:ph idx="2" type="pic"/>
          </p:nvPr>
        </p:nvSpPr>
        <p:spPr>
          <a:xfrm>
            <a:off x="10366376" y="1974850"/>
            <a:ext cx="12344400" cy="9747000"/>
          </a:xfrm>
          <a:prstGeom prst="rect">
            <a:avLst/>
          </a:prstGeom>
          <a:noFill/>
          <a:ln>
            <a:noFill/>
          </a:ln>
        </p:spPr>
      </p:sp>
      <p:sp>
        <p:nvSpPr>
          <p:cNvPr id="625" name="Google Shape;625;g21e641facc6_0_5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26" name="Google Shape;626;g21e641facc6_0_5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7" name="Google Shape;627;g21e641facc6_0_5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8" name="Google Shape;628;g21e641facc6_0_5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9" name="Shape 629"/>
        <p:cNvGrpSpPr/>
        <p:nvPr/>
      </p:nvGrpSpPr>
      <p:grpSpPr>
        <a:xfrm>
          <a:off x="0" y="0"/>
          <a:ext cx="0" cy="0"/>
          <a:chOff x="0" y="0"/>
          <a:chExt cx="0" cy="0"/>
        </a:xfrm>
      </p:grpSpPr>
      <p:sp>
        <p:nvSpPr>
          <p:cNvPr id="630" name="Google Shape;630;g21e641facc6_0_55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1" name="Google Shape;631;g21e641facc6_0_552"/>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32" name="Google Shape;632;g21e641facc6_0_5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3" name="Google Shape;633;g21e641facc6_0_5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4" name="Google Shape;634;g21e641facc6_0_5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5" name="Shape 635"/>
        <p:cNvGrpSpPr/>
        <p:nvPr/>
      </p:nvGrpSpPr>
      <p:grpSpPr>
        <a:xfrm>
          <a:off x="0" y="0"/>
          <a:ext cx="0" cy="0"/>
          <a:chOff x="0" y="0"/>
          <a:chExt cx="0" cy="0"/>
        </a:xfrm>
      </p:grpSpPr>
      <p:sp>
        <p:nvSpPr>
          <p:cNvPr id="636" name="Google Shape;636;g21e641facc6_0_558"/>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7" name="Google Shape;637;g21e641facc6_0_558"/>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38" name="Google Shape;638;g21e641facc6_0_55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9" name="Google Shape;639;g21e641facc6_0_55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0" name="Google Shape;640;g21e641facc6_0_55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41" name="Shape 641"/>
        <p:cNvGrpSpPr/>
        <p:nvPr/>
      </p:nvGrpSpPr>
      <p:grpSpPr>
        <a:xfrm>
          <a:off x="0" y="0"/>
          <a:ext cx="0" cy="0"/>
          <a:chOff x="0" y="0"/>
          <a:chExt cx="0" cy="0"/>
        </a:xfrm>
      </p:grpSpPr>
      <p:sp>
        <p:nvSpPr>
          <p:cNvPr id="642" name="Google Shape;642;g21e641facc6_0_56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643" name="Google Shape;643;g21e641facc6_0_5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4" name="Google Shape;644;g21e641facc6_0_56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645" name="Google Shape;645;g21e641facc6_0_564"/>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6" name="Shape 646"/>
        <p:cNvGrpSpPr/>
        <p:nvPr/>
      </p:nvGrpSpPr>
      <p:grpSpPr>
        <a:xfrm>
          <a:off x="0" y="0"/>
          <a:ext cx="0" cy="0"/>
          <a:chOff x="0" y="0"/>
          <a:chExt cx="0" cy="0"/>
        </a:xfrm>
      </p:grpSpPr>
      <p:pic>
        <p:nvPicPr>
          <p:cNvPr id="647" name="Google Shape;647;g21e641facc6_0_56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48" name="Google Shape;648;g21e641facc6_0_56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49" name="Google Shape;649;g21e641facc6_0_56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50" name="Google Shape;650;g21e641facc6_0_5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1" name="Google Shape;651;g21e641facc6_0_569"/>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g21e641facc6_0_244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g21e641facc6_0_244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0" name="Google Shape;70;g21e641facc6_0_244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 name="Google Shape;71;g21e641facc6_0_244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2" name="Google Shape;72;g21e641facc6_0_244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3" name="Google Shape;73;g21e641facc6_0_244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g21e641facc6_0_244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g21e641facc6_0_244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g21e641facc6_0_245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g21e641facc6_0_245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g21e641facc6_0_245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g21e641facc6_0_245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g21e641facc6_0_24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g21e641facc6_0_24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g21e641facc6_0_24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g21e641facc6_0_246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 name="Google Shape;87;g21e641facc6_0_2464"/>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88" name="Google Shape;88;g21e641facc6_0_2464"/>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89" name="Google Shape;89;g21e641facc6_0_246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g21e641facc6_0_246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g21e641facc6_0_246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g21e641facc6_0_2471"/>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g21e641facc6_0_2471"/>
          <p:cNvSpPr/>
          <p:nvPr>
            <p:ph idx="2" type="pic"/>
          </p:nvPr>
        </p:nvSpPr>
        <p:spPr>
          <a:xfrm>
            <a:off x="10366376" y="1974850"/>
            <a:ext cx="12344400" cy="9747300"/>
          </a:xfrm>
          <a:prstGeom prst="rect">
            <a:avLst/>
          </a:prstGeom>
          <a:noFill/>
          <a:ln>
            <a:noFill/>
          </a:ln>
        </p:spPr>
      </p:sp>
      <p:sp>
        <p:nvSpPr>
          <p:cNvPr id="95" name="Google Shape;95;g21e641facc6_0_2471"/>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96" name="Google Shape;96;g21e641facc6_0_247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g21e641facc6_0_247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8" name="Google Shape;98;g21e641facc6_0_247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g21e641facc6_0_247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g21e641facc6_0_2478"/>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02" name="Google Shape;102;g21e641facc6_0_247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g21e641facc6_0_247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641facc6_0_247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g21e641facc6_0_2484"/>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g21e641facc6_0_2484"/>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08" name="Google Shape;108;g21e641facc6_0_24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641facc6_0_24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 name="Google Shape;110;g21e641facc6_0_24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pic>
        <p:nvPicPr>
          <p:cNvPr id="116" name="Google Shape;116;g21e641facc6_0_182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17" name="Google Shape;117;g21e641facc6_0_182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18" name="Google Shape;118;g21e641facc6_0_1826"/>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pic>
        <p:nvPicPr>
          <p:cNvPr id="120" name="Google Shape;120;g21e641facc6_0_1830"/>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121" name="Google Shape;121;g21e641facc6_0_1830"/>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122" name="Google Shape;122;g21e641facc6_0_1830"/>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23" name="Google Shape;123;g21e641facc6_0_183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4" name="Google Shape;124;g21e641facc6_0_183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_1">
    <p:bg>
      <p:bgPr>
        <a:noFill/>
      </p:bgPr>
    </p:bg>
    <p:spTree>
      <p:nvGrpSpPr>
        <p:cNvPr id="19" name="Shape 19"/>
        <p:cNvGrpSpPr/>
        <p:nvPr/>
      </p:nvGrpSpPr>
      <p:grpSpPr>
        <a:xfrm>
          <a:off x="0" y="0"/>
          <a:ext cx="0" cy="0"/>
          <a:chOff x="0" y="0"/>
          <a:chExt cx="0" cy="0"/>
        </a:xfrm>
      </p:grpSpPr>
      <p:sp>
        <p:nvSpPr>
          <p:cNvPr id="20" name="Google Shape;20;g21e641facc6_0_2494"/>
          <p:cNvSpPr txBox="1"/>
          <p:nvPr>
            <p:ph type="title"/>
          </p:nvPr>
        </p:nvSpPr>
        <p:spPr>
          <a:xfrm>
            <a:off x="831200" y="4656134"/>
            <a:ext cx="8508000" cy="4656000"/>
          </a:xfrm>
          <a:prstGeom prst="rect">
            <a:avLst/>
          </a:prstGeom>
          <a:noFill/>
          <a:ln>
            <a:noFill/>
          </a:ln>
        </p:spPr>
        <p:txBody>
          <a:bodyPr anchorCtr="0" anchor="ctr" bIns="243850" lIns="243850" spcFirstLastPara="1" rIns="243850" wrap="square" tIns="24385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1" name="Google Shape;21;g21e641facc6_0_2494"/>
          <p:cNvSpPr txBox="1"/>
          <p:nvPr>
            <p:ph idx="12" type="sldNum"/>
          </p:nvPr>
        </p:nvSpPr>
        <p:spPr>
          <a:xfrm>
            <a:off x="22593222" y="12435246"/>
            <a:ext cx="1463400" cy="1049400"/>
          </a:xfrm>
          <a:prstGeom prst="rect">
            <a:avLst/>
          </a:prstGeom>
          <a:noFill/>
          <a:ln>
            <a:noFill/>
          </a:ln>
        </p:spPr>
        <p:txBody>
          <a:bodyPr anchorCtr="0" anchor="ctr" bIns="243850" lIns="243850" spcFirstLastPara="1" rIns="243850" wrap="square" tIns="24385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g21e641facc6_0_2494"/>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pic>
        <p:nvPicPr>
          <p:cNvPr id="126" name="Google Shape;126;g21e641facc6_0_183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127" name="Google Shape;127;g21e641facc6_0_183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28" name="Google Shape;128;g21e641facc6_0_183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129" name="Shape 129"/>
        <p:cNvGrpSpPr/>
        <p:nvPr/>
      </p:nvGrpSpPr>
      <p:grpSpPr>
        <a:xfrm>
          <a:off x="0" y="0"/>
          <a:ext cx="0" cy="0"/>
          <a:chOff x="0" y="0"/>
          <a:chExt cx="0" cy="0"/>
        </a:xfrm>
      </p:grpSpPr>
      <p:sp>
        <p:nvSpPr>
          <p:cNvPr id="130" name="Google Shape;130;g21e641facc6_0_184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31" name="Google Shape;131;g21e641facc6_0_18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g21e641facc6_0_184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133" name="Google Shape;133;g21e641facc6_0_184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4" name="Shape 134"/>
        <p:cNvGrpSpPr/>
        <p:nvPr/>
      </p:nvGrpSpPr>
      <p:grpSpPr>
        <a:xfrm>
          <a:off x="0" y="0"/>
          <a:ext cx="0" cy="0"/>
          <a:chOff x="0" y="0"/>
          <a:chExt cx="0" cy="0"/>
        </a:xfrm>
      </p:grpSpPr>
      <p:pic>
        <p:nvPicPr>
          <p:cNvPr id="135" name="Google Shape;135;g21e641facc6_0_184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36" name="Google Shape;136;g21e641facc6_0_184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37" name="Google Shape;137;g21e641facc6_0_1845"/>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38" name="Google Shape;138;g21e641facc6_0_1845"/>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pic>
        <p:nvPicPr>
          <p:cNvPr id="140" name="Google Shape;140;g21e641facc6_0_185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141" name="Google Shape;141;g21e641facc6_0_185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42" name="Google Shape;142;g21e641facc6_0_185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g21e641facc6_0_185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4" name="Shape 144"/>
        <p:cNvGrpSpPr/>
        <p:nvPr/>
      </p:nvGrpSpPr>
      <p:grpSpPr>
        <a:xfrm>
          <a:off x="0" y="0"/>
          <a:ext cx="0" cy="0"/>
          <a:chOff x="0" y="0"/>
          <a:chExt cx="0" cy="0"/>
        </a:xfrm>
      </p:grpSpPr>
      <p:pic>
        <p:nvPicPr>
          <p:cNvPr id="145" name="Google Shape;145;g21e641facc6_0_185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46" name="Google Shape;146;g21e641facc6_0_185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47" name="Google Shape;147;g21e641facc6_0_185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48" name="Google Shape;148;g21e641facc6_0_185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9" name="Google Shape;149;g21e641facc6_0_185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0" name="Shape 150"/>
        <p:cNvGrpSpPr/>
        <p:nvPr/>
      </p:nvGrpSpPr>
      <p:grpSpPr>
        <a:xfrm>
          <a:off x="0" y="0"/>
          <a:ext cx="0" cy="0"/>
          <a:chOff x="0" y="0"/>
          <a:chExt cx="0" cy="0"/>
        </a:xfrm>
      </p:grpSpPr>
      <p:pic>
        <p:nvPicPr>
          <p:cNvPr id="151" name="Google Shape;151;g21e641facc6_0_186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52" name="Google Shape;152;g21e641facc6_0_186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153" name="Google Shape;153;g21e641facc6_0_186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4" name="Google Shape;154;g21e641facc6_0_186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pic>
        <p:nvPicPr>
          <p:cNvPr id="156" name="Google Shape;156;g21e641facc6_0_186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157" name="Google Shape;157;g21e641facc6_0_186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21e641facc6_0_186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159" name="Google Shape;159;g21e641facc6_0_1866"/>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60" name="Google Shape;160;g21e641facc6_0_1866"/>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61" name="Google Shape;161;g21e641facc6_0_186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2" name="Google Shape;162;g21e641facc6_0_186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63" name="Shape 163"/>
        <p:cNvGrpSpPr/>
        <p:nvPr/>
      </p:nvGrpSpPr>
      <p:grpSpPr>
        <a:xfrm>
          <a:off x="0" y="0"/>
          <a:ext cx="0" cy="0"/>
          <a:chOff x="0" y="0"/>
          <a:chExt cx="0" cy="0"/>
        </a:xfrm>
      </p:grpSpPr>
      <p:pic>
        <p:nvPicPr>
          <p:cNvPr id="164" name="Google Shape;164;g21e641facc6_0_187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165" name="Google Shape;165;g21e641facc6_0_1874"/>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66" name="Google Shape;166;g21e641facc6_0_18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g21e641facc6_0_187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168" name="Google Shape;168;g21e641facc6_0_187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169" name="Google Shape;169;g21e641facc6_0_187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0" name="Shape 170"/>
        <p:cNvGrpSpPr/>
        <p:nvPr/>
      </p:nvGrpSpPr>
      <p:grpSpPr>
        <a:xfrm>
          <a:off x="0" y="0"/>
          <a:ext cx="0" cy="0"/>
          <a:chOff x="0" y="0"/>
          <a:chExt cx="0" cy="0"/>
        </a:xfrm>
      </p:grpSpPr>
      <p:pic>
        <p:nvPicPr>
          <p:cNvPr id="171" name="Google Shape;171;g21e641facc6_0_188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72" name="Google Shape;172;g21e641facc6_0_1881"/>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173" name="Google Shape;173;g21e641facc6_0_18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4" name="Google Shape;174;g21e641facc6_0_188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5" name="Shape 175"/>
        <p:cNvGrpSpPr/>
        <p:nvPr/>
      </p:nvGrpSpPr>
      <p:grpSpPr>
        <a:xfrm>
          <a:off x="0" y="0"/>
          <a:ext cx="0" cy="0"/>
          <a:chOff x="0" y="0"/>
          <a:chExt cx="0" cy="0"/>
        </a:xfrm>
      </p:grpSpPr>
      <p:pic>
        <p:nvPicPr>
          <p:cNvPr id="176" name="Google Shape;176;g21e641facc6_0_188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77" name="Google Shape;177;g21e641facc6_0_1886"/>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178" name="Google Shape;178;g21e641facc6_0_1886"/>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179" name="Google Shape;179;g21e641facc6_0_188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0" name="Google Shape;180;g21e641facc6_0_188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pic>
        <p:nvPicPr>
          <p:cNvPr id="24" name="Google Shape;24;g21e641facc6_0_249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5" name="Google Shape;25;g21e641facc6_0_249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6" name="Google Shape;26;g21e641facc6_0_2498"/>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7" name="Google Shape;27;g21e641facc6_0_2498"/>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8" name="Google Shape;28;g21e641facc6_0_249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g21e641facc6_0_189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3" name="Google Shape;183;g21e641facc6_0_1892"/>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4" name="Shape 184"/>
        <p:cNvGrpSpPr/>
        <p:nvPr/>
      </p:nvGrpSpPr>
      <p:grpSpPr>
        <a:xfrm>
          <a:off x="0" y="0"/>
          <a:ext cx="0" cy="0"/>
          <a:chOff x="0" y="0"/>
          <a:chExt cx="0" cy="0"/>
        </a:xfrm>
      </p:grpSpPr>
      <p:sp>
        <p:nvSpPr>
          <p:cNvPr id="185" name="Google Shape;185;g21e641facc6_0_189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6" name="Google Shape;186;g21e641facc6_0_1895"/>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187" name="Google Shape;187;g21e641facc6_0_1895"/>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188" name="Google Shape;188;g21e641facc6_0_189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189" name="Google Shape;189;g21e641facc6_0_189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190" name="Google Shape;190;g21e641facc6_0_189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1" name="Shape 191"/>
        <p:cNvGrpSpPr/>
        <p:nvPr/>
      </p:nvGrpSpPr>
      <p:grpSpPr>
        <a:xfrm>
          <a:off x="0" y="0"/>
          <a:ext cx="0" cy="0"/>
          <a:chOff x="0" y="0"/>
          <a:chExt cx="0" cy="0"/>
        </a:xfrm>
      </p:grpSpPr>
      <p:sp>
        <p:nvSpPr>
          <p:cNvPr id="192" name="Google Shape;192;g21e641facc6_0_190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93" name="Google Shape;193;g21e641facc6_0_1902"/>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194" name="Google Shape;194;g21e641facc6_0_190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195" name="Google Shape;195;g21e641facc6_0_190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196" name="Google Shape;196;g21e641facc6_0_190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7" name="Shape 197"/>
        <p:cNvGrpSpPr/>
        <p:nvPr/>
      </p:nvGrpSpPr>
      <p:grpSpPr>
        <a:xfrm>
          <a:off x="0" y="0"/>
          <a:ext cx="0" cy="0"/>
          <a:chOff x="0" y="0"/>
          <a:chExt cx="0" cy="0"/>
        </a:xfrm>
      </p:grpSpPr>
      <p:sp>
        <p:nvSpPr>
          <p:cNvPr id="198" name="Google Shape;198;g21e641facc6_0_1908"/>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99" name="Google Shape;199;g21e641facc6_0_1908"/>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200" name="Google Shape;200;g21e641facc6_0_1908"/>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201" name="Google Shape;201;g21e641facc6_0_1908"/>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202" name="Google Shape;202;g21e641facc6_0_1908"/>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203" name="Google Shape;203;g21e641facc6_0_1908"/>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04" name="Google Shape;204;g21e641facc6_0_1908"/>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05" name="Google Shape;205;g21e641facc6_0_1908"/>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06" name="Google Shape;206;g21e641facc6_0_1908"/>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7" name="Shape 207"/>
        <p:cNvGrpSpPr/>
        <p:nvPr/>
      </p:nvGrpSpPr>
      <p:grpSpPr>
        <a:xfrm>
          <a:off x="0" y="0"/>
          <a:ext cx="0" cy="0"/>
          <a:chOff x="0" y="0"/>
          <a:chExt cx="0" cy="0"/>
        </a:xfrm>
      </p:grpSpPr>
      <p:sp>
        <p:nvSpPr>
          <p:cNvPr id="208" name="Google Shape;208;g21e641facc6_0_1918"/>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209" name="Google Shape;209;g21e641facc6_0_1918"/>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210" name="Google Shape;210;g21e641facc6_0_1918"/>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1" name="Google Shape;211;g21e641facc6_0_1918"/>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12" name="Google Shape;212;g21e641facc6_0_1918"/>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7" name="Shape 217"/>
        <p:cNvGrpSpPr/>
        <p:nvPr/>
      </p:nvGrpSpPr>
      <p:grpSpPr>
        <a:xfrm>
          <a:off x="0" y="0"/>
          <a:ext cx="0" cy="0"/>
          <a:chOff x="0" y="0"/>
          <a:chExt cx="0" cy="0"/>
        </a:xfrm>
      </p:grpSpPr>
      <p:pic>
        <p:nvPicPr>
          <p:cNvPr id="218" name="Google Shape;218;g21e641facc6_0_159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9" name="Google Shape;219;g21e641facc6_0_159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0" name="Google Shape;220;g21e641facc6_0_1595"/>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21" name="Google Shape;221;g21e641facc6_0_1595"/>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22" name="Google Shape;222;g21e641facc6_0_159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3" name="Shape 223"/>
        <p:cNvGrpSpPr/>
        <p:nvPr/>
      </p:nvGrpSpPr>
      <p:grpSpPr>
        <a:xfrm>
          <a:off x="0" y="0"/>
          <a:ext cx="0" cy="0"/>
          <a:chOff x="0" y="0"/>
          <a:chExt cx="0" cy="0"/>
        </a:xfrm>
      </p:grpSpPr>
      <p:pic>
        <p:nvPicPr>
          <p:cNvPr id="224" name="Google Shape;224;g21e641facc6_0_157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225" name="Google Shape;225;g21e641facc6_0_1575"/>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226" name="Google Shape;226;g21e641facc6_0_1575"/>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227" name="Google Shape;227;g21e641facc6_0_15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8" name="Google Shape;228;g21e641facc6_0_157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pic>
        <p:nvPicPr>
          <p:cNvPr id="230" name="Google Shape;230;g21e641facc6_0_158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231" name="Google Shape;231;g21e641facc6_0_158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32" name="Google Shape;232;g21e641facc6_0_15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33" name="Shape 233"/>
        <p:cNvGrpSpPr/>
        <p:nvPr/>
      </p:nvGrpSpPr>
      <p:grpSpPr>
        <a:xfrm>
          <a:off x="0" y="0"/>
          <a:ext cx="0" cy="0"/>
          <a:chOff x="0" y="0"/>
          <a:chExt cx="0" cy="0"/>
        </a:xfrm>
      </p:grpSpPr>
      <p:sp>
        <p:nvSpPr>
          <p:cNvPr id="234" name="Google Shape;234;g21e641facc6_0_1585"/>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35" name="Google Shape;235;g21e641facc6_0_158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36" name="Google Shape;236;g21e641facc6_0_158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237" name="Google Shape;237;g21e641facc6_0_158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8" name="Shape 238"/>
        <p:cNvGrpSpPr/>
        <p:nvPr/>
      </p:nvGrpSpPr>
      <p:grpSpPr>
        <a:xfrm>
          <a:off x="0" y="0"/>
          <a:ext cx="0" cy="0"/>
          <a:chOff x="0" y="0"/>
          <a:chExt cx="0" cy="0"/>
        </a:xfrm>
      </p:grpSpPr>
      <p:pic>
        <p:nvPicPr>
          <p:cNvPr id="239" name="Google Shape;239;g21e641facc6_0_159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40" name="Google Shape;240;g21e641facc6_0_159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1" name="Google Shape;241;g21e641facc6_0_159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42" name="Google Shape;242;g21e641facc6_0_159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pic>
        <p:nvPicPr>
          <p:cNvPr id="30" name="Google Shape;30;g21e641facc6_0_250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 name="Google Shape;31;g21e641facc6_0_250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2" name="Google Shape;32;g21e641facc6_0_250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3" name="Google Shape;33;g21e641facc6_0_250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pic>
        <p:nvPicPr>
          <p:cNvPr id="244" name="Google Shape;244;g21e641facc6_0_160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245" name="Google Shape;245;g21e641facc6_0_160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6" name="Google Shape;246;g21e641facc6_0_160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g21e641facc6_0_160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8" name="Shape 248"/>
        <p:cNvGrpSpPr/>
        <p:nvPr/>
      </p:nvGrpSpPr>
      <p:grpSpPr>
        <a:xfrm>
          <a:off x="0" y="0"/>
          <a:ext cx="0" cy="0"/>
          <a:chOff x="0" y="0"/>
          <a:chExt cx="0" cy="0"/>
        </a:xfrm>
      </p:grpSpPr>
      <p:pic>
        <p:nvPicPr>
          <p:cNvPr id="249" name="Google Shape;249;g21e641facc6_0_160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50" name="Google Shape;250;g21e641facc6_0_1606"/>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51" name="Google Shape;251;g21e641facc6_0_1606"/>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52" name="Google Shape;252;g21e641facc6_0_16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3" name="Google Shape;253;g21e641facc6_0_160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4" name="Shape 254"/>
        <p:cNvGrpSpPr/>
        <p:nvPr/>
      </p:nvGrpSpPr>
      <p:grpSpPr>
        <a:xfrm>
          <a:off x="0" y="0"/>
          <a:ext cx="0" cy="0"/>
          <a:chOff x="0" y="0"/>
          <a:chExt cx="0" cy="0"/>
        </a:xfrm>
      </p:grpSpPr>
      <p:pic>
        <p:nvPicPr>
          <p:cNvPr id="255" name="Google Shape;255;g21e641facc6_0_161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56" name="Google Shape;256;g21e641facc6_0_1612"/>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257" name="Google Shape;257;g21e641facc6_0_161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8" name="Google Shape;258;g21e641facc6_0_1612"/>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9" name="Shape 259"/>
        <p:cNvGrpSpPr/>
        <p:nvPr/>
      </p:nvGrpSpPr>
      <p:grpSpPr>
        <a:xfrm>
          <a:off x="0" y="0"/>
          <a:ext cx="0" cy="0"/>
          <a:chOff x="0" y="0"/>
          <a:chExt cx="0" cy="0"/>
        </a:xfrm>
      </p:grpSpPr>
      <p:pic>
        <p:nvPicPr>
          <p:cNvPr id="260" name="Google Shape;260;g21e641facc6_0_161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261" name="Google Shape;261;g21e641facc6_0_1617"/>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21e641facc6_0_1617"/>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263" name="Google Shape;263;g21e641facc6_0_1617"/>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264" name="Google Shape;264;g21e641facc6_0_1617"/>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65" name="Google Shape;265;g21e641facc6_0_161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g21e641facc6_0_161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67" name="Shape 267"/>
        <p:cNvGrpSpPr/>
        <p:nvPr/>
      </p:nvGrpSpPr>
      <p:grpSpPr>
        <a:xfrm>
          <a:off x="0" y="0"/>
          <a:ext cx="0" cy="0"/>
          <a:chOff x="0" y="0"/>
          <a:chExt cx="0" cy="0"/>
        </a:xfrm>
      </p:grpSpPr>
      <p:pic>
        <p:nvPicPr>
          <p:cNvPr id="268" name="Google Shape;268;g21e641facc6_0_162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269" name="Google Shape;269;g21e641facc6_0_1625"/>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70" name="Google Shape;270;g21e641facc6_0_162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g21e641facc6_0_1625"/>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272" name="Google Shape;272;g21e641facc6_0_1625"/>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273" name="Google Shape;273;g21e641facc6_0_162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4" name="Shape 274"/>
        <p:cNvGrpSpPr/>
        <p:nvPr/>
      </p:nvGrpSpPr>
      <p:grpSpPr>
        <a:xfrm>
          <a:off x="0" y="0"/>
          <a:ext cx="0" cy="0"/>
          <a:chOff x="0" y="0"/>
          <a:chExt cx="0" cy="0"/>
        </a:xfrm>
      </p:grpSpPr>
      <p:pic>
        <p:nvPicPr>
          <p:cNvPr id="275" name="Google Shape;275;g21e641facc6_0_163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76" name="Google Shape;276;g21e641facc6_0_1632"/>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277" name="Google Shape;277;g21e641facc6_0_163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8" name="Google Shape;278;g21e641facc6_0_163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9" name="Shape 279"/>
        <p:cNvGrpSpPr/>
        <p:nvPr/>
      </p:nvGrpSpPr>
      <p:grpSpPr>
        <a:xfrm>
          <a:off x="0" y="0"/>
          <a:ext cx="0" cy="0"/>
          <a:chOff x="0" y="0"/>
          <a:chExt cx="0" cy="0"/>
        </a:xfrm>
      </p:grpSpPr>
      <p:pic>
        <p:nvPicPr>
          <p:cNvPr id="280" name="Google Shape;280;g21e641facc6_0_163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81" name="Google Shape;281;g21e641facc6_0_1637"/>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282" name="Google Shape;282;g21e641facc6_0_1637"/>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283" name="Google Shape;283;g21e641facc6_0_16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4" name="Google Shape;284;g21e641facc6_0_163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5" name="Shape 285"/>
        <p:cNvGrpSpPr/>
        <p:nvPr/>
      </p:nvGrpSpPr>
      <p:grpSpPr>
        <a:xfrm>
          <a:off x="0" y="0"/>
          <a:ext cx="0" cy="0"/>
          <a:chOff x="0" y="0"/>
          <a:chExt cx="0" cy="0"/>
        </a:xfrm>
      </p:grpSpPr>
      <p:sp>
        <p:nvSpPr>
          <p:cNvPr id="286" name="Google Shape;286;g21e641facc6_0_164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7" name="Google Shape;287;g21e641facc6_0_1643"/>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8" name="Shape 288"/>
        <p:cNvGrpSpPr/>
        <p:nvPr/>
      </p:nvGrpSpPr>
      <p:grpSpPr>
        <a:xfrm>
          <a:off x="0" y="0"/>
          <a:ext cx="0" cy="0"/>
          <a:chOff x="0" y="0"/>
          <a:chExt cx="0" cy="0"/>
        </a:xfrm>
      </p:grpSpPr>
      <p:sp>
        <p:nvSpPr>
          <p:cNvPr id="289" name="Google Shape;289;g21e641facc6_0_1646"/>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90" name="Google Shape;290;g21e641facc6_0_1646"/>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291" name="Google Shape;291;g21e641facc6_0_1646"/>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292" name="Google Shape;292;g21e641facc6_0_1646"/>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93" name="Google Shape;293;g21e641facc6_0_1646"/>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94" name="Google Shape;294;g21e641facc6_0_1646"/>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5" name="Shape 295"/>
        <p:cNvGrpSpPr/>
        <p:nvPr/>
      </p:nvGrpSpPr>
      <p:grpSpPr>
        <a:xfrm>
          <a:off x="0" y="0"/>
          <a:ext cx="0" cy="0"/>
          <a:chOff x="0" y="0"/>
          <a:chExt cx="0" cy="0"/>
        </a:xfrm>
      </p:grpSpPr>
      <p:sp>
        <p:nvSpPr>
          <p:cNvPr id="296" name="Google Shape;296;g21e641facc6_0_1653"/>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97" name="Google Shape;297;g21e641facc6_0_1653"/>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298" name="Google Shape;298;g21e641facc6_0_1653"/>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99" name="Google Shape;299;g21e641facc6_0_1653"/>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00" name="Google Shape;300;g21e641facc6_0_1653"/>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4" name="Shape 34"/>
        <p:cNvGrpSpPr/>
        <p:nvPr/>
      </p:nvGrpSpPr>
      <p:grpSpPr>
        <a:xfrm>
          <a:off x="0" y="0"/>
          <a:ext cx="0" cy="0"/>
          <a:chOff x="0" y="0"/>
          <a:chExt cx="0" cy="0"/>
        </a:xfrm>
      </p:grpSpPr>
      <p:pic>
        <p:nvPicPr>
          <p:cNvPr id="35" name="Google Shape;35;g21e641facc6_0_250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 name="Google Shape;36;g21e641facc6_0_250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7" name="Google Shape;37;g21e641facc6_0_250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1" name="Shape 301"/>
        <p:cNvGrpSpPr/>
        <p:nvPr/>
      </p:nvGrpSpPr>
      <p:grpSpPr>
        <a:xfrm>
          <a:off x="0" y="0"/>
          <a:ext cx="0" cy="0"/>
          <a:chOff x="0" y="0"/>
          <a:chExt cx="0" cy="0"/>
        </a:xfrm>
      </p:grpSpPr>
      <p:sp>
        <p:nvSpPr>
          <p:cNvPr id="302" name="Google Shape;302;g21e641facc6_0_1659"/>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03" name="Google Shape;303;g21e641facc6_0_1659"/>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04" name="Google Shape;304;g21e641facc6_0_1659"/>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05" name="Google Shape;305;g21e641facc6_0_1659"/>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06" name="Google Shape;306;g21e641facc6_0_1659"/>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07" name="Google Shape;307;g21e641facc6_0_1659"/>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08" name="Google Shape;308;g21e641facc6_0_1659"/>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09" name="Google Shape;309;g21e641facc6_0_1659"/>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10" name="Google Shape;310;g21e641facc6_0_1659"/>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11" name="Shape 311"/>
        <p:cNvGrpSpPr/>
        <p:nvPr/>
      </p:nvGrpSpPr>
      <p:grpSpPr>
        <a:xfrm>
          <a:off x="0" y="0"/>
          <a:ext cx="0" cy="0"/>
          <a:chOff x="0" y="0"/>
          <a:chExt cx="0" cy="0"/>
        </a:xfrm>
      </p:grpSpPr>
      <p:sp>
        <p:nvSpPr>
          <p:cNvPr id="312" name="Google Shape;312;g21e641facc6_0_1669"/>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13" name="Google Shape;313;g21e641facc6_0_1669"/>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14" name="Google Shape;314;g21e641facc6_0_1669"/>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5" name="Google Shape;315;g21e641facc6_0_1669"/>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16" name="Google Shape;316;g21e641facc6_0_1669"/>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1" name="Shape 321"/>
        <p:cNvGrpSpPr/>
        <p:nvPr/>
      </p:nvGrpSpPr>
      <p:grpSpPr>
        <a:xfrm>
          <a:off x="0" y="0"/>
          <a:ext cx="0" cy="0"/>
          <a:chOff x="0" y="0"/>
          <a:chExt cx="0" cy="0"/>
        </a:xfrm>
      </p:grpSpPr>
      <p:pic>
        <p:nvPicPr>
          <p:cNvPr id="322" name="Google Shape;322;g21e641facc6_0_716"/>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23" name="Google Shape;323;g21e641facc6_0_716"/>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24" name="Google Shape;324;g21e641facc6_0_716"/>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25" name="Google Shape;325;g21e641facc6_0_716"/>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6" name="Shape 326"/>
        <p:cNvGrpSpPr/>
        <p:nvPr/>
      </p:nvGrpSpPr>
      <p:grpSpPr>
        <a:xfrm>
          <a:off x="0" y="0"/>
          <a:ext cx="0" cy="0"/>
          <a:chOff x="0" y="0"/>
          <a:chExt cx="0" cy="0"/>
        </a:xfrm>
      </p:grpSpPr>
      <p:pic>
        <p:nvPicPr>
          <p:cNvPr id="327" name="Google Shape;327;g21e641facc6_0_695"/>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328" name="Google Shape;328;g21e641facc6_0_695"/>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329" name="Google Shape;329;g21e641facc6_0_695"/>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330" name="Google Shape;330;g21e641facc6_0_69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1" name="Google Shape;331;g21e641facc6_0_69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2" name="Shape 332"/>
        <p:cNvGrpSpPr/>
        <p:nvPr/>
      </p:nvGrpSpPr>
      <p:grpSpPr>
        <a:xfrm>
          <a:off x="0" y="0"/>
          <a:ext cx="0" cy="0"/>
          <a:chOff x="0" y="0"/>
          <a:chExt cx="0" cy="0"/>
        </a:xfrm>
      </p:grpSpPr>
      <p:pic>
        <p:nvPicPr>
          <p:cNvPr id="333" name="Google Shape;333;g21e641facc6_0_701"/>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334" name="Google Shape;334;g21e641facc6_0_70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35" name="Google Shape;335;g21e641facc6_0_70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36" name="Shape 336"/>
        <p:cNvGrpSpPr/>
        <p:nvPr/>
      </p:nvGrpSpPr>
      <p:grpSpPr>
        <a:xfrm>
          <a:off x="0" y="0"/>
          <a:ext cx="0" cy="0"/>
          <a:chOff x="0" y="0"/>
          <a:chExt cx="0" cy="0"/>
        </a:xfrm>
      </p:grpSpPr>
      <p:sp>
        <p:nvSpPr>
          <p:cNvPr id="337" name="Google Shape;337;g21e641facc6_0_705"/>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38" name="Google Shape;338;g21e641facc6_0_70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9" name="Google Shape;339;g21e641facc6_0_70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340" name="Google Shape;340;g21e641facc6_0_70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1" name="Shape 341"/>
        <p:cNvGrpSpPr/>
        <p:nvPr/>
      </p:nvGrpSpPr>
      <p:grpSpPr>
        <a:xfrm>
          <a:off x="0" y="0"/>
          <a:ext cx="0" cy="0"/>
          <a:chOff x="0" y="0"/>
          <a:chExt cx="0" cy="0"/>
        </a:xfrm>
      </p:grpSpPr>
      <p:pic>
        <p:nvPicPr>
          <p:cNvPr id="342" name="Google Shape;342;g21e641facc6_0_710"/>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43" name="Google Shape;343;g21e641facc6_0_71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44" name="Google Shape;344;g21e641facc6_0_710"/>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45" name="Google Shape;345;g21e641facc6_0_71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6" name="Google Shape;346;g21e641facc6_0_710"/>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7" name="Shape 347"/>
        <p:cNvGrpSpPr/>
        <p:nvPr/>
      </p:nvGrpSpPr>
      <p:grpSpPr>
        <a:xfrm>
          <a:off x="0" y="0"/>
          <a:ext cx="0" cy="0"/>
          <a:chOff x="0" y="0"/>
          <a:chExt cx="0" cy="0"/>
        </a:xfrm>
      </p:grpSpPr>
      <p:pic>
        <p:nvPicPr>
          <p:cNvPr id="348" name="Google Shape;348;g21e641facc6_0_72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49" name="Google Shape;349;g21e641facc6_0_721"/>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50" name="Google Shape;350;g21e641facc6_0_72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1" name="Google Shape;351;g21e641facc6_0_721"/>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2" name="Shape 352"/>
        <p:cNvGrpSpPr/>
        <p:nvPr/>
      </p:nvGrpSpPr>
      <p:grpSpPr>
        <a:xfrm>
          <a:off x="0" y="0"/>
          <a:ext cx="0" cy="0"/>
          <a:chOff x="0" y="0"/>
          <a:chExt cx="0" cy="0"/>
        </a:xfrm>
      </p:grpSpPr>
      <p:pic>
        <p:nvPicPr>
          <p:cNvPr id="353" name="Google Shape;353;g21e641facc6_0_726"/>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54" name="Google Shape;354;g21e641facc6_0_726"/>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55" name="Google Shape;355;g21e641facc6_0_726"/>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56" name="Google Shape;356;g21e641facc6_0_72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7" name="Google Shape;357;g21e641facc6_0_726"/>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8" name="Shape 358"/>
        <p:cNvGrpSpPr/>
        <p:nvPr/>
      </p:nvGrpSpPr>
      <p:grpSpPr>
        <a:xfrm>
          <a:off x="0" y="0"/>
          <a:ext cx="0" cy="0"/>
          <a:chOff x="0" y="0"/>
          <a:chExt cx="0" cy="0"/>
        </a:xfrm>
      </p:grpSpPr>
      <p:pic>
        <p:nvPicPr>
          <p:cNvPr id="359" name="Google Shape;359;g21e641facc6_0_732"/>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60" name="Google Shape;360;g21e641facc6_0_732"/>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61" name="Google Shape;361;g21e641facc6_0_73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2" name="Google Shape;362;g21e641facc6_0_732"/>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2">
    <p:bg>
      <p:bgPr>
        <a:noFill/>
      </p:bgPr>
    </p:bg>
    <p:spTree>
      <p:nvGrpSpPr>
        <p:cNvPr id="38" name="Shape 38"/>
        <p:cNvGrpSpPr/>
        <p:nvPr/>
      </p:nvGrpSpPr>
      <p:grpSpPr>
        <a:xfrm>
          <a:off x="0" y="0"/>
          <a:ext cx="0" cy="0"/>
          <a:chOff x="0" y="0"/>
          <a:chExt cx="0" cy="0"/>
        </a:xfrm>
      </p:grpSpPr>
      <p:sp>
        <p:nvSpPr>
          <p:cNvPr id="39" name="Google Shape;39;g21e641facc6_0_251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40" name="Google Shape;40;g21e641facc6_0_25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g21e641facc6_0_251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3" name="Shape 363"/>
        <p:cNvGrpSpPr/>
        <p:nvPr/>
      </p:nvGrpSpPr>
      <p:grpSpPr>
        <a:xfrm>
          <a:off x="0" y="0"/>
          <a:ext cx="0" cy="0"/>
          <a:chOff x="0" y="0"/>
          <a:chExt cx="0" cy="0"/>
        </a:xfrm>
      </p:grpSpPr>
      <p:pic>
        <p:nvPicPr>
          <p:cNvPr id="364" name="Google Shape;364;g21e641facc6_0_73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65" name="Google Shape;365;g21e641facc6_0_737"/>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21e641facc6_0_737"/>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67" name="Google Shape;367;g21e641facc6_0_737"/>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68" name="Google Shape;368;g21e641facc6_0_737"/>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69" name="Google Shape;369;g21e641facc6_0_73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0" name="Google Shape;370;g21e641facc6_0_737"/>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71" name="Shape 371"/>
        <p:cNvGrpSpPr/>
        <p:nvPr/>
      </p:nvGrpSpPr>
      <p:grpSpPr>
        <a:xfrm>
          <a:off x="0" y="0"/>
          <a:ext cx="0" cy="0"/>
          <a:chOff x="0" y="0"/>
          <a:chExt cx="0" cy="0"/>
        </a:xfrm>
      </p:grpSpPr>
      <p:pic>
        <p:nvPicPr>
          <p:cNvPr id="372" name="Google Shape;372;g21e641facc6_0_745"/>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373" name="Google Shape;373;g21e641facc6_0_745"/>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74" name="Google Shape;374;g21e641facc6_0_74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5" name="Google Shape;375;g21e641facc6_0_745"/>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376" name="Google Shape;376;g21e641facc6_0_745"/>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377" name="Google Shape;377;g21e641facc6_0_74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8" name="Shape 378"/>
        <p:cNvGrpSpPr/>
        <p:nvPr/>
      </p:nvGrpSpPr>
      <p:grpSpPr>
        <a:xfrm>
          <a:off x="0" y="0"/>
          <a:ext cx="0" cy="0"/>
          <a:chOff x="0" y="0"/>
          <a:chExt cx="0" cy="0"/>
        </a:xfrm>
      </p:grpSpPr>
      <p:pic>
        <p:nvPicPr>
          <p:cNvPr id="379" name="Google Shape;379;g21e641facc6_0_752"/>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80" name="Google Shape;380;g21e641facc6_0_752"/>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81" name="Google Shape;381;g21e641facc6_0_75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2" name="Google Shape;382;g21e641facc6_0_752"/>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3" name="Shape 383"/>
        <p:cNvGrpSpPr/>
        <p:nvPr/>
      </p:nvGrpSpPr>
      <p:grpSpPr>
        <a:xfrm>
          <a:off x="0" y="0"/>
          <a:ext cx="0" cy="0"/>
          <a:chOff x="0" y="0"/>
          <a:chExt cx="0" cy="0"/>
        </a:xfrm>
      </p:grpSpPr>
      <p:pic>
        <p:nvPicPr>
          <p:cNvPr id="384" name="Google Shape;384;g21e641facc6_0_757"/>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85" name="Google Shape;385;g21e641facc6_0_757"/>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86" name="Google Shape;386;g21e641facc6_0_757"/>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387" name="Google Shape;387;g21e641facc6_0_75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8" name="Google Shape;388;g21e641facc6_0_757"/>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9" name="Shape 389"/>
        <p:cNvGrpSpPr/>
        <p:nvPr/>
      </p:nvGrpSpPr>
      <p:grpSpPr>
        <a:xfrm>
          <a:off x="0" y="0"/>
          <a:ext cx="0" cy="0"/>
          <a:chOff x="0" y="0"/>
          <a:chExt cx="0" cy="0"/>
        </a:xfrm>
      </p:grpSpPr>
      <p:sp>
        <p:nvSpPr>
          <p:cNvPr id="390" name="Google Shape;390;g21e641facc6_0_76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1" name="Google Shape;391;g21e641facc6_0_763"/>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2" name="Shape 392"/>
        <p:cNvGrpSpPr/>
        <p:nvPr/>
      </p:nvGrpSpPr>
      <p:grpSpPr>
        <a:xfrm>
          <a:off x="0" y="0"/>
          <a:ext cx="0" cy="0"/>
          <a:chOff x="0" y="0"/>
          <a:chExt cx="0" cy="0"/>
        </a:xfrm>
      </p:grpSpPr>
      <p:sp>
        <p:nvSpPr>
          <p:cNvPr id="393" name="Google Shape;393;g21e641facc6_0_766"/>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94" name="Google Shape;394;g21e641facc6_0_766"/>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395" name="Google Shape;395;g21e641facc6_0_766"/>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396" name="Google Shape;396;g21e641facc6_0_766"/>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397" name="Google Shape;397;g21e641facc6_0_766"/>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04" name="Shape 404"/>
        <p:cNvGrpSpPr/>
        <p:nvPr/>
      </p:nvGrpSpPr>
      <p:grpSpPr>
        <a:xfrm>
          <a:off x="0" y="0"/>
          <a:ext cx="0" cy="0"/>
          <a:chOff x="0" y="0"/>
          <a:chExt cx="0" cy="0"/>
        </a:xfrm>
      </p:grpSpPr>
      <p:sp>
        <p:nvSpPr>
          <p:cNvPr id="405" name="Google Shape;405;g21e641facc6_0_32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406" name="Google Shape;406;g21e641facc6_0_3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7" name="Google Shape;407;g21e641facc6_0_32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8" name="Shape 408"/>
        <p:cNvGrpSpPr/>
        <p:nvPr/>
      </p:nvGrpSpPr>
      <p:grpSpPr>
        <a:xfrm>
          <a:off x="0" y="0"/>
          <a:ext cx="0" cy="0"/>
          <a:chOff x="0" y="0"/>
          <a:chExt cx="0" cy="0"/>
        </a:xfrm>
      </p:grpSpPr>
      <p:sp>
        <p:nvSpPr>
          <p:cNvPr id="409" name="Google Shape;409;g21e641facc6_0_33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0" name="Google Shape;410;g21e641facc6_0_33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11" name="Google Shape;411;g21e641facc6_0_3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2" name="Google Shape;412;g21e641facc6_0_3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3" name="Google Shape;413;g21e641facc6_0_3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4" name="Shape 414"/>
        <p:cNvGrpSpPr/>
        <p:nvPr/>
      </p:nvGrpSpPr>
      <p:grpSpPr>
        <a:xfrm>
          <a:off x="0" y="0"/>
          <a:ext cx="0" cy="0"/>
          <a:chOff x="0" y="0"/>
          <a:chExt cx="0" cy="0"/>
        </a:xfrm>
      </p:grpSpPr>
      <p:sp>
        <p:nvSpPr>
          <p:cNvPr id="415" name="Google Shape;415;g21e641facc6_0_337"/>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6" name="Google Shape;416;g21e641facc6_0_33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417" name="Google Shape;417;g21e641facc6_0_3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8" name="Google Shape;418;g21e641facc6_0_3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9" name="Google Shape;419;g21e641facc6_0_3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0" name="Shape 420"/>
        <p:cNvGrpSpPr/>
        <p:nvPr/>
      </p:nvGrpSpPr>
      <p:grpSpPr>
        <a:xfrm>
          <a:off x="0" y="0"/>
          <a:ext cx="0" cy="0"/>
          <a:chOff x="0" y="0"/>
          <a:chExt cx="0" cy="0"/>
        </a:xfrm>
      </p:grpSpPr>
      <p:sp>
        <p:nvSpPr>
          <p:cNvPr id="421" name="Google Shape;421;g21e641facc6_0_34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2" name="Google Shape;422;g21e641facc6_0_343"/>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423" name="Google Shape;423;g21e641facc6_0_34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4" name="Google Shape;424;g21e641facc6_0_34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5" name="Google Shape;425;g21e641facc6_0_34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g21e641facc6_0_2421"/>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g21e641facc6_0_242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45" name="Google Shape;45;g21e641facc6_0_24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g21e641facc6_0_24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g21e641facc6_0_24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6" name="Shape 426"/>
        <p:cNvGrpSpPr/>
        <p:nvPr/>
      </p:nvGrpSpPr>
      <p:grpSpPr>
        <a:xfrm>
          <a:off x="0" y="0"/>
          <a:ext cx="0" cy="0"/>
          <a:chOff x="0" y="0"/>
          <a:chExt cx="0" cy="0"/>
        </a:xfrm>
      </p:grpSpPr>
      <p:sp>
        <p:nvSpPr>
          <p:cNvPr id="427" name="Google Shape;427;g21e641facc6_0_34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8" name="Google Shape;428;g21e641facc6_0_34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29" name="Google Shape;429;g21e641facc6_0_34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30" name="Google Shape;430;g21e641facc6_0_34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1" name="Google Shape;431;g21e641facc6_0_34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2" name="Google Shape;432;g21e641facc6_0_34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3" name="Shape 433"/>
        <p:cNvGrpSpPr/>
        <p:nvPr/>
      </p:nvGrpSpPr>
      <p:grpSpPr>
        <a:xfrm>
          <a:off x="0" y="0"/>
          <a:ext cx="0" cy="0"/>
          <a:chOff x="0" y="0"/>
          <a:chExt cx="0" cy="0"/>
        </a:xfrm>
      </p:grpSpPr>
      <p:sp>
        <p:nvSpPr>
          <p:cNvPr id="434" name="Google Shape;434;g21e641facc6_0_35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5" name="Google Shape;435;g21e641facc6_0_35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36" name="Google Shape;436;g21e641facc6_0_35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37" name="Google Shape;437;g21e641facc6_0_35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38" name="Google Shape;438;g21e641facc6_0_35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39" name="Google Shape;439;g21e641facc6_0_3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0" name="Google Shape;440;g21e641facc6_0_3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1" name="Google Shape;441;g21e641facc6_0_3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2" name="Shape 442"/>
        <p:cNvGrpSpPr/>
        <p:nvPr/>
      </p:nvGrpSpPr>
      <p:grpSpPr>
        <a:xfrm>
          <a:off x="0" y="0"/>
          <a:ext cx="0" cy="0"/>
          <a:chOff x="0" y="0"/>
          <a:chExt cx="0" cy="0"/>
        </a:xfrm>
      </p:grpSpPr>
      <p:sp>
        <p:nvSpPr>
          <p:cNvPr id="443" name="Google Shape;443;g21e641facc6_0_36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4" name="Google Shape;444;g21e641facc6_0_3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5" name="Google Shape;445;g21e641facc6_0_3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6" name="Google Shape;446;g21e641facc6_0_3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7" name="Shape 447"/>
        <p:cNvGrpSpPr/>
        <p:nvPr/>
      </p:nvGrpSpPr>
      <p:grpSpPr>
        <a:xfrm>
          <a:off x="0" y="0"/>
          <a:ext cx="0" cy="0"/>
          <a:chOff x="0" y="0"/>
          <a:chExt cx="0" cy="0"/>
        </a:xfrm>
      </p:grpSpPr>
      <p:sp>
        <p:nvSpPr>
          <p:cNvPr id="448" name="Google Shape;448;g21e641facc6_0_37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9" name="Google Shape;449;g21e641facc6_0_37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0" name="Google Shape;450;g21e641facc6_0_37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1" name="Shape 451"/>
        <p:cNvGrpSpPr/>
        <p:nvPr/>
      </p:nvGrpSpPr>
      <p:grpSpPr>
        <a:xfrm>
          <a:off x="0" y="0"/>
          <a:ext cx="0" cy="0"/>
          <a:chOff x="0" y="0"/>
          <a:chExt cx="0" cy="0"/>
        </a:xfrm>
      </p:grpSpPr>
      <p:sp>
        <p:nvSpPr>
          <p:cNvPr id="452" name="Google Shape;452;g21e641facc6_0_37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3" name="Google Shape;453;g21e641facc6_0_374"/>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454" name="Google Shape;454;g21e641facc6_0_374"/>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455" name="Google Shape;455;g21e641facc6_0_3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6" name="Google Shape;456;g21e641facc6_0_3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7" name="Google Shape;457;g21e641facc6_0_3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8" name="Shape 458"/>
        <p:cNvGrpSpPr/>
        <p:nvPr/>
      </p:nvGrpSpPr>
      <p:grpSpPr>
        <a:xfrm>
          <a:off x="0" y="0"/>
          <a:ext cx="0" cy="0"/>
          <a:chOff x="0" y="0"/>
          <a:chExt cx="0" cy="0"/>
        </a:xfrm>
      </p:grpSpPr>
      <p:sp>
        <p:nvSpPr>
          <p:cNvPr id="459" name="Google Shape;459;g21e641facc6_0_381"/>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0" name="Google Shape;460;g21e641facc6_0_381"/>
          <p:cNvSpPr/>
          <p:nvPr>
            <p:ph idx="2" type="pic"/>
          </p:nvPr>
        </p:nvSpPr>
        <p:spPr>
          <a:xfrm>
            <a:off x="10366376" y="1974850"/>
            <a:ext cx="12344400" cy="9747300"/>
          </a:xfrm>
          <a:prstGeom prst="rect">
            <a:avLst/>
          </a:prstGeom>
          <a:noFill/>
          <a:ln>
            <a:noFill/>
          </a:ln>
        </p:spPr>
      </p:sp>
      <p:sp>
        <p:nvSpPr>
          <p:cNvPr id="461" name="Google Shape;461;g21e641facc6_0_381"/>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462" name="Google Shape;462;g21e641facc6_0_3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3" name="Google Shape;463;g21e641facc6_0_3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4" name="Google Shape;464;g21e641facc6_0_3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5" name="Shape 465"/>
        <p:cNvGrpSpPr/>
        <p:nvPr/>
      </p:nvGrpSpPr>
      <p:grpSpPr>
        <a:xfrm>
          <a:off x="0" y="0"/>
          <a:ext cx="0" cy="0"/>
          <a:chOff x="0" y="0"/>
          <a:chExt cx="0" cy="0"/>
        </a:xfrm>
      </p:grpSpPr>
      <p:sp>
        <p:nvSpPr>
          <p:cNvPr id="466" name="Google Shape;466;g21e641facc6_0_38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7" name="Google Shape;467;g21e641facc6_0_388"/>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68" name="Google Shape;468;g21e641facc6_0_3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9" name="Google Shape;469;g21e641facc6_0_3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0" name="Google Shape;470;g21e641facc6_0_3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1" name="Shape 471"/>
        <p:cNvGrpSpPr/>
        <p:nvPr/>
      </p:nvGrpSpPr>
      <p:grpSpPr>
        <a:xfrm>
          <a:off x="0" y="0"/>
          <a:ext cx="0" cy="0"/>
          <a:chOff x="0" y="0"/>
          <a:chExt cx="0" cy="0"/>
        </a:xfrm>
      </p:grpSpPr>
      <p:sp>
        <p:nvSpPr>
          <p:cNvPr id="472" name="Google Shape;472;g21e641facc6_0_394"/>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3" name="Google Shape;473;g21e641facc6_0_394"/>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74" name="Google Shape;474;g21e641facc6_0_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5" name="Google Shape;475;g21e641facc6_0_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6" name="Google Shape;476;g21e641facc6_0_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7" name="Shape 477"/>
        <p:cNvGrpSpPr/>
        <p:nvPr/>
      </p:nvGrpSpPr>
      <p:grpSpPr>
        <a:xfrm>
          <a:off x="0" y="0"/>
          <a:ext cx="0" cy="0"/>
          <a:chOff x="0" y="0"/>
          <a:chExt cx="0" cy="0"/>
        </a:xfrm>
      </p:grpSpPr>
      <p:pic>
        <p:nvPicPr>
          <p:cNvPr id="478" name="Google Shape;478;g21e641facc6_0_4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9" name="Google Shape;479;g21e641facc6_0_40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0" name="Google Shape;480;g21e641facc6_0_40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81" name="Google Shape;481;g21e641facc6_0_4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2" name="Google Shape;482;g21e641facc6_0_40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483" name="Shape 483"/>
        <p:cNvGrpSpPr/>
        <p:nvPr/>
      </p:nvGrpSpPr>
      <p:grpSpPr>
        <a:xfrm>
          <a:off x="0" y="0"/>
          <a:ext cx="0" cy="0"/>
          <a:chOff x="0" y="0"/>
          <a:chExt cx="0" cy="0"/>
        </a:xfrm>
      </p:grpSpPr>
      <p:pic>
        <p:nvPicPr>
          <p:cNvPr id="484" name="Google Shape;484;g21e641facc6_0_40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85" name="Google Shape;485;g21e641facc6_0_40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86" name="Google Shape;486;g21e641facc6_0_4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g21e641facc6_0_242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g21e641facc6_0_2427"/>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1" name="Google Shape;51;g21e641facc6_0_242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g21e641facc6_0_242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g21e641facc6_0_242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1" name="Shape 491"/>
        <p:cNvGrpSpPr/>
        <p:nvPr/>
      </p:nvGrpSpPr>
      <p:grpSpPr>
        <a:xfrm>
          <a:off x="0" y="0"/>
          <a:ext cx="0" cy="0"/>
          <a:chOff x="0" y="0"/>
          <a:chExt cx="0" cy="0"/>
        </a:xfrm>
      </p:grpSpPr>
      <p:pic>
        <p:nvPicPr>
          <p:cNvPr id="492" name="Google Shape;492;g21e641facc6_0_41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93" name="Google Shape;493;g21e641facc6_0_41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4" name="Google Shape;494;g21e641facc6_0_41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95" name="Google Shape;495;g21e641facc6_0_41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6" name="Shape 496"/>
        <p:cNvGrpSpPr/>
        <p:nvPr/>
      </p:nvGrpSpPr>
      <p:grpSpPr>
        <a:xfrm>
          <a:off x="0" y="0"/>
          <a:ext cx="0" cy="0"/>
          <a:chOff x="0" y="0"/>
          <a:chExt cx="0" cy="0"/>
        </a:xfrm>
      </p:grpSpPr>
      <p:pic>
        <p:nvPicPr>
          <p:cNvPr id="497" name="Google Shape;497;g21e641facc6_0_4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98" name="Google Shape;498;g21e641facc6_0_4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99" name="Google Shape;499;g21e641facc6_0_41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500" name="Google Shape;500;g21e641facc6_0_4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1" name="Shape 501"/>
        <p:cNvGrpSpPr/>
        <p:nvPr/>
      </p:nvGrpSpPr>
      <p:grpSpPr>
        <a:xfrm>
          <a:off x="0" y="0"/>
          <a:ext cx="0" cy="0"/>
          <a:chOff x="0" y="0"/>
          <a:chExt cx="0" cy="0"/>
        </a:xfrm>
      </p:grpSpPr>
      <p:pic>
        <p:nvPicPr>
          <p:cNvPr id="502" name="Google Shape;502;g21e641facc6_0_42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03" name="Google Shape;503;g21e641facc6_0_42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04" name="Google Shape;504;g21e641facc6_0_42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05" name="Shape 505"/>
        <p:cNvGrpSpPr/>
        <p:nvPr/>
      </p:nvGrpSpPr>
      <p:grpSpPr>
        <a:xfrm>
          <a:off x="0" y="0"/>
          <a:ext cx="0" cy="0"/>
          <a:chOff x="0" y="0"/>
          <a:chExt cx="0" cy="0"/>
        </a:xfrm>
      </p:grpSpPr>
      <p:sp>
        <p:nvSpPr>
          <p:cNvPr id="506" name="Google Shape;506;g21e641facc6_0_42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07" name="Google Shape;507;g21e641facc6_0_42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08" name="Google Shape;508;g21e641facc6_0_42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509" name="Google Shape;509;g21e641facc6_0_42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0" name="Shape 510"/>
        <p:cNvGrpSpPr/>
        <p:nvPr/>
      </p:nvGrpSpPr>
      <p:grpSpPr>
        <a:xfrm>
          <a:off x="0" y="0"/>
          <a:ext cx="0" cy="0"/>
          <a:chOff x="0" y="0"/>
          <a:chExt cx="0" cy="0"/>
        </a:xfrm>
      </p:grpSpPr>
      <p:pic>
        <p:nvPicPr>
          <p:cNvPr id="511" name="Google Shape;511;g21e641facc6_0_43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12" name="Google Shape;512;g21e641facc6_0_43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3" name="Google Shape;513;g21e641facc6_0_433"/>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14" name="Google Shape;514;g21e641facc6_0_433"/>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15" name="Google Shape;515;g21e641facc6_0_4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6" name="Google Shape;516;g21e641facc6_0_4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7" name="Shape 517"/>
        <p:cNvGrpSpPr/>
        <p:nvPr/>
      </p:nvGrpSpPr>
      <p:grpSpPr>
        <a:xfrm>
          <a:off x="0" y="0"/>
          <a:ext cx="0" cy="0"/>
          <a:chOff x="0" y="0"/>
          <a:chExt cx="0" cy="0"/>
        </a:xfrm>
      </p:grpSpPr>
      <p:pic>
        <p:nvPicPr>
          <p:cNvPr id="518" name="Google Shape;518;g21e641facc6_0_44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519" name="Google Shape;519;g21e641facc6_0_4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20" name="Google Shape;520;g21e641facc6_0_4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1" name="Google Shape;521;g21e641facc6_0_44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2" name="Shape 522"/>
        <p:cNvGrpSpPr/>
        <p:nvPr/>
      </p:nvGrpSpPr>
      <p:grpSpPr>
        <a:xfrm>
          <a:off x="0" y="0"/>
          <a:ext cx="0" cy="0"/>
          <a:chOff x="0" y="0"/>
          <a:chExt cx="0" cy="0"/>
        </a:xfrm>
      </p:grpSpPr>
      <p:pic>
        <p:nvPicPr>
          <p:cNvPr id="523" name="Google Shape;523;g21e641facc6_0_44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24" name="Google Shape;524;g21e641facc6_0_44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25" name="Google Shape;525;g21e641facc6_0_44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6" name="Google Shape;526;g21e641facc6_0_44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7" name="Google Shape;527;g21e641facc6_0_44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8" name="Shape 528"/>
        <p:cNvGrpSpPr/>
        <p:nvPr/>
      </p:nvGrpSpPr>
      <p:grpSpPr>
        <a:xfrm>
          <a:off x="0" y="0"/>
          <a:ext cx="0" cy="0"/>
          <a:chOff x="0" y="0"/>
          <a:chExt cx="0" cy="0"/>
        </a:xfrm>
      </p:grpSpPr>
      <p:pic>
        <p:nvPicPr>
          <p:cNvPr id="529" name="Google Shape;529;g21e641facc6_0_45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30" name="Google Shape;530;g21e641facc6_0_45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31" name="Google Shape;531;g21e641facc6_0_45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2" name="Google Shape;532;g21e641facc6_0_45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3" name="Shape 533"/>
        <p:cNvGrpSpPr/>
        <p:nvPr/>
      </p:nvGrpSpPr>
      <p:grpSpPr>
        <a:xfrm>
          <a:off x="0" y="0"/>
          <a:ext cx="0" cy="0"/>
          <a:chOff x="0" y="0"/>
          <a:chExt cx="0" cy="0"/>
        </a:xfrm>
      </p:grpSpPr>
      <p:pic>
        <p:nvPicPr>
          <p:cNvPr id="534" name="Google Shape;534;g21e641facc6_0_45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535" name="Google Shape;535;g21e641facc6_0_45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21e641facc6_0_45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37" name="Google Shape;537;g21e641facc6_0_456"/>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8" name="Google Shape;538;g21e641facc6_0_456"/>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39" name="Google Shape;539;g21e641facc6_0_45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0" name="Google Shape;540;g21e641facc6_0_45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41" name="Shape 541"/>
        <p:cNvGrpSpPr/>
        <p:nvPr/>
      </p:nvGrpSpPr>
      <p:grpSpPr>
        <a:xfrm>
          <a:off x="0" y="0"/>
          <a:ext cx="0" cy="0"/>
          <a:chOff x="0" y="0"/>
          <a:chExt cx="0" cy="0"/>
        </a:xfrm>
      </p:grpSpPr>
      <p:pic>
        <p:nvPicPr>
          <p:cNvPr id="542" name="Google Shape;542;g21e641facc6_0_46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43" name="Google Shape;543;g21e641facc6_0_464"/>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44" name="Google Shape;544;g21e641facc6_0_4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5" name="Google Shape;545;g21e641facc6_0_46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546" name="Google Shape;546;g21e641facc6_0_46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547" name="Google Shape;547;g21e641facc6_0_46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g21e641facc6_0_243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g21e641facc6_0_2433"/>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57" name="Google Shape;57;g21e641facc6_0_243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g21e641facc6_0_243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g21e641facc6_0_243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8" name="Shape 548"/>
        <p:cNvGrpSpPr/>
        <p:nvPr/>
      </p:nvGrpSpPr>
      <p:grpSpPr>
        <a:xfrm>
          <a:off x="0" y="0"/>
          <a:ext cx="0" cy="0"/>
          <a:chOff x="0" y="0"/>
          <a:chExt cx="0" cy="0"/>
        </a:xfrm>
      </p:grpSpPr>
      <p:pic>
        <p:nvPicPr>
          <p:cNvPr id="549" name="Google Shape;549;g21e641facc6_0_4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50" name="Google Shape;550;g21e641facc6_0_471"/>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551" name="Google Shape;551;g21e641facc6_0_4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2" name="Google Shape;552;g21e641facc6_0_47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3" name="Shape 553"/>
        <p:cNvGrpSpPr/>
        <p:nvPr/>
      </p:nvGrpSpPr>
      <p:grpSpPr>
        <a:xfrm>
          <a:off x="0" y="0"/>
          <a:ext cx="0" cy="0"/>
          <a:chOff x="0" y="0"/>
          <a:chExt cx="0" cy="0"/>
        </a:xfrm>
      </p:grpSpPr>
      <p:pic>
        <p:nvPicPr>
          <p:cNvPr id="554" name="Google Shape;554;g21e641facc6_0_47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55" name="Google Shape;555;g21e641facc6_0_476"/>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56" name="Google Shape;556;g21e641facc6_0_476"/>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557" name="Google Shape;557;g21e641facc6_0_4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8" name="Google Shape;558;g21e641facc6_0_47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9" name="Shape 559"/>
        <p:cNvGrpSpPr/>
        <p:nvPr/>
      </p:nvGrpSpPr>
      <p:grpSpPr>
        <a:xfrm>
          <a:off x="0" y="0"/>
          <a:ext cx="0" cy="0"/>
          <a:chOff x="0" y="0"/>
          <a:chExt cx="0" cy="0"/>
        </a:xfrm>
      </p:grpSpPr>
      <p:sp>
        <p:nvSpPr>
          <p:cNvPr id="560" name="Google Shape;560;g21e641facc6_0_4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1" name="Google Shape;561;g21e641facc6_0_482"/>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68" name="Shape 568"/>
        <p:cNvGrpSpPr/>
        <p:nvPr/>
      </p:nvGrpSpPr>
      <p:grpSpPr>
        <a:xfrm>
          <a:off x="0" y="0"/>
          <a:ext cx="0" cy="0"/>
          <a:chOff x="0" y="0"/>
          <a:chExt cx="0" cy="0"/>
        </a:xfrm>
      </p:grpSpPr>
      <p:pic>
        <p:nvPicPr>
          <p:cNvPr id="569" name="Google Shape;569;g21e641facc6_0_49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70" name="Google Shape;570;g21e641facc6_0_49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71" name="Google Shape;571;g21e641facc6_0_4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2" name="Shape 572"/>
        <p:cNvGrpSpPr/>
        <p:nvPr/>
      </p:nvGrpSpPr>
      <p:grpSpPr>
        <a:xfrm>
          <a:off x="0" y="0"/>
          <a:ext cx="0" cy="0"/>
          <a:chOff x="0" y="0"/>
          <a:chExt cx="0" cy="0"/>
        </a:xfrm>
      </p:grpSpPr>
      <p:sp>
        <p:nvSpPr>
          <p:cNvPr id="573" name="Google Shape;573;g21e641facc6_0_49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4" name="Google Shape;574;g21e641facc6_0_49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75" name="Google Shape;575;g21e641facc6_0_49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6" name="Google Shape;576;g21e641facc6_0_49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7" name="Google Shape;577;g21e641facc6_0_49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8" name="Shape 578"/>
        <p:cNvGrpSpPr/>
        <p:nvPr/>
      </p:nvGrpSpPr>
      <p:grpSpPr>
        <a:xfrm>
          <a:off x="0" y="0"/>
          <a:ext cx="0" cy="0"/>
          <a:chOff x="0" y="0"/>
          <a:chExt cx="0" cy="0"/>
        </a:xfrm>
      </p:grpSpPr>
      <p:sp>
        <p:nvSpPr>
          <p:cNvPr id="579" name="Google Shape;579;g21e641facc6_0_501"/>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0" name="Google Shape;580;g21e641facc6_0_50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581" name="Google Shape;581;g21e641facc6_0_5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2" name="Google Shape;582;g21e641facc6_0_5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3" name="Google Shape;583;g21e641facc6_0_5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g21e641facc6_0_507"/>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6" name="Google Shape;586;g21e641facc6_0_507"/>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587" name="Google Shape;587;g21e641facc6_0_50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8" name="Google Shape;588;g21e641facc6_0_50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9" name="Google Shape;589;g21e641facc6_0_50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g21e641facc6_0_51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2" name="Google Shape;592;g21e641facc6_0_513"/>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93" name="Google Shape;593;g21e641facc6_0_513"/>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94" name="Google Shape;594;g21e641facc6_0_5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5" name="Google Shape;595;g21e641facc6_0_5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6" name="Google Shape;596;g21e641facc6_0_5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7" name="Shape 597"/>
        <p:cNvGrpSpPr/>
        <p:nvPr/>
      </p:nvGrpSpPr>
      <p:grpSpPr>
        <a:xfrm>
          <a:off x="0" y="0"/>
          <a:ext cx="0" cy="0"/>
          <a:chOff x="0" y="0"/>
          <a:chExt cx="0" cy="0"/>
        </a:xfrm>
      </p:grpSpPr>
      <p:sp>
        <p:nvSpPr>
          <p:cNvPr id="598" name="Google Shape;598;g21e641facc6_0_520"/>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9" name="Google Shape;599;g21e641facc6_0_520"/>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00" name="Google Shape;600;g21e641facc6_0_520"/>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1" name="Google Shape;601;g21e641facc6_0_520"/>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02" name="Google Shape;602;g21e641facc6_0_520"/>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3" name="Google Shape;603;g21e641facc6_0_5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4" name="Google Shape;604;g21e641facc6_0_5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5" name="Google Shape;605;g21e641facc6_0_5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6" name="Shape 606"/>
        <p:cNvGrpSpPr/>
        <p:nvPr/>
      </p:nvGrpSpPr>
      <p:grpSpPr>
        <a:xfrm>
          <a:off x="0" y="0"/>
          <a:ext cx="0" cy="0"/>
          <a:chOff x="0" y="0"/>
          <a:chExt cx="0" cy="0"/>
        </a:xfrm>
      </p:grpSpPr>
      <p:sp>
        <p:nvSpPr>
          <p:cNvPr id="607" name="Google Shape;607;g21e641facc6_0_52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8" name="Google Shape;608;g21e641facc6_0_5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9" name="Google Shape;609;g21e641facc6_0_5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0" name="Google Shape;610;g21e641facc6_0_5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6" Type="http://schemas.openxmlformats.org/officeDocument/2006/relationships/slideLayout" Target="../slideLayouts/slideLayout40.xml"/><Relationship Id="rId18" Type="http://schemas.openxmlformats.org/officeDocument/2006/relationships/theme" Target="../theme/theme8.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theme" Target="../theme/theme4.xml"/><Relationship Id="rId14" Type="http://schemas.openxmlformats.org/officeDocument/2006/relationships/slideLayout" Target="../slideLayouts/slideLayout6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5" Type="http://schemas.openxmlformats.org/officeDocument/2006/relationships/theme" Target="../theme/theme7.xml"/><Relationship Id="rId14" Type="http://schemas.openxmlformats.org/officeDocument/2006/relationships/slideLayout" Target="../slideLayouts/slideLayout7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1.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5" Type="http://schemas.openxmlformats.org/officeDocument/2006/relationships/theme" Target="../theme/theme6.xml"/><Relationship Id="rId14" Type="http://schemas.openxmlformats.org/officeDocument/2006/relationships/slideLayout" Target="../slideLayouts/slideLayout10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1e641facc6_0_241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11" name="Google Shape;11;g21e641facc6_0_2415"/>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 name="Google Shape;12;g21e641facc6_0_24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13" name="Google Shape;13;g21e641facc6_0_24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14" name="Google Shape;14;g21e641facc6_0_24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11" name="Shape 111"/>
        <p:cNvGrpSpPr/>
        <p:nvPr/>
      </p:nvGrpSpPr>
      <p:grpSpPr>
        <a:xfrm>
          <a:off x="0" y="0"/>
          <a:ext cx="0" cy="0"/>
          <a:chOff x="0" y="0"/>
          <a:chExt cx="0" cy="0"/>
        </a:xfrm>
      </p:grpSpPr>
      <p:sp>
        <p:nvSpPr>
          <p:cNvPr id="112" name="Google Shape;112;g21e641facc6_0_182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113" name="Google Shape;113;g21e641facc6_0_182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114" name="Google Shape;114;g21e641facc6_0_182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213" name="Shape 213"/>
        <p:cNvGrpSpPr/>
        <p:nvPr/>
      </p:nvGrpSpPr>
      <p:grpSpPr>
        <a:xfrm>
          <a:off x="0" y="0"/>
          <a:ext cx="0" cy="0"/>
          <a:chOff x="0" y="0"/>
          <a:chExt cx="0" cy="0"/>
        </a:xfrm>
      </p:grpSpPr>
      <p:sp>
        <p:nvSpPr>
          <p:cNvPr id="214" name="Google Shape;214;g21e641facc6_0_157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215" name="Google Shape;215;g21e641facc6_0_1571"/>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216" name="Google Shape;216;g21e641facc6_0_15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17" name="Shape 317"/>
        <p:cNvGrpSpPr/>
        <p:nvPr/>
      </p:nvGrpSpPr>
      <p:grpSpPr>
        <a:xfrm>
          <a:off x="0" y="0"/>
          <a:ext cx="0" cy="0"/>
          <a:chOff x="0" y="0"/>
          <a:chExt cx="0" cy="0"/>
        </a:xfrm>
      </p:grpSpPr>
      <p:sp>
        <p:nvSpPr>
          <p:cNvPr id="318" name="Google Shape;318;g21e641facc6_0_691"/>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319" name="Google Shape;319;g21e641facc6_0_691"/>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320" name="Google Shape;320;g21e641facc6_0_69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g21e641facc6_0_3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400" name="Google Shape;400;g21e641facc6_0_32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1" name="Google Shape;401;g21e641facc6_0_3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402" name="Google Shape;402;g21e641facc6_0_3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403" name="Google Shape;403;g21e641facc6_0_3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87" name="Shape 487"/>
        <p:cNvGrpSpPr/>
        <p:nvPr/>
      </p:nvGrpSpPr>
      <p:grpSpPr>
        <a:xfrm>
          <a:off x="0" y="0"/>
          <a:ext cx="0" cy="0"/>
          <a:chOff x="0" y="0"/>
          <a:chExt cx="0" cy="0"/>
        </a:xfrm>
      </p:grpSpPr>
      <p:sp>
        <p:nvSpPr>
          <p:cNvPr id="488" name="Google Shape;488;g21e641facc6_0_4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89" name="Google Shape;489;g21e641facc6_0_41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90" name="Google Shape;490;g21e641facc6_0_41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g21e641facc6_0_48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564" name="Google Shape;564;g21e641facc6_0_48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65" name="Google Shape;565;g21e641facc6_0_4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66" name="Google Shape;566;g21e641facc6_0_4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67" name="Google Shape;567;g21e641facc6_0_4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5" name="Shape 655"/>
        <p:cNvGrpSpPr/>
        <p:nvPr/>
      </p:nvGrpSpPr>
      <p:grpSpPr>
        <a:xfrm>
          <a:off x="0" y="0"/>
          <a:ext cx="0" cy="0"/>
          <a:chOff x="0" y="0"/>
          <a:chExt cx="0" cy="0"/>
        </a:xfrm>
      </p:grpSpPr>
      <p:grpSp>
        <p:nvGrpSpPr>
          <p:cNvPr id="656" name="Google Shape;656;g21e641facc6_0_2234"/>
          <p:cNvGrpSpPr/>
          <p:nvPr/>
        </p:nvGrpSpPr>
        <p:grpSpPr>
          <a:xfrm>
            <a:off x="575467" y="10863667"/>
            <a:ext cx="10963272" cy="2115199"/>
            <a:chOff x="575467" y="10863667"/>
            <a:chExt cx="10963272" cy="2115199"/>
          </a:xfrm>
        </p:grpSpPr>
        <p:pic>
          <p:nvPicPr>
            <p:cNvPr id="657" name="Google Shape;657;g21e641facc6_0_2234"/>
            <p:cNvPicPr preferRelativeResize="0"/>
            <p:nvPr/>
          </p:nvPicPr>
          <p:blipFill rotWithShape="1">
            <a:blip r:embed="rId4">
              <a:alphaModFix/>
            </a:blip>
            <a:srcRect b="0" l="0" r="0" t="0"/>
            <a:stretch/>
          </p:blipFill>
          <p:spPr>
            <a:xfrm>
              <a:off x="575467" y="10863667"/>
              <a:ext cx="10963272" cy="2115199"/>
            </a:xfrm>
            <a:prstGeom prst="rect">
              <a:avLst/>
            </a:prstGeom>
            <a:noFill/>
            <a:ln>
              <a:noFill/>
            </a:ln>
          </p:spPr>
        </p:pic>
        <p:pic>
          <p:nvPicPr>
            <p:cNvPr id="658" name="Google Shape;658;g21e641facc6_0_2234"/>
            <p:cNvPicPr preferRelativeResize="0"/>
            <p:nvPr/>
          </p:nvPicPr>
          <p:blipFill rotWithShape="1">
            <a:blip r:embed="rId5">
              <a:alphaModFix/>
            </a:blip>
            <a:srcRect b="0" l="0" r="0" t="0"/>
            <a:stretch/>
          </p:blipFill>
          <p:spPr>
            <a:xfrm>
              <a:off x="9896025" y="12057550"/>
              <a:ext cx="1538575" cy="775850"/>
            </a:xfrm>
            <a:prstGeom prst="rect">
              <a:avLst/>
            </a:prstGeom>
            <a:noFill/>
            <a:ln>
              <a:noFill/>
            </a:ln>
          </p:spPr>
        </p:pic>
      </p:grpSp>
      <p:sp>
        <p:nvSpPr>
          <p:cNvPr id="659" name="Google Shape;659;g21e641facc6_0_2234"/>
          <p:cNvSpPr txBox="1"/>
          <p:nvPr/>
        </p:nvSpPr>
        <p:spPr>
          <a:xfrm>
            <a:off x="822775" y="7699000"/>
            <a:ext cx="9369000" cy="2389200"/>
          </a:xfrm>
          <a:prstGeom prst="rect">
            <a:avLst/>
          </a:prstGeom>
          <a:noFill/>
          <a:ln>
            <a:noFill/>
          </a:ln>
        </p:spPr>
        <p:txBody>
          <a:bodyPr anchorCtr="0" anchor="b"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800"/>
              <a:buFont typeface="Arial"/>
              <a:buNone/>
            </a:pPr>
            <a:r>
              <a:rPr b="0" i="0" lang="en-US" sz="4800" u="none" cap="none" strike="noStrike">
                <a:solidFill>
                  <a:srgbClr val="CF3339"/>
                </a:solidFill>
                <a:latin typeface="Roboto Light"/>
                <a:ea typeface="Roboto Light"/>
                <a:cs typeface="Roboto Light"/>
                <a:sym typeface="Roboto Light"/>
              </a:rPr>
              <a:t>PROPOSED THUCI DAM  PROJECT</a:t>
            </a:r>
            <a:endParaRPr b="0" i="0" sz="48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g21e641facc6_0_1341"/>
          <p:cNvSpPr txBox="1"/>
          <p:nvPr/>
        </p:nvSpPr>
        <p:spPr>
          <a:xfrm>
            <a:off x="1773425" y="2606175"/>
            <a:ext cx="13536300" cy="102567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With the growing population, the total demand for water in Runyenjes and Manyatta areas is likely to grow in the next 30 years, driven by: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Increased irrigation and population.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current weather patterns is unpredictable with prolonged drought that has led to drying of some rivers. This has put a lot of pressure on the remaining water sources within the region  hence need for the dam.</a:t>
            </a:r>
            <a:endParaRPr b="0" i="0" sz="2700" u="none" cap="none" strike="noStrike">
              <a:solidFill>
                <a:srgbClr val="434343"/>
              </a:solidFill>
              <a:latin typeface="Roboto Light"/>
              <a:ea typeface="Roboto Light"/>
              <a:cs typeface="Roboto Light"/>
              <a:sym typeface="Roboto Light"/>
            </a:endParaRPr>
          </a:p>
        </p:txBody>
      </p:sp>
      <p:sp>
        <p:nvSpPr>
          <p:cNvPr id="866" name="Google Shape;866;g21e641facc6_0_134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and Value Proposition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g21e641facc6_0_1116"/>
          <p:cNvSpPr txBox="1"/>
          <p:nvPr/>
        </p:nvSpPr>
        <p:spPr>
          <a:xfrm>
            <a:off x="1773425" y="2606175"/>
            <a:ext cx="13536300" cy="102567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project is economically viable in that it will greatly contribute toward food security in the Country, and the income of benefitting small scale farmers are expected to increase considerably.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Government will therefore be able to tackle poverty and hunger.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100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project is also financially viable in that the private party will be able to generate enough cash flow to operate and repay its debt in the long run. This is because the NPV of the project is greater than zero. </a:t>
            </a:r>
            <a:endParaRPr b="0" i="0" sz="2700" u="none" cap="none" strike="noStrike">
              <a:solidFill>
                <a:srgbClr val="434343"/>
              </a:solidFill>
              <a:latin typeface="Roboto Light"/>
              <a:ea typeface="Roboto Light"/>
              <a:cs typeface="Roboto Light"/>
              <a:sym typeface="Roboto Light"/>
            </a:endParaRPr>
          </a:p>
        </p:txBody>
      </p:sp>
      <p:sp>
        <p:nvSpPr>
          <p:cNvPr id="872" name="Google Shape;872;g21e641facc6_0_111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g21e641facc6_0_2517"/>
          <p:cNvSpPr/>
          <p:nvPr/>
        </p:nvSpPr>
        <p:spPr>
          <a:xfrm>
            <a:off x="13875000" y="15275"/>
            <a:ext cx="105702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21e641facc6_0_2517"/>
          <p:cNvSpPr txBox="1"/>
          <p:nvPr/>
        </p:nvSpPr>
        <p:spPr>
          <a:xfrm>
            <a:off x="14885125" y="5392875"/>
            <a:ext cx="7784700" cy="51132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100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project is a replica project to many carried out worldwide under PPP. The model has been designed such that water from the dam will be acquired and sold to an entity responsible for irrigation in the area. The entity will collect fees to be used in recovery of construction cost. Based on evaluated data the indicative revenue cost ratio is 0.78  for a payback period of 25 years.</a:t>
            </a:r>
            <a:endParaRPr b="0" i="0" sz="2700" u="none" cap="none" strike="noStrike">
              <a:solidFill>
                <a:srgbClr val="434343"/>
              </a:solidFill>
              <a:latin typeface="Roboto Light"/>
              <a:ea typeface="Roboto Light"/>
              <a:cs typeface="Roboto Light"/>
              <a:sym typeface="Roboto Light"/>
            </a:endParaRPr>
          </a:p>
        </p:txBody>
      </p:sp>
      <p:sp>
        <p:nvSpPr>
          <p:cNvPr id="879" name="Google Shape;879;g21e641facc6_0_251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Financial Projections</a:t>
            </a:r>
            <a:endParaRPr/>
          </a:p>
        </p:txBody>
      </p:sp>
      <p:sp>
        <p:nvSpPr>
          <p:cNvPr id="880" name="Google Shape;880;g21e641facc6_0_2517"/>
          <p:cNvSpPr txBox="1"/>
          <p:nvPr/>
        </p:nvSpPr>
        <p:spPr>
          <a:xfrm>
            <a:off x="15087325" y="3949100"/>
            <a:ext cx="75825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800"/>
              <a:buFont typeface="Arial"/>
              <a:buNone/>
            </a:pPr>
            <a:r>
              <a:rPr b="0" i="0" lang="en-US" sz="3800" u="none" cap="none" strike="noStrike">
                <a:solidFill>
                  <a:srgbClr val="B02C20"/>
                </a:solidFill>
                <a:latin typeface="Roboto Light"/>
                <a:ea typeface="Roboto Light"/>
                <a:cs typeface="Roboto Light"/>
                <a:sym typeface="Roboto Light"/>
              </a:rPr>
              <a:t>Financial Risk</a:t>
            </a:r>
            <a:endParaRPr b="0" i="0" sz="3800" u="none" cap="none" strike="noStrike">
              <a:solidFill>
                <a:srgbClr val="B02C20"/>
              </a:solidFill>
              <a:latin typeface="Roboto Light"/>
              <a:ea typeface="Roboto Light"/>
              <a:cs typeface="Roboto Light"/>
              <a:sym typeface="Roboto Light"/>
            </a:endParaRPr>
          </a:p>
        </p:txBody>
      </p:sp>
      <p:graphicFrame>
        <p:nvGraphicFramePr>
          <p:cNvPr id="881" name="Google Shape;881;g21e641facc6_0_2517"/>
          <p:cNvGraphicFramePr/>
          <p:nvPr/>
        </p:nvGraphicFramePr>
        <p:xfrm>
          <a:off x="1676400" y="2817694"/>
          <a:ext cx="3000000" cy="3000000"/>
        </p:xfrm>
        <a:graphic>
          <a:graphicData uri="http://schemas.openxmlformats.org/drawingml/2006/table">
            <a:tbl>
              <a:tblPr bandRow="1" firstRow="1">
                <a:noFill/>
                <a:tableStyleId>{D18F6F67-6BC6-4193-B798-DEBABC5AE817}</a:tableStyleId>
              </a:tblPr>
              <a:tblGrid>
                <a:gridCol w="8536800"/>
                <a:gridCol w="3035775"/>
              </a:tblGrid>
              <a:tr h="719700">
                <a:tc>
                  <a:txBody>
                    <a:bodyPr/>
                    <a:lstStyle/>
                    <a:p>
                      <a:pPr indent="0" lvl="0" marL="0" marR="0" rtl="0" algn="l">
                        <a:lnSpc>
                          <a:spcPct val="115000"/>
                        </a:lnSpc>
                        <a:spcBef>
                          <a:spcPts val="0"/>
                        </a:spcBef>
                        <a:spcAft>
                          <a:spcPts val="0"/>
                        </a:spcAft>
                        <a:buClr>
                          <a:schemeClr val="dk1"/>
                        </a:buClr>
                        <a:buSzPts val="2800"/>
                        <a:buFont typeface="Times New Roman"/>
                        <a:buNone/>
                      </a:pPr>
                      <a:r>
                        <a:rPr b="0" lang="en-US" sz="2700" u="none" cap="none" strike="noStrike">
                          <a:solidFill>
                            <a:srgbClr val="434343"/>
                          </a:solidFill>
                          <a:latin typeface="Roboto Light"/>
                          <a:ea typeface="Roboto Light"/>
                          <a:cs typeface="Roboto Light"/>
                          <a:sym typeface="Roboto Light"/>
                        </a:rPr>
                        <a:t>Bulk Water Tariff Kshs/m</a:t>
                      </a:r>
                      <a:r>
                        <a:rPr b="0" baseline="30000" lang="en-US" sz="2700" u="none" cap="none" strike="noStrike">
                          <a:solidFill>
                            <a:srgbClr val="434343"/>
                          </a:solidFill>
                          <a:latin typeface="Roboto Light"/>
                          <a:ea typeface="Roboto Light"/>
                          <a:cs typeface="Roboto Light"/>
                          <a:sym typeface="Roboto Light"/>
                        </a:rPr>
                        <a:t>3</a:t>
                      </a:r>
                      <a:endParaRPr b="0"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b="0" lang="en-US" sz="2700" u="none" cap="none" strike="noStrike">
                          <a:solidFill>
                            <a:srgbClr val="434343"/>
                          </a:solidFill>
                          <a:latin typeface="Roboto Light"/>
                          <a:ea typeface="Roboto Light"/>
                          <a:cs typeface="Roboto Light"/>
                          <a:sym typeface="Roboto Light"/>
                        </a:rPr>
                        <a:t>25.00 </a:t>
                      </a:r>
                      <a:endParaRPr b="0"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84375">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Irrigation water tariff Kshs/m</a:t>
                      </a:r>
                      <a:r>
                        <a:rPr baseline="30000" lang="en-US" sz="2700" u="none" cap="none" strike="noStrike">
                          <a:solidFill>
                            <a:srgbClr val="434343"/>
                          </a:solidFill>
                          <a:latin typeface="Roboto Light"/>
                          <a:ea typeface="Roboto Light"/>
                          <a:cs typeface="Roboto Light"/>
                          <a:sym typeface="Roboto Light"/>
                        </a:rPr>
                        <a:t>3</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7.00 </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58555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Hydropower Tariff Kshs/Kwh</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12.00 </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58555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NRW</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434343"/>
                          </a:solidFill>
                          <a:latin typeface="Roboto Light"/>
                          <a:ea typeface="Roboto Light"/>
                          <a:cs typeface="Roboto Light"/>
                          <a:sym typeface="Roboto Light"/>
                        </a:rPr>
                        <a:t>7%</a:t>
                      </a:r>
                      <a:endParaRPr sz="2700" u="none" cap="none" strike="noStrike">
                        <a:solidFill>
                          <a:srgbClr val="434343"/>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58555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sng" cap="none" strike="noStrike">
                          <a:solidFill>
                            <a:srgbClr val="B02C20"/>
                          </a:solidFill>
                          <a:latin typeface="Roboto Light"/>
                          <a:ea typeface="Roboto Light"/>
                          <a:cs typeface="Roboto Light"/>
                          <a:sym typeface="Roboto Light"/>
                        </a:rPr>
                        <a:t>Item</a:t>
                      </a:r>
                      <a:endParaRPr sz="2700" u="sng" cap="none" strike="noStrike">
                        <a:solidFill>
                          <a:srgbClr val="B02C20"/>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sng" cap="none" strike="noStrike">
                          <a:solidFill>
                            <a:srgbClr val="B02C20"/>
                          </a:solidFill>
                          <a:latin typeface="Roboto Light"/>
                          <a:ea typeface="Roboto Light"/>
                          <a:cs typeface="Roboto Light"/>
                          <a:sym typeface="Roboto Light"/>
                        </a:rPr>
                        <a:t>Values</a:t>
                      </a:r>
                      <a:endParaRPr sz="2700" u="sng" cap="none" strike="noStrike">
                        <a:solidFill>
                          <a:srgbClr val="B02C20"/>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58555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sng" cap="none" strike="noStrike">
                          <a:solidFill>
                            <a:srgbClr val="006F35"/>
                          </a:solidFill>
                          <a:latin typeface="Roboto Light"/>
                          <a:ea typeface="Roboto Light"/>
                          <a:cs typeface="Roboto Light"/>
                          <a:sym typeface="Roboto Light"/>
                        </a:rPr>
                        <a:t>Estimated Expenditures</a:t>
                      </a:r>
                      <a:endParaRPr sz="2700" u="sng"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sng" cap="none" strike="noStrike">
                          <a:solidFill>
                            <a:srgbClr val="006F35"/>
                          </a:solidFill>
                          <a:latin typeface="Roboto Light"/>
                          <a:ea typeface="Roboto Light"/>
                          <a:cs typeface="Roboto Light"/>
                          <a:sym typeface="Roboto Light"/>
                        </a:rPr>
                        <a:t> </a:t>
                      </a:r>
                      <a:endParaRPr sz="2700" u="sng"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Personnel Cost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17,559,832.56</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Training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2,659,455.427</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Admin. Cost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8,110,874.077</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other operational cost(Kshs)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53,484,279.78</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Maintenance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6,226,183.215</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45900">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Regulatory Levy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0</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1171075">
                <a:tc>
                  <a:txBody>
                    <a:bodyPr/>
                    <a:lstStyle/>
                    <a:p>
                      <a:pPr indent="0" lvl="0" marL="0" marR="0" rtl="0" algn="l">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Debt Repayment 1 year at 3.7% (Principal + Interest) (kshs) </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50,1680,294.8</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45900">
                <a:tc>
                  <a:txBody>
                    <a:bodyPr/>
                    <a:lstStyle/>
                    <a:p>
                      <a:pPr indent="0" lvl="0" marL="0" marR="0" rtl="0" algn="ctr">
                        <a:lnSpc>
                          <a:spcPct val="115000"/>
                        </a:lnSpc>
                        <a:spcBef>
                          <a:spcPts val="0"/>
                        </a:spcBef>
                        <a:spcAft>
                          <a:spcPts val="0"/>
                        </a:spcAft>
                        <a:buClr>
                          <a:schemeClr val="dk1"/>
                        </a:buClr>
                        <a:buSzPts val="2800"/>
                        <a:buFont typeface="Times New Roman"/>
                        <a:buNone/>
                      </a:pPr>
                      <a:r>
                        <a:rPr b="1" lang="en-US" sz="2700" u="none" cap="none" strike="noStrike">
                          <a:solidFill>
                            <a:srgbClr val="006F35"/>
                          </a:solidFill>
                          <a:latin typeface="Roboto"/>
                          <a:ea typeface="Roboto"/>
                          <a:cs typeface="Roboto"/>
                          <a:sym typeface="Roboto"/>
                        </a:rPr>
                        <a:t>Total Costs </a:t>
                      </a:r>
                      <a:endParaRPr b="1" sz="2700" u="none" cap="none" strike="noStrike">
                        <a:solidFill>
                          <a:srgbClr val="006F35"/>
                        </a:solidFill>
                        <a:latin typeface="Roboto"/>
                        <a:ea typeface="Roboto"/>
                        <a:cs typeface="Roboto"/>
                        <a:sym typeface="Roboto"/>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15000"/>
                        </a:lnSpc>
                        <a:spcBef>
                          <a:spcPts val="0"/>
                        </a:spcBef>
                        <a:spcAft>
                          <a:spcPts val="0"/>
                        </a:spcAft>
                        <a:buClr>
                          <a:schemeClr val="dk1"/>
                        </a:buClr>
                        <a:buSzPts val="2800"/>
                        <a:buFont typeface="Times New Roman"/>
                        <a:buNone/>
                      </a:pPr>
                      <a:r>
                        <a:rPr b="1" lang="en-US" sz="2700" u="none" cap="none" strike="noStrike">
                          <a:solidFill>
                            <a:srgbClr val="006F35"/>
                          </a:solidFill>
                          <a:latin typeface="Roboto"/>
                          <a:ea typeface="Roboto"/>
                          <a:cs typeface="Roboto"/>
                          <a:sym typeface="Roboto"/>
                        </a:rPr>
                        <a:t>589,720,919.8</a:t>
                      </a:r>
                      <a:endParaRPr b="1" sz="2700" u="none" cap="none" strike="noStrike">
                        <a:solidFill>
                          <a:srgbClr val="006F35"/>
                        </a:solidFill>
                        <a:latin typeface="Roboto"/>
                        <a:ea typeface="Roboto"/>
                        <a:cs typeface="Roboto"/>
                        <a:sym typeface="Roboto"/>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bl>
          </a:graphicData>
        </a:graphic>
      </p:graphicFrame>
      <p:sp>
        <p:nvSpPr>
          <p:cNvPr id="882" name="Google Shape;882;g21e641facc6_0_2517"/>
          <p:cNvSpPr txBox="1"/>
          <p:nvPr/>
        </p:nvSpPr>
        <p:spPr>
          <a:xfrm>
            <a:off x="831200" y="1756933"/>
            <a:ext cx="22152600" cy="10158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400"/>
              <a:buFont typeface="Arial"/>
              <a:buNone/>
            </a:pPr>
            <a:r>
              <a:rPr b="0" i="0" lang="en-US" sz="3400" u="none" cap="none" strike="noStrike">
                <a:solidFill>
                  <a:srgbClr val="B02C20"/>
                </a:solidFill>
                <a:latin typeface="Roboto Light"/>
                <a:ea typeface="Roboto Light"/>
                <a:cs typeface="Roboto Light"/>
                <a:sym typeface="Roboto Light"/>
              </a:rPr>
              <a:t>The project is marginally viable with a payback of 24 years, with an IRR 2.72%.</a:t>
            </a:r>
            <a:endParaRPr b="0" i="0" sz="3400" u="none" cap="none" strike="noStrike">
              <a:solidFill>
                <a:srgbClr val="B02C20"/>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21e641facc6_0_252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Financial Projections</a:t>
            </a:r>
            <a:endParaRPr/>
          </a:p>
        </p:txBody>
      </p:sp>
      <p:sp>
        <p:nvSpPr>
          <p:cNvPr id="888" name="Google Shape;888;g21e641facc6_0_2528"/>
          <p:cNvSpPr txBox="1"/>
          <p:nvPr/>
        </p:nvSpPr>
        <p:spPr>
          <a:xfrm>
            <a:off x="831200" y="1756933"/>
            <a:ext cx="22152600" cy="10158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400"/>
              <a:buFont typeface="Arial"/>
              <a:buNone/>
            </a:pPr>
            <a:r>
              <a:rPr b="0" i="0" lang="en-US" sz="3400" u="none" cap="none" strike="noStrike">
                <a:solidFill>
                  <a:srgbClr val="B02C20"/>
                </a:solidFill>
                <a:latin typeface="Roboto Light"/>
                <a:ea typeface="Roboto Light"/>
                <a:cs typeface="Roboto Light"/>
                <a:sym typeface="Roboto Light"/>
              </a:rPr>
              <a:t>The following table provides projections for the next few years, including revenues, and expenses </a:t>
            </a:r>
            <a:endParaRPr b="0" i="0" sz="3400" u="none" cap="none" strike="noStrike">
              <a:solidFill>
                <a:srgbClr val="B02C20"/>
              </a:solidFill>
              <a:latin typeface="Roboto Light"/>
              <a:ea typeface="Roboto Light"/>
              <a:cs typeface="Roboto Light"/>
              <a:sym typeface="Roboto Light"/>
            </a:endParaRPr>
          </a:p>
        </p:txBody>
      </p:sp>
      <p:graphicFrame>
        <p:nvGraphicFramePr>
          <p:cNvPr id="889" name="Google Shape;889;g21e641facc6_0_2528"/>
          <p:cNvGraphicFramePr/>
          <p:nvPr/>
        </p:nvGraphicFramePr>
        <p:xfrm>
          <a:off x="2528200" y="2986271"/>
          <a:ext cx="3000000" cy="3000000"/>
        </p:xfrm>
        <a:graphic>
          <a:graphicData uri="http://schemas.openxmlformats.org/drawingml/2006/table">
            <a:tbl>
              <a:tblPr bandRow="1" firstRow="1">
                <a:noFill/>
                <a:tableStyleId>{D18F6F67-6BC6-4193-B798-DEBABC5AE817}</a:tableStyleId>
              </a:tblPr>
              <a:tblGrid>
                <a:gridCol w="6346175"/>
                <a:gridCol w="5067125"/>
              </a:tblGrid>
              <a:tr h="545000">
                <a:tc>
                  <a:txBody>
                    <a:bodyPr/>
                    <a:lstStyle/>
                    <a:p>
                      <a:pPr indent="0" lvl="0" marL="0" marR="0" rtl="0" algn="ctr">
                        <a:lnSpc>
                          <a:spcPct val="100000"/>
                        </a:lnSpc>
                        <a:spcBef>
                          <a:spcPts val="0"/>
                        </a:spcBef>
                        <a:spcAft>
                          <a:spcPts val="0"/>
                        </a:spcAft>
                        <a:buClr>
                          <a:schemeClr val="dk1"/>
                        </a:buClr>
                        <a:buSzPts val="2800"/>
                        <a:buFont typeface="Times New Roman"/>
                        <a:buNone/>
                      </a:pPr>
                      <a:r>
                        <a:rPr b="0" lang="en-US" sz="2700" u="sng" cap="none" strike="noStrike">
                          <a:solidFill>
                            <a:srgbClr val="B02C20"/>
                          </a:solidFill>
                          <a:latin typeface="Roboto Light"/>
                          <a:ea typeface="Roboto Light"/>
                          <a:cs typeface="Roboto Light"/>
                          <a:sym typeface="Roboto Light"/>
                        </a:rPr>
                        <a:t>Revenues</a:t>
                      </a:r>
                      <a:endParaRPr b="0" sz="2700" u="sng" cap="none" strike="noStrike">
                        <a:solidFill>
                          <a:srgbClr val="B02C20"/>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2800"/>
                        <a:buFont typeface="Times New Roman"/>
                        <a:buNone/>
                      </a:pPr>
                      <a:r>
                        <a:rPr b="0" lang="en-US" sz="2700" u="sng" cap="none" strike="noStrike">
                          <a:solidFill>
                            <a:srgbClr val="B02C20"/>
                          </a:solidFill>
                          <a:latin typeface="Roboto Light"/>
                          <a:ea typeface="Roboto Light"/>
                          <a:cs typeface="Roboto Light"/>
                          <a:sym typeface="Roboto Light"/>
                        </a:rPr>
                        <a:t> </a:t>
                      </a:r>
                      <a:endParaRPr b="0" sz="2700" u="sng" cap="none" strike="noStrike">
                        <a:solidFill>
                          <a:srgbClr val="B02C20"/>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54500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Domestic Water</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People</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70,000.00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Volume m</a:t>
                      </a:r>
                      <a:r>
                        <a:rPr baseline="30000" lang="en-US" sz="2700" u="none" cap="none" strike="noStrike">
                          <a:solidFill>
                            <a:srgbClr val="006F35"/>
                          </a:solidFill>
                          <a:latin typeface="Roboto Light"/>
                          <a:ea typeface="Roboto Light"/>
                          <a:cs typeface="Roboto Light"/>
                          <a:sym typeface="Roboto Light"/>
                        </a:rPr>
                        <a:t>3</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1,648,387.10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Revenue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41,209,677.42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Irrigation</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Calibri"/>
                        <a:buNone/>
                      </a:pPr>
                      <a:r>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Acres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5,000.00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Volume m</a:t>
                      </a:r>
                      <a:r>
                        <a:rPr baseline="30000" lang="en-US" sz="2700" u="none" cap="none" strike="noStrike">
                          <a:solidFill>
                            <a:srgbClr val="006F35"/>
                          </a:solidFill>
                          <a:latin typeface="Roboto Light"/>
                          <a:ea typeface="Roboto Light"/>
                          <a:cs typeface="Roboto Light"/>
                          <a:sym typeface="Roboto Light"/>
                        </a:rPr>
                        <a:t>3</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19,200,000.00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Revenue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134,400,000.00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Hydropower</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Calibri"/>
                        <a:buNone/>
                      </a:pPr>
                      <a:r>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Power MW</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5.00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Revenue (kshs)</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481,800,000.00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Total annual Revenue</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657,409,677.42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94250">
                <a:tc>
                  <a:txBody>
                    <a:bodyPr/>
                    <a:lstStyle/>
                    <a:p>
                      <a:pPr indent="0" lvl="0" marL="0" marR="0" rtl="0" algn="l">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Revenue to cost ratio</a:t>
                      </a:r>
                      <a:endParaRPr sz="2700" u="none" cap="none" strike="noStrike">
                        <a:solidFill>
                          <a:srgbClr val="006F35"/>
                        </a:solidFill>
                        <a:latin typeface="Roboto Light"/>
                        <a:ea typeface="Roboto Light"/>
                        <a:cs typeface="Roboto Light"/>
                        <a:sym typeface="Roboto Light"/>
                      </a:endParaRPr>
                    </a:p>
                  </a:txBody>
                  <a:tcPr marT="0" marB="0" marR="137150" marL="1371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2800"/>
                        <a:buFont typeface="Times New Roman"/>
                        <a:buNone/>
                      </a:pPr>
                      <a:r>
                        <a:rPr lang="en-US" sz="2700" u="none" cap="none" strike="noStrike">
                          <a:solidFill>
                            <a:srgbClr val="006F35"/>
                          </a:solidFill>
                          <a:latin typeface="Roboto Light"/>
                          <a:ea typeface="Roboto Light"/>
                          <a:cs typeface="Roboto Light"/>
                          <a:sym typeface="Roboto Light"/>
                        </a:rPr>
                        <a:t> 1.11 </a:t>
                      </a:r>
                      <a:endParaRPr sz="2700" u="none" cap="none" strike="noStrike">
                        <a:solidFill>
                          <a:srgbClr val="006F35"/>
                        </a:solidFill>
                        <a:latin typeface="Roboto Light"/>
                        <a:ea typeface="Roboto Light"/>
                        <a:cs typeface="Roboto Light"/>
                        <a:sym typeface="Roboto Light"/>
                      </a:endParaRPr>
                    </a:p>
                  </a:txBody>
                  <a:tcPr marT="25400" marB="91450" marR="25400" marL="254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g21e641facc6_0_891"/>
          <p:cNvSpPr txBox="1"/>
          <p:nvPr/>
        </p:nvSpPr>
        <p:spPr>
          <a:xfrm>
            <a:off x="1773425" y="2606175"/>
            <a:ext cx="13536300" cy="79221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major benefits that will accrue to farmers when the project is implemented include increased yields from irrigated crops due to higher cropping intensity, additional production of crops that are currently not produced and improved Gross Margins and net farm incomes.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Other major benefits that farmers will get include;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Additional irrigation area from the current 900ha to 6600ha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Domestic water supply for the communities living nearby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Tourism attraction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Fishing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Water sporting </a:t>
            </a:r>
            <a:endParaRPr b="0" i="0" sz="2700" u="none" cap="none" strike="noStrike">
              <a:solidFill>
                <a:srgbClr val="434343"/>
              </a:solidFill>
              <a:latin typeface="Roboto Light"/>
              <a:ea typeface="Roboto Light"/>
              <a:cs typeface="Roboto Light"/>
              <a:sym typeface="Roboto Light"/>
            </a:endParaRPr>
          </a:p>
        </p:txBody>
      </p:sp>
      <p:sp>
        <p:nvSpPr>
          <p:cNvPr id="895" name="Google Shape;895;g21e641facc6_0_89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Social and Economic Impact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21e641facc6_0_676"/>
          <p:cNvSpPr/>
          <p:nvPr/>
        </p:nvSpPr>
        <p:spPr>
          <a:xfrm>
            <a:off x="12512867" y="15267"/>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g21e641facc6_0_676"/>
          <p:cNvSpPr txBox="1"/>
          <p:nvPr>
            <p:ph type="title"/>
          </p:nvPr>
        </p:nvSpPr>
        <p:spPr>
          <a:xfrm>
            <a:off x="831200" y="1059924"/>
            <a:ext cx="104952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2600"/>
              <a:buNone/>
            </a:pPr>
            <a:r>
              <a:rPr lang="en-US" sz="4900"/>
              <a:t>Timelines</a:t>
            </a:r>
            <a:endParaRPr sz="4900"/>
          </a:p>
        </p:txBody>
      </p:sp>
      <p:sp>
        <p:nvSpPr>
          <p:cNvPr id="902" name="Google Shape;902;g21e641facc6_0_676"/>
          <p:cNvSpPr txBox="1"/>
          <p:nvPr>
            <p:ph type="title"/>
          </p:nvPr>
        </p:nvSpPr>
        <p:spPr>
          <a:xfrm>
            <a:off x="13231267" y="1059924"/>
            <a:ext cx="10495200" cy="15273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2600"/>
              <a:buNone/>
            </a:pPr>
            <a:r>
              <a:rPr lang="en-US" sz="4900"/>
              <a:t>Project Team</a:t>
            </a:r>
            <a:endParaRPr sz="4900"/>
          </a:p>
        </p:txBody>
      </p:sp>
      <p:pic>
        <p:nvPicPr>
          <p:cNvPr id="903" name="Google Shape;903;g21e641facc6_0_676"/>
          <p:cNvPicPr preferRelativeResize="0"/>
          <p:nvPr/>
        </p:nvPicPr>
        <p:blipFill rotWithShape="1">
          <a:blip r:embed="rId3">
            <a:alphaModFix/>
          </a:blip>
          <a:srcRect b="0" l="0" r="0" t="0"/>
          <a:stretch/>
        </p:blipFill>
        <p:spPr>
          <a:xfrm>
            <a:off x="12866788" y="5774237"/>
            <a:ext cx="1920933" cy="1920934"/>
          </a:xfrm>
          <a:prstGeom prst="rect">
            <a:avLst/>
          </a:prstGeom>
          <a:noFill/>
          <a:ln>
            <a:noFill/>
          </a:ln>
        </p:spPr>
      </p:pic>
      <p:sp>
        <p:nvSpPr>
          <p:cNvPr id="904" name="Google Shape;904;g21e641facc6_0_676"/>
          <p:cNvSpPr txBox="1"/>
          <p:nvPr>
            <p:ph idx="2" type="body"/>
          </p:nvPr>
        </p:nvSpPr>
        <p:spPr>
          <a:xfrm>
            <a:off x="15208125" y="4753525"/>
            <a:ext cx="8366700" cy="4015500"/>
          </a:xfrm>
          <a:prstGeom prst="rect">
            <a:avLst/>
          </a:prstGeom>
          <a:noFill/>
          <a:ln>
            <a:noFill/>
          </a:ln>
        </p:spPr>
        <p:txBody>
          <a:bodyPr anchorCtr="0" anchor="t" bIns="243800" lIns="243800" spcFirstLastPara="1" rIns="243800" wrap="square" tIns="243800">
            <a:noAutofit/>
          </a:bodyPr>
          <a:lstStyle/>
          <a:p>
            <a:pPr indent="0" lvl="0" marL="0" rtl="0" algn="l">
              <a:lnSpc>
                <a:spcPct val="150000"/>
              </a:lnSpc>
              <a:spcBef>
                <a:spcPts val="800"/>
              </a:spcBef>
              <a:spcAft>
                <a:spcPts val="0"/>
              </a:spcAft>
              <a:buSzPts val="3700"/>
              <a:buNone/>
            </a:pPr>
            <a:r>
              <a:rPr lang="en-US" sz="2500">
                <a:solidFill>
                  <a:srgbClr val="292934"/>
                </a:solidFill>
                <a:latin typeface="Roboto Medium"/>
                <a:ea typeface="Roboto Medium"/>
                <a:cs typeface="Roboto Medium"/>
                <a:sym typeface="Roboto Medium"/>
              </a:rPr>
              <a:t>The National Treasury; PPP Directorate </a:t>
            </a:r>
            <a:r>
              <a:rPr lang="en-US" sz="2500">
                <a:solidFill>
                  <a:srgbClr val="292934"/>
                </a:solidFill>
                <a:latin typeface="Roboto Light"/>
                <a:ea typeface="Roboto Light"/>
                <a:cs typeface="Roboto Light"/>
                <a:sym typeface="Roboto Light"/>
              </a:rPr>
              <a:t>– facilitate the development of the PPP project and structuring of the deal. </a:t>
            </a:r>
            <a:endParaRPr sz="2500">
              <a:solidFill>
                <a:srgbClr val="292934"/>
              </a:solidFill>
              <a:latin typeface="Roboto Light"/>
              <a:ea typeface="Roboto Light"/>
              <a:cs typeface="Roboto Light"/>
              <a:sym typeface="Roboto Light"/>
            </a:endParaRPr>
          </a:p>
          <a:p>
            <a:pPr indent="0" lvl="0" marL="0" rtl="0" algn="l">
              <a:lnSpc>
                <a:spcPct val="150000"/>
              </a:lnSpc>
              <a:spcBef>
                <a:spcPts val="1000"/>
              </a:spcBef>
              <a:spcAft>
                <a:spcPts val="0"/>
              </a:spcAft>
              <a:buSzPts val="3700"/>
              <a:buNone/>
            </a:pPr>
            <a:r>
              <a:rPr lang="en-US" sz="2500">
                <a:solidFill>
                  <a:srgbClr val="292934"/>
                </a:solidFill>
                <a:latin typeface="Roboto Medium"/>
                <a:ea typeface="Roboto Medium"/>
                <a:cs typeface="Roboto Medium"/>
                <a:sym typeface="Roboto Medium"/>
              </a:rPr>
              <a:t>State Department of Irrigation, </a:t>
            </a:r>
            <a:r>
              <a:rPr lang="en-US" sz="2500">
                <a:solidFill>
                  <a:srgbClr val="292934"/>
                </a:solidFill>
                <a:latin typeface="Roboto Light"/>
                <a:ea typeface="Roboto Light"/>
                <a:cs typeface="Roboto Light"/>
                <a:sym typeface="Roboto Light"/>
              </a:rPr>
              <a:t>Ministry of Water, Sanitation and Irrigation </a:t>
            </a:r>
            <a:endParaRPr sz="2500">
              <a:solidFill>
                <a:srgbClr val="292934"/>
              </a:solidFill>
              <a:latin typeface="Roboto Light"/>
              <a:ea typeface="Roboto Light"/>
              <a:cs typeface="Roboto Light"/>
              <a:sym typeface="Roboto Light"/>
            </a:endParaRPr>
          </a:p>
          <a:p>
            <a:pPr indent="0" lvl="0" marL="0" rtl="0" algn="l">
              <a:lnSpc>
                <a:spcPct val="150000"/>
              </a:lnSpc>
              <a:spcBef>
                <a:spcPts val="1000"/>
              </a:spcBef>
              <a:spcAft>
                <a:spcPts val="1000"/>
              </a:spcAft>
              <a:buSzPts val="3700"/>
              <a:buNone/>
            </a:pPr>
            <a:r>
              <a:rPr lang="en-US" sz="2500">
                <a:solidFill>
                  <a:srgbClr val="292934"/>
                </a:solidFill>
                <a:latin typeface="Roboto Medium"/>
                <a:ea typeface="Roboto Medium"/>
                <a:cs typeface="Roboto Medium"/>
                <a:sym typeface="Roboto Medium"/>
              </a:rPr>
              <a:t>National Irrigation Authority</a:t>
            </a:r>
            <a:r>
              <a:rPr lang="en-US" sz="2500">
                <a:solidFill>
                  <a:srgbClr val="292934"/>
                </a:solidFill>
                <a:latin typeface="Roboto Light"/>
                <a:ea typeface="Roboto Light"/>
                <a:cs typeface="Roboto Light"/>
                <a:sym typeface="Roboto Light"/>
              </a:rPr>
              <a:t> -  The Contracting Authority </a:t>
            </a:r>
            <a:endParaRPr sz="2500">
              <a:solidFill>
                <a:srgbClr val="292934"/>
              </a:solidFill>
              <a:latin typeface="Roboto Light"/>
              <a:ea typeface="Roboto Light"/>
              <a:cs typeface="Roboto Light"/>
              <a:sym typeface="Roboto Light"/>
            </a:endParaRPr>
          </a:p>
        </p:txBody>
      </p:sp>
      <p:cxnSp>
        <p:nvCxnSpPr>
          <p:cNvPr id="905" name="Google Shape;905;g21e641facc6_0_676"/>
          <p:cNvCxnSpPr/>
          <p:nvPr/>
        </p:nvCxnSpPr>
        <p:spPr>
          <a:xfrm rot="10800000">
            <a:off x="13476300" y="4452533"/>
            <a:ext cx="10191900" cy="0"/>
          </a:xfrm>
          <a:prstGeom prst="straightConnector1">
            <a:avLst/>
          </a:prstGeom>
          <a:noFill/>
          <a:ln cap="flat" cmpd="sng" w="9525">
            <a:solidFill>
              <a:srgbClr val="D9D9D9"/>
            </a:solidFill>
            <a:prstDash val="solid"/>
            <a:round/>
            <a:headEnd len="sm" w="sm" type="none"/>
            <a:tailEnd len="sm" w="sm" type="none"/>
          </a:ln>
        </p:spPr>
      </p:cxnSp>
      <p:cxnSp>
        <p:nvCxnSpPr>
          <p:cNvPr id="906" name="Google Shape;906;g21e641facc6_0_676"/>
          <p:cNvCxnSpPr/>
          <p:nvPr/>
        </p:nvCxnSpPr>
        <p:spPr>
          <a:xfrm rot="10800000">
            <a:off x="13382925" y="10882186"/>
            <a:ext cx="10191900" cy="0"/>
          </a:xfrm>
          <a:prstGeom prst="straightConnector1">
            <a:avLst/>
          </a:prstGeom>
          <a:noFill/>
          <a:ln cap="flat" cmpd="sng" w="9525">
            <a:solidFill>
              <a:srgbClr val="D9D9D9"/>
            </a:solidFill>
            <a:prstDash val="solid"/>
            <a:round/>
            <a:headEnd len="sm" w="sm" type="none"/>
            <a:tailEnd len="sm" w="sm" type="none"/>
          </a:ln>
        </p:spPr>
      </p:cxnSp>
      <p:sp>
        <p:nvSpPr>
          <p:cNvPr id="907" name="Google Shape;907;g21e641facc6_0_676"/>
          <p:cNvSpPr txBox="1"/>
          <p:nvPr>
            <p:ph idx="2" type="body"/>
          </p:nvPr>
        </p:nvSpPr>
        <p:spPr>
          <a:xfrm>
            <a:off x="2554475" y="5303975"/>
            <a:ext cx="6418800" cy="10662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Construction Period</a:t>
            </a:r>
            <a:endParaRPr sz="2700">
              <a:latin typeface="Roboto Light"/>
              <a:ea typeface="Roboto Light"/>
              <a:cs typeface="Roboto Light"/>
              <a:sym typeface="Roboto Light"/>
            </a:endParaRPr>
          </a:p>
        </p:txBody>
      </p:sp>
      <p:cxnSp>
        <p:nvCxnSpPr>
          <p:cNvPr id="908" name="Google Shape;908;g21e641facc6_0_676"/>
          <p:cNvCxnSpPr/>
          <p:nvPr/>
        </p:nvCxnSpPr>
        <p:spPr>
          <a:xfrm rot="10800000">
            <a:off x="2254475" y="4485346"/>
            <a:ext cx="10191900" cy="0"/>
          </a:xfrm>
          <a:prstGeom prst="straightConnector1">
            <a:avLst/>
          </a:prstGeom>
          <a:noFill/>
          <a:ln cap="flat" cmpd="sng" w="9525">
            <a:solidFill>
              <a:srgbClr val="D9D9D9"/>
            </a:solidFill>
            <a:prstDash val="solid"/>
            <a:round/>
            <a:headEnd len="sm" w="sm" type="none"/>
            <a:tailEnd len="sm" w="sm" type="none"/>
          </a:ln>
        </p:spPr>
      </p:cxnSp>
      <p:cxnSp>
        <p:nvCxnSpPr>
          <p:cNvPr id="909" name="Google Shape;909;g21e641facc6_0_676"/>
          <p:cNvCxnSpPr/>
          <p:nvPr/>
        </p:nvCxnSpPr>
        <p:spPr>
          <a:xfrm rot="10800000">
            <a:off x="2254475" y="6996749"/>
            <a:ext cx="10191900" cy="0"/>
          </a:xfrm>
          <a:prstGeom prst="straightConnector1">
            <a:avLst/>
          </a:prstGeom>
          <a:noFill/>
          <a:ln cap="flat" cmpd="sng" w="9525">
            <a:solidFill>
              <a:srgbClr val="D9D9D9"/>
            </a:solidFill>
            <a:prstDash val="solid"/>
            <a:round/>
            <a:headEnd len="sm" w="sm" type="none"/>
            <a:tailEnd len="sm" w="sm" type="none"/>
          </a:ln>
        </p:spPr>
      </p:cxnSp>
      <p:sp>
        <p:nvSpPr>
          <p:cNvPr id="910" name="Google Shape;910;g21e641facc6_0_676"/>
          <p:cNvSpPr/>
          <p:nvPr/>
        </p:nvSpPr>
        <p:spPr>
          <a:xfrm>
            <a:off x="8973271" y="5344475"/>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5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cxnSp>
        <p:nvCxnSpPr>
          <p:cNvPr id="911" name="Google Shape;911;g21e641facc6_0_676"/>
          <p:cNvCxnSpPr/>
          <p:nvPr/>
        </p:nvCxnSpPr>
        <p:spPr>
          <a:xfrm rot="10800000">
            <a:off x="12867850" y="8647824"/>
            <a:ext cx="10191900" cy="0"/>
          </a:xfrm>
          <a:prstGeom prst="straightConnector1">
            <a:avLst/>
          </a:prstGeom>
          <a:noFill/>
          <a:ln cap="flat" cmpd="sng" w="9525">
            <a:solidFill>
              <a:srgbClr val="D9D9D9"/>
            </a:solidFill>
            <a:prstDash val="solid"/>
            <a:round/>
            <a:headEnd len="sm" w="sm" type="none"/>
            <a:tailEnd len="sm" w="sm" type="none"/>
          </a:ln>
        </p:spPr>
      </p:cxnSp>
      <p:sp>
        <p:nvSpPr>
          <p:cNvPr id="912" name="Google Shape;912;g21e641facc6_0_676"/>
          <p:cNvSpPr txBox="1"/>
          <p:nvPr>
            <p:ph idx="2" type="body"/>
          </p:nvPr>
        </p:nvSpPr>
        <p:spPr>
          <a:xfrm>
            <a:off x="2554500" y="7417400"/>
            <a:ext cx="6418800" cy="10662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Operation and  Maintenance Period</a:t>
            </a:r>
            <a:endParaRPr sz="2700">
              <a:latin typeface="Roboto Light"/>
              <a:ea typeface="Roboto Light"/>
              <a:cs typeface="Roboto Light"/>
              <a:sym typeface="Roboto Light"/>
            </a:endParaRPr>
          </a:p>
        </p:txBody>
      </p:sp>
      <p:cxnSp>
        <p:nvCxnSpPr>
          <p:cNvPr id="913" name="Google Shape;913;g21e641facc6_0_676"/>
          <p:cNvCxnSpPr/>
          <p:nvPr/>
        </p:nvCxnSpPr>
        <p:spPr>
          <a:xfrm rot="10800000">
            <a:off x="2254500" y="9110174"/>
            <a:ext cx="10191900" cy="0"/>
          </a:xfrm>
          <a:prstGeom prst="straightConnector1">
            <a:avLst/>
          </a:prstGeom>
          <a:noFill/>
          <a:ln cap="flat" cmpd="sng" w="9525">
            <a:solidFill>
              <a:srgbClr val="D9D9D9"/>
            </a:solidFill>
            <a:prstDash val="solid"/>
            <a:round/>
            <a:headEnd len="sm" w="sm" type="none"/>
            <a:tailEnd len="sm" w="sm" type="none"/>
          </a:ln>
        </p:spPr>
      </p:cxnSp>
      <p:sp>
        <p:nvSpPr>
          <p:cNvPr id="914" name="Google Shape;914;g21e641facc6_0_676"/>
          <p:cNvSpPr/>
          <p:nvPr/>
        </p:nvSpPr>
        <p:spPr>
          <a:xfrm>
            <a:off x="8973296" y="7457900"/>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25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grpSp>
        <p:nvGrpSpPr>
          <p:cNvPr id="919" name="Google Shape;919;g21e641facc6_0_294"/>
          <p:cNvGrpSpPr/>
          <p:nvPr/>
        </p:nvGrpSpPr>
        <p:grpSpPr>
          <a:xfrm>
            <a:off x="13922021" y="6130648"/>
            <a:ext cx="10461370" cy="1713560"/>
            <a:chOff x="5220888" y="1595367"/>
            <a:chExt cx="3923112" cy="642601"/>
          </a:xfrm>
        </p:grpSpPr>
        <p:sp>
          <p:nvSpPr>
            <p:cNvPr id="920" name="Google Shape;920;g21e641facc6_0_294"/>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1" name="Google Shape;921;g21e641facc6_0_294"/>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922" name="Google Shape;922;g21e641facc6_0_294"/>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923" name="Google Shape;923;g21e641facc6_0_294"/>
          <p:cNvGrpSpPr/>
          <p:nvPr/>
        </p:nvGrpSpPr>
        <p:grpSpPr>
          <a:xfrm>
            <a:off x="13922021" y="4383687"/>
            <a:ext cx="10461370" cy="1713581"/>
            <a:chOff x="5220888" y="940241"/>
            <a:chExt cx="3923112" cy="642609"/>
          </a:xfrm>
        </p:grpSpPr>
        <p:sp>
          <p:nvSpPr>
            <p:cNvPr id="924" name="Google Shape;924;g21e641facc6_0_294"/>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5" name="Google Shape;925;g21e641facc6_0_294"/>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926" name="Google Shape;926;g21e641facc6_0_294"/>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927" name="Google Shape;927;g21e641facc6_0_294"/>
          <p:cNvGrpSpPr/>
          <p:nvPr/>
        </p:nvGrpSpPr>
        <p:grpSpPr>
          <a:xfrm>
            <a:off x="13922021" y="7871116"/>
            <a:ext cx="10461370" cy="1713586"/>
            <a:chOff x="5220888" y="2250475"/>
            <a:chExt cx="3923112" cy="642611"/>
          </a:xfrm>
        </p:grpSpPr>
        <p:sp>
          <p:nvSpPr>
            <p:cNvPr id="928" name="Google Shape;928;g21e641facc6_0_294"/>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9" name="Google Shape;929;g21e641facc6_0_294"/>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930" name="Google Shape;930;g21e641facc6_0_294"/>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931" name="Google Shape;931;g21e641facc6_0_294"/>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g21e641facc6_0_3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937" name="Google Shape;937;g21e641facc6_0_310"/>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41" name="Shape 941"/>
        <p:cNvGrpSpPr/>
        <p:nvPr/>
      </p:nvGrpSpPr>
      <p:grpSpPr>
        <a:xfrm>
          <a:off x="0" y="0"/>
          <a:ext cx="0" cy="0"/>
          <a:chOff x="0" y="0"/>
          <a:chExt cx="0" cy="0"/>
        </a:xfrm>
      </p:grpSpPr>
      <p:pic>
        <p:nvPicPr>
          <p:cNvPr id="942" name="Google Shape;942;g21e641facc6_0_315"/>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943" name="Google Shape;943;g21e641facc6_0_315"/>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944" name="Google Shape;944;g21e641facc6_0_315"/>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3" name="Shape 663"/>
        <p:cNvGrpSpPr/>
        <p:nvPr/>
      </p:nvGrpSpPr>
      <p:grpSpPr>
        <a:xfrm>
          <a:off x="0" y="0"/>
          <a:ext cx="0" cy="0"/>
          <a:chOff x="0" y="0"/>
          <a:chExt cx="0" cy="0"/>
        </a:xfrm>
      </p:grpSpPr>
      <p:grpSp>
        <p:nvGrpSpPr>
          <p:cNvPr id="664" name="Google Shape;664;g21e641facc6_0_2244"/>
          <p:cNvGrpSpPr/>
          <p:nvPr/>
        </p:nvGrpSpPr>
        <p:grpSpPr>
          <a:xfrm>
            <a:off x="13922022" y="5943368"/>
            <a:ext cx="10461370" cy="1713560"/>
            <a:chOff x="5220888" y="1595367"/>
            <a:chExt cx="3923112" cy="642601"/>
          </a:xfrm>
        </p:grpSpPr>
        <p:sp>
          <p:nvSpPr>
            <p:cNvPr id="665" name="Google Shape;665;g21e641facc6_0_2244"/>
            <p:cNvSpPr/>
            <p:nvPr/>
          </p:nvSpPr>
          <p:spPr>
            <a:xfrm flipH="1">
              <a:off x="5911200" y="1595367"/>
              <a:ext cx="3232800" cy="642600"/>
            </a:xfrm>
            <a:prstGeom prst="rect">
              <a:avLst/>
            </a:prstGeom>
            <a:solidFill>
              <a:srgbClr val="B7B7B7"/>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66" name="Google Shape;666;g21e641facc6_0_2244"/>
            <p:cNvSpPr/>
            <p:nvPr/>
          </p:nvSpPr>
          <p:spPr>
            <a:xfrm>
              <a:off x="5970525" y="1672763"/>
              <a:ext cx="27357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667" name="Google Shape;667;g21e641facc6_0_2244"/>
            <p:cNvSpPr/>
            <p:nvPr/>
          </p:nvSpPr>
          <p:spPr>
            <a:xfrm>
              <a:off x="5220888" y="1595368"/>
              <a:ext cx="690000" cy="642600"/>
            </a:xfrm>
            <a:prstGeom prst="rect">
              <a:avLst/>
            </a:prstGeom>
            <a:solidFill>
              <a:srgbClr val="D9D9D9"/>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668" name="Google Shape;668;g21e641facc6_0_2244"/>
          <p:cNvGrpSpPr/>
          <p:nvPr/>
        </p:nvGrpSpPr>
        <p:grpSpPr>
          <a:xfrm>
            <a:off x="13922022" y="4197363"/>
            <a:ext cx="10461370" cy="1713581"/>
            <a:chOff x="5220888" y="940241"/>
            <a:chExt cx="3923112" cy="642609"/>
          </a:xfrm>
        </p:grpSpPr>
        <p:sp>
          <p:nvSpPr>
            <p:cNvPr id="669" name="Google Shape;669;g21e641facc6_0_2244"/>
            <p:cNvSpPr/>
            <p:nvPr/>
          </p:nvSpPr>
          <p:spPr>
            <a:xfrm flipH="1">
              <a:off x="5911200" y="940250"/>
              <a:ext cx="3232800" cy="642600"/>
            </a:xfrm>
            <a:prstGeom prst="rect">
              <a:avLst/>
            </a:prstGeom>
            <a:solidFill>
              <a:srgbClr val="006F35"/>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70" name="Google Shape;670;g21e641facc6_0_2244"/>
            <p:cNvSpPr/>
            <p:nvPr/>
          </p:nvSpPr>
          <p:spPr>
            <a:xfrm>
              <a:off x="5970528" y="1017625"/>
              <a:ext cx="23766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671" name="Google Shape;671;g21e641facc6_0_2244"/>
            <p:cNvSpPr/>
            <p:nvPr/>
          </p:nvSpPr>
          <p:spPr>
            <a:xfrm>
              <a:off x="5220888" y="940241"/>
              <a:ext cx="690000" cy="642600"/>
            </a:xfrm>
            <a:prstGeom prst="rect">
              <a:avLst/>
            </a:prstGeom>
            <a:solidFill>
              <a:srgbClr val="00A54F"/>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672" name="Google Shape;672;g21e641facc6_0_2244"/>
          <p:cNvGrpSpPr/>
          <p:nvPr/>
        </p:nvGrpSpPr>
        <p:grpSpPr>
          <a:xfrm>
            <a:off x="13922022" y="7662682"/>
            <a:ext cx="10461370" cy="1713586"/>
            <a:chOff x="5220888" y="1593503"/>
            <a:chExt cx="3923112" cy="642611"/>
          </a:xfrm>
        </p:grpSpPr>
        <p:sp>
          <p:nvSpPr>
            <p:cNvPr id="673" name="Google Shape;673;g21e641facc6_0_2244"/>
            <p:cNvSpPr/>
            <p:nvPr/>
          </p:nvSpPr>
          <p:spPr>
            <a:xfrm flipH="1">
              <a:off x="5911200" y="1593503"/>
              <a:ext cx="3232800" cy="642600"/>
            </a:xfrm>
            <a:prstGeom prst="rect">
              <a:avLst/>
            </a:prstGeom>
            <a:solidFill>
              <a:srgbClr val="B7B7B7"/>
            </a:solidFill>
            <a:ln>
              <a:noFill/>
            </a:ln>
          </p:spPr>
          <p:txBody>
            <a:bodyPr anchorCtr="0" anchor="ctr" bIns="243850" lIns="243850" spcFirstLastPara="1" rIns="243850" wrap="square" tIns="243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74" name="Google Shape;674;g21e641facc6_0_2244"/>
            <p:cNvSpPr/>
            <p:nvPr/>
          </p:nvSpPr>
          <p:spPr>
            <a:xfrm>
              <a:off x="5970526" y="1653122"/>
              <a:ext cx="2922000" cy="495900"/>
            </a:xfrm>
            <a:prstGeom prst="rect">
              <a:avLst/>
            </a:prstGeom>
            <a:noFill/>
            <a:ln>
              <a:noFill/>
            </a:ln>
          </p:spPr>
          <p:txBody>
            <a:bodyPr anchorCtr="0" anchor="ctr" bIns="243850" lIns="243850" spcFirstLastPara="1" rIns="243850" wrap="square" tIns="24385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675" name="Google Shape;675;g21e641facc6_0_2244"/>
            <p:cNvSpPr/>
            <p:nvPr/>
          </p:nvSpPr>
          <p:spPr>
            <a:xfrm>
              <a:off x="5220888" y="1593514"/>
              <a:ext cx="690000" cy="642600"/>
            </a:xfrm>
            <a:prstGeom prst="rect">
              <a:avLst/>
            </a:prstGeom>
            <a:solidFill>
              <a:srgbClr val="D9D9D9"/>
            </a:solidFill>
            <a:ln>
              <a:noFill/>
            </a:ln>
          </p:spPr>
          <p:txBody>
            <a:bodyPr anchorCtr="0" anchor="ctr" bIns="243850" lIns="243850" spcFirstLastPara="1" rIns="243850" wrap="square" tIns="24385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676" name="Google Shape;676;g21e641facc6_0_2244"/>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pic>
        <p:nvPicPr>
          <p:cNvPr id="681" name="Google Shape;681;g21e641facc6_0_2260"/>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682" name="Google Shape;682;g21e641facc6_0_2260"/>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83" name="Google Shape;683;g21e641facc6_0_2260"/>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84" name="Google Shape;684;g21e641facc6_0_226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685" name="Google Shape;685;g21e641facc6_0_2260"/>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686" name="Google Shape;686;g21e641facc6_0_2260"/>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687" name="Google Shape;687;g21e641facc6_0_2260"/>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688" name="Google Shape;688;g21e641facc6_0_2260"/>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689" name="Google Shape;689;g21e641facc6_0_2260"/>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690" name="Google Shape;690;g21e641facc6_0_2260"/>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691" name="Google Shape;691;g21e641facc6_0_2260"/>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2" name="Google Shape;692;g21e641facc6_0_2260"/>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3" name="Google Shape;693;g21e641facc6_0_2260"/>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4" name="Google Shape;694;g21e641facc6_0_2260"/>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5" name="Google Shape;695;g21e641facc6_0_2260"/>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696" name="Google Shape;696;g21e641facc6_0_2260"/>
          <p:cNvGrpSpPr/>
          <p:nvPr/>
        </p:nvGrpSpPr>
        <p:grpSpPr>
          <a:xfrm>
            <a:off x="10491706" y="3248163"/>
            <a:ext cx="1443395" cy="1443395"/>
            <a:chOff x="1799100" y="325175"/>
            <a:chExt cx="4020600" cy="4020600"/>
          </a:xfrm>
        </p:grpSpPr>
        <p:sp>
          <p:nvSpPr>
            <p:cNvPr id="697" name="Google Shape;697;g21e641facc6_0_2260"/>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8" name="Google Shape;698;g21e641facc6_0_2260"/>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699" name="Google Shape;699;g21e641facc6_0_2260"/>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0" name="Google Shape;700;g21e641facc6_0_2260"/>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01" name="Google Shape;701;g21e641facc6_0_2260"/>
          <p:cNvGrpSpPr/>
          <p:nvPr/>
        </p:nvGrpSpPr>
        <p:grpSpPr>
          <a:xfrm>
            <a:off x="10491526" y="9946423"/>
            <a:ext cx="1443734" cy="1443586"/>
            <a:chOff x="1859375" y="383575"/>
            <a:chExt cx="3899875" cy="3899475"/>
          </a:xfrm>
        </p:grpSpPr>
        <p:sp>
          <p:nvSpPr>
            <p:cNvPr id="702" name="Google Shape;702;g21e641facc6_0_2260"/>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3" name="Google Shape;703;g21e641facc6_0_2260"/>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4" name="Google Shape;704;g21e641facc6_0_2260"/>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5" name="Google Shape;705;g21e641facc6_0_2260"/>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6" name="Google Shape;706;g21e641facc6_0_2260"/>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7" name="Google Shape;707;g21e641facc6_0_2260"/>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8" name="Google Shape;708;g21e641facc6_0_2260"/>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09" name="Google Shape;709;g21e641facc6_0_2260"/>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0" name="Google Shape;710;g21e641facc6_0_2260"/>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1" name="Google Shape;711;g21e641facc6_0_2260"/>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2" name="Google Shape;712;g21e641facc6_0_2260"/>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3" name="Google Shape;713;g21e641facc6_0_2260"/>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4" name="Google Shape;714;g21e641facc6_0_2260"/>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5" name="Google Shape;715;g21e641facc6_0_2260"/>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6" name="Google Shape;716;g21e641facc6_0_2260"/>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7" name="Google Shape;717;g21e641facc6_0_2260"/>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8" name="Google Shape;718;g21e641facc6_0_2260"/>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19" name="Google Shape;719;g21e641facc6_0_2260"/>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0" name="Google Shape;720;g21e641facc6_0_2260"/>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1" name="Google Shape;721;g21e641facc6_0_2260"/>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2" name="Google Shape;722;g21e641facc6_0_2260"/>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3" name="Google Shape;723;g21e641facc6_0_2260"/>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24" name="Google Shape;724;g21e641facc6_0_2260"/>
          <p:cNvGrpSpPr/>
          <p:nvPr/>
        </p:nvGrpSpPr>
        <p:grpSpPr>
          <a:xfrm>
            <a:off x="1832495" y="3266003"/>
            <a:ext cx="1258244" cy="1443135"/>
            <a:chOff x="2024150" y="270925"/>
            <a:chExt cx="3550350" cy="4072050"/>
          </a:xfrm>
        </p:grpSpPr>
        <p:sp>
          <p:nvSpPr>
            <p:cNvPr id="725" name="Google Shape;725;g21e641facc6_0_2260"/>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6" name="Google Shape;726;g21e641facc6_0_2260"/>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7" name="Google Shape;727;g21e641facc6_0_2260"/>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8" name="Google Shape;728;g21e641facc6_0_2260"/>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29" name="Google Shape;729;g21e641facc6_0_2260"/>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730" name="Google Shape;730;g21e641facc6_0_2260"/>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4" name="Shape 734"/>
        <p:cNvGrpSpPr/>
        <p:nvPr/>
      </p:nvGrpSpPr>
      <p:grpSpPr>
        <a:xfrm>
          <a:off x="0" y="0"/>
          <a:ext cx="0" cy="0"/>
          <a:chOff x="0" y="0"/>
          <a:chExt cx="0" cy="0"/>
        </a:xfrm>
      </p:grpSpPr>
      <p:sp>
        <p:nvSpPr>
          <p:cNvPr id="735" name="Google Shape;735;g21e641facc6_0_231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736" name="Google Shape;736;g21e641facc6_0_2313"/>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737" name="Google Shape;737;g21e641facc6_0_2313"/>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738" name="Google Shape;738;g21e641facc6_0_2313"/>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739" name="Google Shape;739;g21e641facc6_0_2313"/>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740" name="Google Shape;740;g21e641facc6_0_2313"/>
          <p:cNvSpPr/>
          <p:nvPr/>
        </p:nvSpPr>
        <p:spPr>
          <a:xfrm rot="-3280680">
            <a:off x="3979001" y="582504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41" name="Google Shape;741;g21e641facc6_0_2313"/>
          <p:cNvGrpSpPr/>
          <p:nvPr/>
        </p:nvGrpSpPr>
        <p:grpSpPr>
          <a:xfrm>
            <a:off x="4596194" y="4969575"/>
            <a:ext cx="6546469" cy="7298584"/>
            <a:chOff x="4184863" y="1520198"/>
            <a:chExt cx="2958454" cy="3298348"/>
          </a:xfrm>
        </p:grpSpPr>
        <p:sp>
          <p:nvSpPr>
            <p:cNvPr id="742" name="Google Shape;742;g21e641facc6_0_2313"/>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3" name="Google Shape;743;g21e641facc6_0_2313"/>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4" name="Google Shape;744;g21e641facc6_0_2313"/>
            <p:cNvSpPr txBox="1"/>
            <p:nvPr/>
          </p:nvSpPr>
          <p:spPr>
            <a:xfrm rot="1307">
              <a:off x="4478343"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745" name="Google Shape;745;g21e641facc6_0_2313"/>
          <p:cNvGrpSpPr/>
          <p:nvPr/>
        </p:nvGrpSpPr>
        <p:grpSpPr>
          <a:xfrm>
            <a:off x="1659527" y="1447835"/>
            <a:ext cx="7288026" cy="7131669"/>
            <a:chOff x="2857731" y="-71333"/>
            <a:chExt cx="3293577" cy="3222916"/>
          </a:xfrm>
        </p:grpSpPr>
        <p:sp>
          <p:nvSpPr>
            <p:cNvPr id="746" name="Google Shape;746;g21e641facc6_0_2313"/>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7" name="Google Shape;747;g21e641facc6_0_2313"/>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48" name="Google Shape;748;g21e641facc6_0_2313"/>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749" name="Google Shape;749;g21e641facc6_0_2313"/>
          <p:cNvGrpSpPr/>
          <p:nvPr/>
        </p:nvGrpSpPr>
        <p:grpSpPr>
          <a:xfrm>
            <a:off x="-327227" y="5333521"/>
            <a:ext cx="7577586" cy="6908976"/>
            <a:chOff x="1959887" y="1684672"/>
            <a:chExt cx="3424433" cy="3122278"/>
          </a:xfrm>
        </p:grpSpPr>
        <p:sp>
          <p:nvSpPr>
            <p:cNvPr id="750" name="Google Shape;750;g21e641facc6_0_2313"/>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1" name="Google Shape;751;g21e641facc6_0_2313"/>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2" name="Google Shape;752;g21e641facc6_0_2313"/>
            <p:cNvSpPr txBox="1"/>
            <p:nvPr/>
          </p:nvSpPr>
          <p:spPr>
            <a:xfrm flipH="1" rot="121605">
              <a:off x="3085416" y="3179332"/>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753" name="Google Shape;753;g21e641facc6_0_2313"/>
          <p:cNvGrpSpPr/>
          <p:nvPr/>
        </p:nvGrpSpPr>
        <p:grpSpPr>
          <a:xfrm>
            <a:off x="10817118" y="3493804"/>
            <a:ext cx="1164803" cy="1222233"/>
            <a:chOff x="1230625" y="2035900"/>
            <a:chExt cx="436812" cy="458349"/>
          </a:xfrm>
        </p:grpSpPr>
        <p:sp>
          <p:nvSpPr>
            <p:cNvPr id="754" name="Google Shape;754;g21e641facc6_0_2313"/>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5" name="Google Shape;755;g21e641facc6_0_2313"/>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756" name="Google Shape;756;g21e641facc6_0_2313"/>
          <p:cNvGrpSpPr/>
          <p:nvPr/>
        </p:nvGrpSpPr>
        <p:grpSpPr>
          <a:xfrm>
            <a:off x="10817118" y="6018137"/>
            <a:ext cx="1164803" cy="1222233"/>
            <a:chOff x="1230625" y="2035900"/>
            <a:chExt cx="436812" cy="458349"/>
          </a:xfrm>
        </p:grpSpPr>
        <p:sp>
          <p:nvSpPr>
            <p:cNvPr id="757" name="Google Shape;757;g21e641facc6_0_2313"/>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8" name="Google Shape;758;g21e641facc6_0_2313"/>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759" name="Google Shape;759;g21e641facc6_0_2313"/>
          <p:cNvGrpSpPr/>
          <p:nvPr/>
        </p:nvGrpSpPr>
        <p:grpSpPr>
          <a:xfrm>
            <a:off x="10817118" y="8299004"/>
            <a:ext cx="1164803" cy="1222233"/>
            <a:chOff x="1230625" y="2035900"/>
            <a:chExt cx="436812" cy="458349"/>
          </a:xfrm>
        </p:grpSpPr>
        <p:sp>
          <p:nvSpPr>
            <p:cNvPr id="760" name="Google Shape;760;g21e641facc6_0_2313"/>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1" name="Google Shape;761;g21e641facc6_0_2313"/>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762" name="Google Shape;762;g21e641facc6_0_2313"/>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763" name="Google Shape;763;g21e641facc6_0_2313"/>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764" name="Google Shape;764;g21e641facc6_0_2313"/>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65" name="Google Shape;765;g21e641facc6_0_2313"/>
          <p:cNvGrpSpPr/>
          <p:nvPr/>
        </p:nvGrpSpPr>
        <p:grpSpPr>
          <a:xfrm>
            <a:off x="2238975" y="6947172"/>
            <a:ext cx="1164717" cy="1113501"/>
            <a:chOff x="1816375" y="421750"/>
            <a:chExt cx="3986025" cy="3810750"/>
          </a:xfrm>
        </p:grpSpPr>
        <p:sp>
          <p:nvSpPr>
            <p:cNvPr id="766" name="Google Shape;766;g21e641facc6_0_2313"/>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7" name="Google Shape;767;g21e641facc6_0_2313"/>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8" name="Google Shape;768;g21e641facc6_0_2313"/>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9" name="Google Shape;769;g21e641facc6_0_2313"/>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0" name="Google Shape;770;g21e641facc6_0_2313"/>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1" name="Google Shape;771;g21e641facc6_0_2313"/>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72" name="Google Shape;772;g21e641facc6_0_2313"/>
          <p:cNvGrpSpPr/>
          <p:nvPr/>
        </p:nvGrpSpPr>
        <p:grpSpPr>
          <a:xfrm>
            <a:off x="3670627" y="4504339"/>
            <a:ext cx="925647" cy="902842"/>
            <a:chOff x="1926700" y="499125"/>
            <a:chExt cx="3744525" cy="3652275"/>
          </a:xfrm>
        </p:grpSpPr>
        <p:sp>
          <p:nvSpPr>
            <p:cNvPr id="773" name="Google Shape;773;g21e641facc6_0_2313"/>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4" name="Google Shape;774;g21e641facc6_0_2313"/>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5" name="Google Shape;775;g21e641facc6_0_2313"/>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6" name="Google Shape;776;g21e641facc6_0_2313"/>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7" name="Google Shape;777;g21e641facc6_0_2313"/>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8" name="Google Shape;778;g21e641facc6_0_2313"/>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9" name="Google Shape;779;g21e641facc6_0_2313"/>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0" name="Google Shape;780;g21e641facc6_0_2313"/>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4" name="Shape 784"/>
        <p:cNvGrpSpPr/>
        <p:nvPr/>
      </p:nvGrpSpPr>
      <p:grpSpPr>
        <a:xfrm>
          <a:off x="0" y="0"/>
          <a:ext cx="0" cy="0"/>
          <a:chOff x="0" y="0"/>
          <a:chExt cx="0" cy="0"/>
        </a:xfrm>
      </p:grpSpPr>
      <p:sp>
        <p:nvSpPr>
          <p:cNvPr id="785" name="Google Shape;785;g21e641facc6_0_236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786" name="Google Shape;786;g21e641facc6_0_2362"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787" name="Google Shape;787;g21e641facc6_0_2362"/>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788" name="Google Shape;788;g21e641facc6_0_2362"/>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789" name="Google Shape;789;g21e641facc6_0_2362"/>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790" name="Google Shape;790;g21e641facc6_0_2362"/>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791" name="Google Shape;791;g21e641facc6_0_2362"/>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792" name="Google Shape;792;g21e641facc6_0_2362"/>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793" name="Google Shape;793;g21e641facc6_0_2362"/>
          <p:cNvPicPr preferRelativeResize="0"/>
          <p:nvPr/>
        </p:nvPicPr>
        <p:blipFill rotWithShape="1">
          <a:blip r:embed="rId5">
            <a:alphaModFix/>
          </a:blip>
          <a:srcRect b="0" l="0" r="0" t="0"/>
          <a:stretch/>
        </p:blipFill>
        <p:spPr>
          <a:xfrm>
            <a:off x="885853" y="9655517"/>
            <a:ext cx="1509053" cy="978609"/>
          </a:xfrm>
          <a:prstGeom prst="rect">
            <a:avLst/>
          </a:prstGeom>
          <a:noFill/>
          <a:ln>
            <a:noFill/>
          </a:ln>
        </p:spPr>
      </p:pic>
      <p:pic>
        <p:nvPicPr>
          <p:cNvPr id="794" name="Google Shape;794;g21e641facc6_0_2362"/>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795" name="Google Shape;795;g21e641facc6_0_2362"/>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796" name="Google Shape;796;g21e641facc6_0_2362"/>
          <p:cNvPicPr preferRelativeResize="0"/>
          <p:nvPr/>
        </p:nvPicPr>
        <p:blipFill rotWithShape="1">
          <a:blip r:embed="rId8">
            <a:alphaModFix/>
          </a:blip>
          <a:srcRect b="5390" l="2450" r="59898" t="3700"/>
          <a:stretch/>
        </p:blipFill>
        <p:spPr>
          <a:xfrm>
            <a:off x="8616155" y="9575301"/>
            <a:ext cx="1132527" cy="1139039"/>
          </a:xfrm>
          <a:prstGeom prst="rect">
            <a:avLst/>
          </a:prstGeom>
          <a:noFill/>
          <a:ln>
            <a:noFill/>
          </a:ln>
        </p:spPr>
      </p:pic>
      <p:grpSp>
        <p:nvGrpSpPr>
          <p:cNvPr id="797" name="Google Shape;797;g21e641facc6_0_2362"/>
          <p:cNvGrpSpPr/>
          <p:nvPr/>
        </p:nvGrpSpPr>
        <p:grpSpPr>
          <a:xfrm>
            <a:off x="2480885" y="3009405"/>
            <a:ext cx="998760" cy="1132810"/>
            <a:chOff x="1455650" y="408650"/>
            <a:chExt cx="4305000" cy="4882800"/>
          </a:xfrm>
        </p:grpSpPr>
        <p:sp>
          <p:nvSpPr>
            <p:cNvPr id="798" name="Google Shape;798;g21e641facc6_0_2362"/>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9" name="Google Shape;799;g21e641facc6_0_2362"/>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00" name="Google Shape;800;g21e641facc6_0_2362"/>
          <p:cNvGrpSpPr/>
          <p:nvPr/>
        </p:nvGrpSpPr>
        <p:grpSpPr>
          <a:xfrm>
            <a:off x="6007842" y="3061195"/>
            <a:ext cx="999311" cy="1082161"/>
            <a:chOff x="1818775" y="407450"/>
            <a:chExt cx="4509525" cy="4883400"/>
          </a:xfrm>
        </p:grpSpPr>
        <p:sp>
          <p:nvSpPr>
            <p:cNvPr id="801" name="Google Shape;801;g21e641facc6_0_2362"/>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2" name="Google Shape;802;g21e641facc6_0_2362"/>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03" name="Google Shape;803;g21e641facc6_0_2362"/>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804" name="Google Shape;804;g21e641facc6_0_2362"/>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g21e641facc6_0_2385"/>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810" name="Google Shape;810;g21e641facc6_0_2385"/>
          <p:cNvSpPr/>
          <p:nvPr/>
        </p:nvSpPr>
        <p:spPr>
          <a:xfrm>
            <a:off x="6325425" y="2935000"/>
            <a:ext cx="14512200" cy="15276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811" name="Google Shape;811;g21e641facc6_0_2385"/>
          <p:cNvSpPr/>
          <p:nvPr/>
        </p:nvSpPr>
        <p:spPr>
          <a:xfrm>
            <a:off x="6408727" y="5654725"/>
            <a:ext cx="14428800" cy="18330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812" name="Google Shape;812;g21e641facc6_0_2385"/>
          <p:cNvSpPr/>
          <p:nvPr/>
        </p:nvSpPr>
        <p:spPr>
          <a:xfrm>
            <a:off x="6325425" y="8234925"/>
            <a:ext cx="14512200" cy="15276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813" name="Google Shape;813;g21e641facc6_0_2385"/>
          <p:cNvSpPr/>
          <p:nvPr/>
        </p:nvSpPr>
        <p:spPr>
          <a:xfrm>
            <a:off x="6408723" y="10733375"/>
            <a:ext cx="14428800" cy="2119200"/>
          </a:xfrm>
          <a:prstGeom prst="rect">
            <a:avLst/>
          </a:prstGeom>
          <a:noFill/>
          <a:ln>
            <a:noFill/>
          </a:ln>
        </p:spPr>
        <p:txBody>
          <a:bodyPr anchorCtr="0" anchor="t" bIns="121900" lIns="243800" spcFirstLastPara="1" rIns="243800" wrap="square" tIns="121900">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814" name="Google Shape;814;g21e641facc6_0_2385"/>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815" name="Google Shape;815;g21e641facc6_0_2385"/>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816" name="Google Shape;816;g21e641facc6_0_2385"/>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pSp>
        <p:nvGrpSpPr>
          <p:cNvPr id="821" name="Google Shape;821;g21e641facc6_0_2399"/>
          <p:cNvGrpSpPr/>
          <p:nvPr/>
        </p:nvGrpSpPr>
        <p:grpSpPr>
          <a:xfrm>
            <a:off x="13922021" y="7887347"/>
            <a:ext cx="10461370" cy="1713560"/>
            <a:chOff x="5220888" y="1595367"/>
            <a:chExt cx="3923112" cy="642601"/>
          </a:xfrm>
        </p:grpSpPr>
        <p:sp>
          <p:nvSpPr>
            <p:cNvPr id="822" name="Google Shape;822;g21e641facc6_0_2399"/>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3" name="Google Shape;823;g21e641facc6_0_2399"/>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824" name="Google Shape;824;g21e641facc6_0_2399"/>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825" name="Google Shape;825;g21e641facc6_0_2399"/>
          <p:cNvGrpSpPr/>
          <p:nvPr/>
        </p:nvGrpSpPr>
        <p:grpSpPr>
          <a:xfrm>
            <a:off x="13922021" y="4383687"/>
            <a:ext cx="10461370" cy="1713581"/>
            <a:chOff x="5220888" y="940241"/>
            <a:chExt cx="3923112" cy="642609"/>
          </a:xfrm>
        </p:grpSpPr>
        <p:sp>
          <p:nvSpPr>
            <p:cNvPr id="826" name="Google Shape;826;g21e641facc6_0_2399"/>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7" name="Google Shape;827;g21e641facc6_0_2399"/>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828" name="Google Shape;828;g21e641facc6_0_2399"/>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829" name="Google Shape;829;g21e641facc6_0_2399"/>
          <p:cNvGrpSpPr/>
          <p:nvPr/>
        </p:nvGrpSpPr>
        <p:grpSpPr>
          <a:xfrm>
            <a:off x="13922018" y="6145196"/>
            <a:ext cx="10461370" cy="1713586"/>
            <a:chOff x="5220888" y="2250475"/>
            <a:chExt cx="3923112" cy="642611"/>
          </a:xfrm>
        </p:grpSpPr>
        <p:sp>
          <p:nvSpPr>
            <p:cNvPr id="830" name="Google Shape;830;g21e641facc6_0_2399"/>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1" name="Google Shape;831;g21e641facc6_0_2399"/>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832" name="Google Shape;832;g21e641facc6_0_2399"/>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833" name="Google Shape;833;g21e641facc6_0_2399"/>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21e641facc6_0_1802"/>
          <p:cNvSpPr txBox="1"/>
          <p:nvPr>
            <p:ph idx="1" type="body"/>
          </p:nvPr>
        </p:nvSpPr>
        <p:spPr>
          <a:xfrm>
            <a:off x="10529900" y="5384975"/>
            <a:ext cx="10858200" cy="4890900"/>
          </a:xfrm>
          <a:prstGeom prst="rect">
            <a:avLst/>
          </a:prstGeom>
          <a:noFill/>
          <a:ln>
            <a:noFill/>
          </a:ln>
        </p:spPr>
        <p:txBody>
          <a:bodyPr anchorCtr="0" anchor="t" bIns="243800" lIns="243800" spcFirstLastPara="1" rIns="243800" wrap="square" tIns="243800">
            <a:normAutofit/>
          </a:bodyPr>
          <a:lstStyle/>
          <a:p>
            <a:pPr indent="0" lvl="0" marL="0" rtl="0" algn="l">
              <a:lnSpc>
                <a:spcPct val="150000"/>
              </a:lnSpc>
              <a:spcBef>
                <a:spcPts val="0"/>
              </a:spcBef>
              <a:spcAft>
                <a:spcPts val="0"/>
              </a:spcAft>
              <a:buSzPts val="4800"/>
              <a:buNone/>
            </a:pPr>
            <a:r>
              <a:rPr lang="en-US" sz="2700">
                <a:solidFill>
                  <a:schemeClr val="dk1"/>
                </a:solidFill>
                <a:latin typeface="Roboto Light"/>
                <a:ea typeface="Roboto Light"/>
                <a:cs typeface="Roboto Light"/>
                <a:sym typeface="Roboto Light"/>
              </a:rPr>
              <a:t>IMPLEMENTING AGENCY: </a:t>
            </a:r>
            <a:r>
              <a:rPr b="1" lang="en-US" sz="2700">
                <a:solidFill>
                  <a:schemeClr val="dk1"/>
                </a:solidFill>
              </a:rPr>
              <a:t>NATIONAL IRRIGATION AUTHORITY</a:t>
            </a:r>
            <a:endParaRPr b="1" sz="2700">
              <a:solidFill>
                <a:schemeClr val="dk1"/>
              </a:solidFill>
            </a:endParaRPr>
          </a:p>
          <a:p>
            <a:pPr indent="0" lvl="0" marL="0" rtl="0" algn="l">
              <a:lnSpc>
                <a:spcPct val="150000"/>
              </a:lnSpc>
              <a:spcBef>
                <a:spcPts val="1000"/>
              </a:spcBef>
              <a:spcAft>
                <a:spcPts val="0"/>
              </a:spcAft>
              <a:buSzPts val="4800"/>
              <a:buNone/>
            </a:pPr>
            <a:r>
              <a:t/>
            </a:r>
            <a:endParaRPr sz="2700">
              <a:solidFill>
                <a:schemeClr val="dk1"/>
              </a:solidFill>
              <a:latin typeface="Roboto Light"/>
              <a:ea typeface="Roboto Light"/>
              <a:cs typeface="Roboto Light"/>
              <a:sym typeface="Roboto Light"/>
            </a:endParaRPr>
          </a:p>
          <a:p>
            <a:pPr indent="0" lvl="0" marL="0" rtl="0" algn="l">
              <a:lnSpc>
                <a:spcPct val="150000"/>
              </a:lnSpc>
              <a:spcBef>
                <a:spcPts val="1000"/>
              </a:spcBef>
              <a:spcAft>
                <a:spcPts val="0"/>
              </a:spcAft>
              <a:buSzPts val="4800"/>
              <a:buNone/>
            </a:pPr>
            <a:r>
              <a:rPr lang="en-US" sz="2700">
                <a:solidFill>
                  <a:schemeClr val="dk1"/>
                </a:solidFill>
                <a:latin typeface="Roboto Light"/>
                <a:ea typeface="Roboto Light"/>
                <a:cs typeface="Roboto Light"/>
                <a:sym typeface="Roboto Light"/>
              </a:rPr>
              <a:t>INVESTMENT VALUE: </a:t>
            </a:r>
            <a:r>
              <a:rPr b="1" lang="en-US" sz="2700">
                <a:solidFill>
                  <a:schemeClr val="dk1"/>
                </a:solidFill>
              </a:rPr>
              <a:t>USD 5.455 Million  </a:t>
            </a:r>
            <a:endParaRPr b="1" sz="2700">
              <a:solidFill>
                <a:schemeClr val="dk1"/>
              </a:solidFill>
            </a:endParaRPr>
          </a:p>
          <a:p>
            <a:pPr indent="0" lvl="0" marL="0" rtl="0" algn="l">
              <a:lnSpc>
                <a:spcPct val="150000"/>
              </a:lnSpc>
              <a:spcBef>
                <a:spcPts val="0"/>
              </a:spcBef>
              <a:spcAft>
                <a:spcPts val="0"/>
              </a:spcAft>
              <a:buSzPts val="4800"/>
              <a:buNone/>
            </a:pPr>
            <a:r>
              <a:t/>
            </a:r>
            <a:endParaRPr b="1" sz="2700">
              <a:solidFill>
                <a:schemeClr val="dk1"/>
              </a:solidFill>
            </a:endParaRPr>
          </a:p>
          <a:p>
            <a:pPr indent="0" lvl="0" marL="0" rtl="0" algn="l">
              <a:lnSpc>
                <a:spcPct val="200000"/>
              </a:lnSpc>
              <a:spcBef>
                <a:spcPts val="2000"/>
              </a:spcBef>
              <a:spcAft>
                <a:spcPts val="0"/>
              </a:spcAft>
              <a:buSzPts val="4800"/>
              <a:buNone/>
            </a:pPr>
            <a:r>
              <a:rPr lang="en-US" sz="2700">
                <a:solidFill>
                  <a:schemeClr val="dk1"/>
                </a:solidFill>
                <a:latin typeface="Roboto Light"/>
                <a:ea typeface="Roboto Light"/>
                <a:cs typeface="Roboto Light"/>
                <a:sym typeface="Roboto Light"/>
              </a:rPr>
              <a:t>INVESTMENT STRUCTURE: </a:t>
            </a:r>
            <a:r>
              <a:rPr b="1" lang="en-US" sz="2700">
                <a:solidFill>
                  <a:schemeClr val="dk1"/>
                </a:solidFill>
              </a:rPr>
              <a:t>PUBLIC PRIVATE PARTNERSHIP (PPP)</a:t>
            </a:r>
            <a:endParaRPr b="1" sz="2700">
              <a:solidFill>
                <a:schemeClr val="dk1"/>
              </a:solidFill>
            </a:endParaRPr>
          </a:p>
        </p:txBody>
      </p:sp>
      <p:sp>
        <p:nvSpPr>
          <p:cNvPr id="839" name="Google Shape;839;g21e641facc6_0_180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840" name="Google Shape;840;g21e641facc6_0_1802"/>
          <p:cNvSpPr txBox="1"/>
          <p:nvPr/>
        </p:nvSpPr>
        <p:spPr>
          <a:xfrm>
            <a:off x="831200" y="1756925"/>
            <a:ext cx="206733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chemeClr val="dk1"/>
              </a:buClr>
              <a:buSzPts val="1100"/>
              <a:buFont typeface="Arial"/>
              <a:buNone/>
            </a:pPr>
            <a:r>
              <a:rPr b="0" i="0" lang="en-US" sz="3800" u="none" cap="none" strike="noStrike">
                <a:solidFill>
                  <a:srgbClr val="B02C20"/>
                </a:solidFill>
                <a:latin typeface="Roboto Medium"/>
                <a:ea typeface="Roboto Medium"/>
                <a:cs typeface="Roboto Medium"/>
                <a:sym typeface="Roboto Medium"/>
              </a:rPr>
              <a:t>Project Name: PROPOSED THUCI DAM PROJECT</a:t>
            </a:r>
            <a:endParaRPr b="0" i="0" sz="3800" u="none" cap="none" strike="noStrike">
              <a:solidFill>
                <a:srgbClr val="B02C20"/>
              </a:solidFill>
              <a:latin typeface="Roboto Medium"/>
              <a:ea typeface="Roboto Medium"/>
              <a:cs typeface="Roboto Medium"/>
              <a:sym typeface="Roboto Medium"/>
            </a:endParaRPr>
          </a:p>
        </p:txBody>
      </p:sp>
      <p:sp>
        <p:nvSpPr>
          <p:cNvPr id="841" name="Google Shape;841;g21e641facc6_0_1802"/>
          <p:cNvSpPr/>
          <p:nvPr/>
        </p:nvSpPr>
        <p:spPr>
          <a:xfrm>
            <a:off x="9128178" y="841994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21e641facc6_0_1802"/>
          <p:cNvSpPr/>
          <p:nvPr/>
        </p:nvSpPr>
        <p:spPr>
          <a:xfrm>
            <a:off x="9108840" y="6742308"/>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3" name="Google Shape;843;g21e641facc6_0_1802"/>
          <p:cNvGrpSpPr/>
          <p:nvPr/>
        </p:nvGrpSpPr>
        <p:grpSpPr>
          <a:xfrm>
            <a:off x="9108751" y="5044711"/>
            <a:ext cx="1164803" cy="1164771"/>
            <a:chOff x="1230625" y="2035900"/>
            <a:chExt cx="436812" cy="436800"/>
          </a:xfrm>
        </p:grpSpPr>
        <p:sp>
          <p:nvSpPr>
            <p:cNvPr id="844" name="Google Shape;844;g21e641facc6_0_1802"/>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21e641facc6_0_1802"/>
            <p:cNvSpPr txBox="1"/>
            <p:nvPr/>
          </p:nvSpPr>
          <p:spPr>
            <a:xfrm>
              <a:off x="1230625" y="2060897"/>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grpSp>
      <p:pic>
        <p:nvPicPr>
          <p:cNvPr id="846" name="Google Shape;846;g21e641facc6_0_1802"/>
          <p:cNvPicPr preferRelativeResize="0"/>
          <p:nvPr/>
        </p:nvPicPr>
        <p:blipFill rotWithShape="1">
          <a:blip r:embed="rId3">
            <a:alphaModFix amt="70000"/>
          </a:blip>
          <a:srcRect b="0" l="0" r="0" t="0"/>
          <a:stretch/>
        </p:blipFill>
        <p:spPr>
          <a:xfrm>
            <a:off x="9412208" y="6979866"/>
            <a:ext cx="596534" cy="596534"/>
          </a:xfrm>
          <a:prstGeom prst="rect">
            <a:avLst/>
          </a:prstGeom>
          <a:noFill/>
          <a:ln>
            <a:noFill/>
          </a:ln>
        </p:spPr>
      </p:pic>
      <p:cxnSp>
        <p:nvCxnSpPr>
          <p:cNvPr id="847" name="Google Shape;847;g21e641facc6_0_1802"/>
          <p:cNvCxnSpPr/>
          <p:nvPr/>
        </p:nvCxnSpPr>
        <p:spPr>
          <a:xfrm rot="10800000">
            <a:off x="9057433" y="8065554"/>
            <a:ext cx="11239800" cy="0"/>
          </a:xfrm>
          <a:prstGeom prst="straightConnector1">
            <a:avLst/>
          </a:prstGeom>
          <a:noFill/>
          <a:ln cap="flat" cmpd="sng" w="9525">
            <a:solidFill>
              <a:srgbClr val="D9D9D9"/>
            </a:solidFill>
            <a:prstDash val="solid"/>
            <a:round/>
            <a:headEnd len="sm" w="sm" type="none"/>
            <a:tailEnd len="sm" w="sm" type="none"/>
          </a:ln>
        </p:spPr>
      </p:cxnSp>
      <p:grpSp>
        <p:nvGrpSpPr>
          <p:cNvPr id="848" name="Google Shape;848;g21e641facc6_0_1802"/>
          <p:cNvGrpSpPr/>
          <p:nvPr/>
        </p:nvGrpSpPr>
        <p:grpSpPr>
          <a:xfrm>
            <a:off x="2060375" y="3493204"/>
            <a:ext cx="5286172" cy="6678643"/>
            <a:chOff x="408950" y="1199450"/>
            <a:chExt cx="2991608" cy="3779651"/>
          </a:xfrm>
        </p:grpSpPr>
        <p:pic>
          <p:nvPicPr>
            <p:cNvPr id="849" name="Google Shape;849;g21e641facc6_0_1802"/>
            <p:cNvPicPr preferRelativeResize="0"/>
            <p:nvPr/>
          </p:nvPicPr>
          <p:blipFill rotWithShape="1">
            <a:blip r:embed="rId4">
              <a:alphaModFix/>
            </a:blip>
            <a:srcRect b="0" l="0" r="0" t="0"/>
            <a:stretch/>
          </p:blipFill>
          <p:spPr>
            <a:xfrm>
              <a:off x="408950" y="1199450"/>
              <a:ext cx="2991608" cy="3779651"/>
            </a:xfrm>
            <a:prstGeom prst="rect">
              <a:avLst/>
            </a:prstGeom>
            <a:noFill/>
            <a:ln>
              <a:noFill/>
            </a:ln>
          </p:spPr>
        </p:pic>
        <p:sp>
          <p:nvSpPr>
            <p:cNvPr id="850" name="Google Shape;850;g21e641facc6_0_1802"/>
            <p:cNvSpPr/>
            <p:nvPr/>
          </p:nvSpPr>
          <p:spPr>
            <a:xfrm>
              <a:off x="1704655" y="2963108"/>
              <a:ext cx="400200" cy="4002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1" name="Google Shape;851;g21e641facc6_0_1802"/>
            <p:cNvPicPr preferRelativeResize="0"/>
            <p:nvPr/>
          </p:nvPicPr>
          <p:blipFill rotWithShape="1">
            <a:blip r:embed="rId5">
              <a:alphaModFix/>
            </a:blip>
            <a:srcRect b="0" l="0" r="0" t="0"/>
            <a:stretch/>
          </p:blipFill>
          <p:spPr>
            <a:xfrm>
              <a:off x="1792905" y="2963134"/>
              <a:ext cx="223700" cy="266304"/>
            </a:xfrm>
            <a:prstGeom prst="rect">
              <a:avLst/>
            </a:prstGeom>
            <a:noFill/>
            <a:ln>
              <a:noFill/>
            </a:ln>
          </p:spPr>
        </p:pic>
      </p:grpSp>
      <p:sp>
        <p:nvSpPr>
          <p:cNvPr id="852" name="Google Shape;852;g21e641facc6_0_1802"/>
          <p:cNvSpPr/>
          <p:nvPr/>
        </p:nvSpPr>
        <p:spPr>
          <a:xfrm>
            <a:off x="5201675" y="6559500"/>
            <a:ext cx="3335100" cy="597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A54F"/>
                </a:solidFill>
                <a:latin typeface="Roboto"/>
                <a:ea typeface="Roboto"/>
                <a:cs typeface="Roboto"/>
                <a:sym typeface="Roboto"/>
              </a:rPr>
              <a:t>EMBU COUNTY</a:t>
            </a:r>
            <a:endParaRPr b="0" i="0" sz="1600" u="none" cap="none" strike="noStrike">
              <a:solidFill>
                <a:srgbClr val="595959"/>
              </a:solidFill>
              <a:latin typeface="Roboto"/>
              <a:ea typeface="Roboto"/>
              <a:cs typeface="Roboto"/>
              <a:sym typeface="Roboto"/>
            </a:endParaRPr>
          </a:p>
        </p:txBody>
      </p:sp>
      <p:sp>
        <p:nvSpPr>
          <p:cNvPr id="853" name="Google Shape;853;g21e641facc6_0_1802"/>
          <p:cNvSpPr txBox="1"/>
          <p:nvPr/>
        </p:nvSpPr>
        <p:spPr>
          <a:xfrm>
            <a:off x="9128164" y="8598980"/>
            <a:ext cx="1164600" cy="1003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cxnSp>
        <p:nvCxnSpPr>
          <p:cNvPr id="854" name="Google Shape;854;g21e641facc6_0_1802"/>
          <p:cNvCxnSpPr/>
          <p:nvPr/>
        </p:nvCxnSpPr>
        <p:spPr>
          <a:xfrm rot="10800000">
            <a:off x="9057433" y="6609592"/>
            <a:ext cx="112398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21e641facc6_0_1566"/>
          <p:cNvSpPr txBox="1"/>
          <p:nvPr/>
        </p:nvSpPr>
        <p:spPr>
          <a:xfrm>
            <a:off x="1773425" y="2606175"/>
            <a:ext cx="13536300" cy="10256700"/>
          </a:xfrm>
          <a:prstGeom prst="rect">
            <a:avLst/>
          </a:prstGeom>
          <a:noFill/>
          <a:ln>
            <a:noFill/>
          </a:ln>
        </p:spPr>
        <p:txBody>
          <a:bodyPr anchorCtr="0" anchor="t" bIns="182850" lIns="182850" spcFirstLastPara="1" rIns="182850" wrap="square" tIns="182850">
            <a:noAutofit/>
          </a:bodyPr>
          <a:lstStyle/>
          <a:p>
            <a:pPr indent="-400050" lvl="0" marL="1028700" marR="0" rtl="0" algn="l">
              <a:lnSpc>
                <a:spcPct val="150000"/>
              </a:lnSpc>
              <a:spcBef>
                <a:spcPts val="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Runyenjes and  Manyatta sub counties in Embu County are  currently served by Embu Water and Sanitation Company (EWASCO).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population of the two sub counties has grown over the years with current estimate at 106,000.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This has resulted in an increased demand for water for irrigation and domestic use that far exceeds the production capacity of the existing water supply system.  </a:t>
            </a:r>
            <a:endParaRPr b="0" i="0" sz="2700" u="none" cap="none" strike="noStrike">
              <a:solidFill>
                <a:srgbClr val="434343"/>
              </a:solidFill>
              <a:latin typeface="Roboto Light"/>
              <a:ea typeface="Roboto Light"/>
              <a:cs typeface="Roboto Light"/>
              <a:sym typeface="Roboto Light"/>
            </a:endParaRPr>
          </a:p>
          <a:p>
            <a:pPr indent="-400050" lvl="0" marL="1028700" marR="0" rtl="0" algn="l">
              <a:lnSpc>
                <a:spcPct val="150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As a result, there is a pressing need to upgrade the water supply infrastructure in area to ensure that the growing population has access to clean and reliable water supply.</a:t>
            </a:r>
            <a:endParaRPr b="0" i="0" sz="2700" u="none" cap="none" strike="noStrike">
              <a:solidFill>
                <a:srgbClr val="434343"/>
              </a:solidFill>
              <a:latin typeface="Roboto Light"/>
              <a:ea typeface="Roboto Light"/>
              <a:cs typeface="Roboto Light"/>
              <a:sym typeface="Roboto Light"/>
            </a:endParaRPr>
          </a:p>
        </p:txBody>
      </p:sp>
      <p:sp>
        <p:nvSpPr>
          <p:cNvPr id="860" name="Google Shape;860;g21e641facc6_0_156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2021-08-18T08:07:40Z</dcterms:created>
  <dc:creator>Jkaria</dc:creator>
</cp:coreProperties>
</file>