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83.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82.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7" r:id="rId7"/>
    <p:sldMasterId id="2147483683" r:id="rId8"/>
    <p:sldMasterId id="2147483701" r:id="rId9"/>
    <p:sldMasterId id="2147483716" r:id="rId10"/>
    <p:sldMasterId id="2147483730" r:id="rId11"/>
  </p:sldMasterIdLst>
  <p:notesMasterIdLst>
    <p:notesMasterId r:id="rId12"/>
  </p:notesMasterIdLst>
  <p:sldIdLst>
    <p:sldId id="256"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Lst>
  <p:sldSz cy="13716000" cx="24384000"/>
  <p:notesSz cx="9144000" cy="5143500"/>
  <p:embeddedFontLst>
    <p:embeddedFont>
      <p:font typeface="Roboto Black"/>
      <p:bold r:id="rId33"/>
      <p:boldItalic r:id="rId34"/>
    </p:embeddedFont>
    <p:embeddedFont>
      <p:font typeface="Roboto Thin"/>
      <p:regular r:id="rId35"/>
      <p:bold r:id="rId36"/>
      <p:italic r:id="rId37"/>
      <p:boldItalic r:id="rId38"/>
    </p:embeddedFont>
    <p:embeddedFont>
      <p:font typeface="Roboto"/>
      <p:regular r:id="rId39"/>
      <p:bold r:id="rId40"/>
      <p:italic r:id="rId41"/>
      <p:boldItalic r:id="rId42"/>
    </p:embeddedFont>
    <p:embeddedFont>
      <p:font typeface="Roboto Medium"/>
      <p:regular r:id="rId43"/>
      <p:bold r:id="rId44"/>
      <p:italic r:id="rId45"/>
      <p:boldItalic r:id="rId46"/>
    </p:embeddedFont>
    <p:embeddedFont>
      <p:font typeface="Roboto Light"/>
      <p:regular r:id="rId47"/>
      <p:bold r:id="rId48"/>
      <p:italic r:id="rId49"/>
      <p:boldItalic r:id="rId50"/>
    </p:embeddedFont>
    <p:embeddedFont>
      <p:font typeface="Gill Sans"/>
      <p:regular r:id="rId51"/>
      <p:bold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7680">
          <p15:clr>
            <a:srgbClr val="A4A3A4"/>
          </p15:clr>
        </p15:guide>
        <p15:guide id="2" pos="524">
          <p15:clr>
            <a:srgbClr val="A4A3A4"/>
          </p15:clr>
        </p15:guide>
        <p15:guide id="3" orient="horz" pos="1231">
          <p15:clr>
            <a:srgbClr val="9AA0A6"/>
          </p15:clr>
        </p15:guide>
        <p15:guide id="4" pos="3528">
          <p15:clr>
            <a:srgbClr val="9AA0A6"/>
          </p15:clr>
        </p15:guide>
      </p15:sldGuideLst>
    </p:ext>
    <p:ext uri="http://customooxmlschemas.google.com/">
      <go:slidesCustomData xmlns:go="http://customooxmlschemas.google.com/" r:id="rId53" roundtripDataSignature="AMtx7miGKrkmW7sqOL02E8q1fAnOLKeQ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B411712-A682-43BE-B011-4B566169AF4A}">
  <a:tblStyle styleId="{1B411712-A682-43BE-B011-4B566169AF4A}" styleName="Table_0">
    <a:wholeTbl>
      <a:tcTxStyle b="off" i="off">
        <a:font>
          <a:latin typeface="Calibri"/>
          <a:ea typeface="Calibri"/>
          <a:cs typeface="Calibri"/>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279FB17-1AD4-4179-A515-B8328D5A2F9D}"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680" orient="horz"/>
        <p:guide pos="524"/>
        <p:guide pos="1231" orient="horz"/>
        <p:guide pos="352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bold.fntdata"/><Relationship Id="rId42" Type="http://schemas.openxmlformats.org/officeDocument/2006/relationships/font" Target="fonts/Roboto-boldItalic.fntdata"/><Relationship Id="rId41" Type="http://schemas.openxmlformats.org/officeDocument/2006/relationships/font" Target="fonts/Roboto-italic.fntdata"/><Relationship Id="rId44" Type="http://schemas.openxmlformats.org/officeDocument/2006/relationships/font" Target="fonts/RobotoMedium-bold.fntdata"/><Relationship Id="rId43" Type="http://schemas.openxmlformats.org/officeDocument/2006/relationships/font" Target="fonts/RobotoMedium-regular.fntdata"/><Relationship Id="rId46" Type="http://schemas.openxmlformats.org/officeDocument/2006/relationships/font" Target="fonts/RobotoMedium-boldItalic.fntdata"/><Relationship Id="rId45" Type="http://schemas.openxmlformats.org/officeDocument/2006/relationships/font" Target="fonts/RobotoMedium-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RobotoLight-bold.fntdata"/><Relationship Id="rId47" Type="http://schemas.openxmlformats.org/officeDocument/2006/relationships/font" Target="fonts/RobotoLight-regular.fntdata"/><Relationship Id="rId49" Type="http://schemas.openxmlformats.org/officeDocument/2006/relationships/font" Target="fonts/RobotoLight-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9.xml"/><Relationship Id="rId30" Type="http://schemas.openxmlformats.org/officeDocument/2006/relationships/slide" Target="slides/slide18.xml"/><Relationship Id="rId33" Type="http://schemas.openxmlformats.org/officeDocument/2006/relationships/font" Target="fonts/RobotoBlack-bold.fntdata"/><Relationship Id="rId32" Type="http://schemas.openxmlformats.org/officeDocument/2006/relationships/slide" Target="slides/slide20.xml"/><Relationship Id="rId35" Type="http://schemas.openxmlformats.org/officeDocument/2006/relationships/font" Target="fonts/RobotoThin-regular.fntdata"/><Relationship Id="rId34" Type="http://schemas.openxmlformats.org/officeDocument/2006/relationships/font" Target="fonts/RobotoBlack-boldItalic.fntdata"/><Relationship Id="rId37" Type="http://schemas.openxmlformats.org/officeDocument/2006/relationships/font" Target="fonts/RobotoThin-italic.fntdata"/><Relationship Id="rId36" Type="http://schemas.openxmlformats.org/officeDocument/2006/relationships/font" Target="fonts/RobotoThin-bold.fntdata"/><Relationship Id="rId39" Type="http://schemas.openxmlformats.org/officeDocument/2006/relationships/font" Target="fonts/Roboto-regular.fntdata"/><Relationship Id="rId38" Type="http://schemas.openxmlformats.org/officeDocument/2006/relationships/font" Target="fonts/RobotoThin-boldItalic.fntdata"/><Relationship Id="rId20" Type="http://schemas.openxmlformats.org/officeDocument/2006/relationships/slide" Target="slides/slide8.xml"/><Relationship Id="rId22" Type="http://schemas.openxmlformats.org/officeDocument/2006/relationships/slide" Target="slides/slide10.xml"/><Relationship Id="rId21" Type="http://schemas.openxmlformats.org/officeDocument/2006/relationships/slide" Target="slides/slide9.xml"/><Relationship Id="rId24" Type="http://schemas.openxmlformats.org/officeDocument/2006/relationships/slide" Target="slides/slide12.xml"/><Relationship Id="rId23" Type="http://schemas.openxmlformats.org/officeDocument/2006/relationships/slide" Target="slides/slide11.xml"/><Relationship Id="rId26" Type="http://schemas.openxmlformats.org/officeDocument/2006/relationships/slide" Target="slides/slide14.xml"/><Relationship Id="rId25" Type="http://schemas.openxmlformats.org/officeDocument/2006/relationships/slide" Target="slides/slide13.xml"/><Relationship Id="rId28" Type="http://schemas.openxmlformats.org/officeDocument/2006/relationships/slide" Target="slides/slide16.xml"/><Relationship Id="rId27" Type="http://schemas.openxmlformats.org/officeDocument/2006/relationships/slide" Target="slides/slide15.xml"/><Relationship Id="rId29" Type="http://schemas.openxmlformats.org/officeDocument/2006/relationships/slide" Target="slides/slide17.xml"/><Relationship Id="rId51" Type="http://schemas.openxmlformats.org/officeDocument/2006/relationships/font" Target="fonts/GillSans-regular.fntdata"/><Relationship Id="rId50" Type="http://schemas.openxmlformats.org/officeDocument/2006/relationships/font" Target="fonts/RobotoLight-boldItalic.fntdata"/><Relationship Id="rId53" Type="http://customschemas.google.com/relationships/presentationmetadata" Target="metadata"/><Relationship Id="rId52" Type="http://schemas.openxmlformats.org/officeDocument/2006/relationships/font" Target="fonts/GillSans-bold.fntdata"/><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slide" Target="slides/slide1.xml"/><Relationship Id="rId12" Type="http://schemas.openxmlformats.org/officeDocument/2006/relationships/notesMaster" Target="notesMasters/notesMaster1.xml"/><Relationship Id="rId15" Type="http://schemas.openxmlformats.org/officeDocument/2006/relationships/slide" Target="slides/slide3.xml"/><Relationship Id="rId14" Type="http://schemas.openxmlformats.org/officeDocument/2006/relationships/slide" Target="slides/slide2.xml"/><Relationship Id="rId17" Type="http://schemas.openxmlformats.org/officeDocument/2006/relationships/slide" Target="slides/slide5.xml"/><Relationship Id="rId16" Type="http://schemas.openxmlformats.org/officeDocument/2006/relationships/slide" Target="slides/slide4.xml"/><Relationship Id="rId19" Type="http://schemas.openxmlformats.org/officeDocument/2006/relationships/slide" Target="slides/slide7.xml"/><Relationship Id="rId1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25717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257175"/>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886325"/>
            <a:ext cx="3962400" cy="25717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4886325"/>
            <a:ext cx="3962400" cy="2571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4" name="Google Shape;774;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0" name="Shape 780"/>
        <p:cNvGrpSpPr/>
        <p:nvPr/>
      </p:nvGrpSpPr>
      <p:grpSpPr>
        <a:xfrm>
          <a:off x="0" y="0"/>
          <a:ext cx="0" cy="0"/>
          <a:chOff x="0" y="0"/>
          <a:chExt cx="0" cy="0"/>
        </a:xfrm>
      </p:grpSpPr>
      <p:sp>
        <p:nvSpPr>
          <p:cNvPr id="781" name="Google Shape;78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2" name="Google Shape;78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notes"/>
          <p:cNvSpPr txBox="1"/>
          <p:nvPr>
            <p:ph idx="1" type="body"/>
          </p:nvPr>
        </p:nvSpPr>
        <p:spPr>
          <a:xfrm>
            <a:off x="914400" y="2474913"/>
            <a:ext cx="7315200" cy="2025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0" name="Google Shape;790;p11:notes"/>
          <p:cNvSpPr/>
          <p:nvPr>
            <p:ph idx="2" type="sldImg"/>
          </p:nvPr>
        </p:nvSpPr>
        <p:spPr>
          <a:xfrm>
            <a:off x="3028950" y="642938"/>
            <a:ext cx="3086100" cy="17367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1d04a53b81_1_871: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0" name="Google Shape;820;g21d04a53b81_1_871: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g21d04a53b81_1_900: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6" name="Google Shape;826;g21d04a53b81_1_900: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g21d04a53b81_1_904: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2" name="Google Shape;832;g21d04a53b81_1_904: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21d04a53b81_1_910: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8" name="Google Shape;838;g21d04a53b81_1_910: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21d04a53b81_1_920:notes"/>
          <p:cNvSpPr txBox="1"/>
          <p:nvPr>
            <p:ph idx="1" type="body"/>
          </p:nvPr>
        </p:nvSpPr>
        <p:spPr>
          <a:xfrm>
            <a:off x="914400" y="2474913"/>
            <a:ext cx="7315200" cy="2025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44" name="Google Shape;844;g21d04a53b81_1_920:notes"/>
          <p:cNvSpPr/>
          <p:nvPr>
            <p:ph idx="2" type="sldImg"/>
          </p:nvPr>
        </p:nvSpPr>
        <p:spPr>
          <a:xfrm>
            <a:off x="3028950" y="642938"/>
            <a:ext cx="3086100" cy="173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1d04a53b81_1_570:notes"/>
          <p:cNvSpPr/>
          <p:nvPr>
            <p:ph idx="2" type="sldImg"/>
          </p:nvPr>
        </p:nvSpPr>
        <p:spPr>
          <a:xfrm>
            <a:off x="508000" y="385763"/>
            <a:ext cx="8127900" cy="1928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0" name="Google Shape;850;g21d04a53b81_1_570: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5" name="Shape 865"/>
        <p:cNvGrpSpPr/>
        <p:nvPr/>
      </p:nvGrpSpPr>
      <p:grpSpPr>
        <a:xfrm>
          <a:off x="0" y="0"/>
          <a:ext cx="0" cy="0"/>
          <a:chOff x="0" y="0"/>
          <a:chExt cx="0" cy="0"/>
        </a:xfrm>
      </p:grpSpPr>
      <p:sp>
        <p:nvSpPr>
          <p:cNvPr id="866" name="Google Shape;866;g21d04a53b81_1_586:notes"/>
          <p:cNvSpPr/>
          <p:nvPr>
            <p:ph idx="2" type="sldImg"/>
          </p:nvPr>
        </p:nvSpPr>
        <p:spPr>
          <a:xfrm>
            <a:off x="508400" y="385763"/>
            <a:ext cx="8127900" cy="1929000"/>
          </a:xfrm>
          <a:custGeom>
            <a:rect b="b" l="l" r="r" t="t"/>
            <a:pathLst>
              <a:path extrusionOk="0" h="120000" w="120000">
                <a:moveTo>
                  <a:pt x="0" y="0"/>
                </a:moveTo>
                <a:lnTo>
                  <a:pt x="120000" y="0"/>
                </a:lnTo>
                <a:lnTo>
                  <a:pt x="120000" y="120000"/>
                </a:lnTo>
                <a:lnTo>
                  <a:pt x="0" y="120000"/>
                </a:lnTo>
                <a:close/>
              </a:path>
            </a:pathLst>
          </a:custGeom>
        </p:spPr>
      </p:sp>
      <p:sp>
        <p:nvSpPr>
          <p:cNvPr id="867" name="Google Shape;867;g21d04a53b81_1_586:notes"/>
          <p:cNvSpPr txBox="1"/>
          <p:nvPr>
            <p:ph idx="1" type="body"/>
          </p:nvPr>
        </p:nvSpPr>
        <p:spPr>
          <a:xfrm>
            <a:off x="914400" y="2443163"/>
            <a:ext cx="7315200" cy="231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21d04a53b81_1_141:notes"/>
          <p:cNvSpPr/>
          <p:nvPr>
            <p:ph idx="2" type="sldImg"/>
          </p:nvPr>
        </p:nvSpPr>
        <p:spPr>
          <a:xfrm>
            <a:off x="508000" y="385763"/>
            <a:ext cx="8127900" cy="19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5" name="Google Shape;565;g21d04a53b81_1_141: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21d04a53b81_1_591:notes"/>
          <p:cNvSpPr/>
          <p:nvPr>
            <p:ph idx="2" type="sldImg"/>
          </p:nvPr>
        </p:nvSpPr>
        <p:spPr>
          <a:xfrm>
            <a:off x="508400" y="385763"/>
            <a:ext cx="8127900" cy="19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3" name="Google Shape;873;g21d04a53b81_1_591:notes"/>
          <p:cNvSpPr txBox="1"/>
          <p:nvPr>
            <p:ph idx="1" type="body"/>
          </p:nvPr>
        </p:nvSpPr>
        <p:spPr>
          <a:xfrm>
            <a:off x="914400" y="2443163"/>
            <a:ext cx="7315200" cy="2314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2" name="Google Shape;5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6" name="Google Shape;6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1d04a53b81_0_272:notes"/>
          <p:cNvSpPr/>
          <p:nvPr>
            <p:ph idx="2" type="sldImg"/>
          </p:nvPr>
        </p:nvSpPr>
        <p:spPr>
          <a:xfrm>
            <a:off x="508400" y="385763"/>
            <a:ext cx="8127900" cy="19287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21d04a53b81_0_272:notes"/>
          <p:cNvSpPr txBox="1"/>
          <p:nvPr>
            <p:ph idx="1" type="body"/>
          </p:nvPr>
        </p:nvSpPr>
        <p:spPr>
          <a:xfrm>
            <a:off x="914400" y="2443163"/>
            <a:ext cx="7315200" cy="2314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5" name="Google Shape;7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0" name="Shape 740"/>
        <p:cNvGrpSpPr/>
        <p:nvPr/>
      </p:nvGrpSpPr>
      <p:grpSpPr>
        <a:xfrm>
          <a:off x="0" y="0"/>
          <a:ext cx="0" cy="0"/>
          <a:chOff x="0" y="0"/>
          <a:chExt cx="0" cy="0"/>
        </a:xfrm>
      </p:grpSpPr>
      <p:sp>
        <p:nvSpPr>
          <p:cNvPr id="741" name="Google Shape;74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2" name="Google Shape;74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3" name="Google Shape;76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pn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8.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 Id="rId3"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pic>
        <p:nvPicPr>
          <p:cNvPr id="14" name="Google Shape;14;p21"/>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15" name="Google Shape;15;p21"/>
          <p:cNvSpPr txBox="1"/>
          <p:nvPr>
            <p:ph type="ctrTitle"/>
          </p:nvPr>
        </p:nvSpPr>
        <p:spPr>
          <a:xfrm>
            <a:off x="831213"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16" name="Google Shape;16;p21"/>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17" name="Google Shape;17;p2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59" name="Shape 59"/>
        <p:cNvGrpSpPr/>
        <p:nvPr/>
      </p:nvGrpSpPr>
      <p:grpSpPr>
        <a:xfrm>
          <a:off x="0" y="0"/>
          <a:ext cx="0" cy="0"/>
          <a:chOff x="0" y="0"/>
          <a:chExt cx="0" cy="0"/>
        </a:xfrm>
      </p:grpSpPr>
      <p:pic>
        <p:nvPicPr>
          <p:cNvPr id="60" name="Google Shape;60;p53"/>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61" name="Google Shape;61;p53"/>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62" name="Google Shape;62;p5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63" name="Shape 63"/>
        <p:cNvGrpSpPr/>
        <p:nvPr/>
      </p:nvGrpSpPr>
      <p:grpSpPr>
        <a:xfrm>
          <a:off x="0" y="0"/>
          <a:ext cx="0" cy="0"/>
          <a:chOff x="0" y="0"/>
          <a:chExt cx="0" cy="0"/>
        </a:xfrm>
      </p:grpSpPr>
      <p:pic>
        <p:nvPicPr>
          <p:cNvPr id="64" name="Google Shape;64;p54"/>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65" name="Google Shape;65;p54"/>
          <p:cNvSpPr txBox="1"/>
          <p:nvPr>
            <p:ph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p:txBody>
      </p:sp>
      <p:sp>
        <p:nvSpPr>
          <p:cNvPr id="66" name="Google Shape;66;p54"/>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67" name="Google Shape;67;p5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5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0" name="Shape 70"/>
        <p:cNvGrpSpPr/>
        <p:nvPr/>
      </p:nvGrpSpPr>
      <p:grpSpPr>
        <a:xfrm>
          <a:off x="0" y="0"/>
          <a:ext cx="0" cy="0"/>
          <a:chOff x="0" y="0"/>
          <a:chExt cx="0" cy="0"/>
        </a:xfrm>
      </p:grpSpPr>
      <p:sp>
        <p:nvSpPr>
          <p:cNvPr id="71" name="Google Shape;71;g2111dbb1884_0_114"/>
          <p:cNvSpPr txBox="1"/>
          <p:nvPr>
            <p:ph type="title"/>
          </p:nvPr>
        </p:nvSpPr>
        <p:spPr>
          <a:xfrm>
            <a:off x="1676400" y="730251"/>
            <a:ext cx="21031200" cy="2651100"/>
          </a:xfrm>
          <a:prstGeom prst="rect">
            <a:avLst/>
          </a:prstGeom>
          <a:noFill/>
          <a:ln>
            <a:noFill/>
          </a:ln>
        </p:spPr>
        <p:txBody>
          <a:bodyPr anchorCtr="0" anchor="ctr" bIns="91400" lIns="182875" spcFirstLastPara="1" rIns="182875" wrap="square" tIns="91400">
            <a:normAutofit/>
          </a:bodyPr>
          <a:lstStyle>
            <a:lvl1pPr lvl="0" algn="l">
              <a:lnSpc>
                <a:spcPct val="90000"/>
              </a:lnSpc>
              <a:spcBef>
                <a:spcPts val="0"/>
              </a:spcBef>
              <a:spcAft>
                <a:spcPts val="0"/>
              </a:spcAft>
              <a:buClr>
                <a:schemeClr val="dk1"/>
              </a:buClr>
              <a:buSzPts val="37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72" name="Google Shape;72;g2111dbb1884_0_114"/>
          <p:cNvSpPr txBox="1"/>
          <p:nvPr>
            <p:ph idx="1" type="body"/>
          </p:nvPr>
        </p:nvSpPr>
        <p:spPr>
          <a:xfrm>
            <a:off x="1676400" y="3651251"/>
            <a:ext cx="21031200" cy="8702400"/>
          </a:xfrm>
          <a:prstGeom prst="rect">
            <a:avLst/>
          </a:prstGeom>
          <a:noFill/>
          <a:ln>
            <a:noFill/>
          </a:ln>
        </p:spPr>
        <p:txBody>
          <a:bodyPr anchorCtr="0" anchor="t" bIns="91400" lIns="182875" spcFirstLastPara="1" rIns="182875" wrap="square" tIns="91400">
            <a:normAutofit/>
          </a:bodyPr>
          <a:lstStyle>
            <a:lvl1pPr indent="-463550" lvl="0" marL="457200" algn="l">
              <a:lnSpc>
                <a:spcPct val="90000"/>
              </a:lnSpc>
              <a:spcBef>
                <a:spcPts val="2100"/>
              </a:spcBef>
              <a:spcAft>
                <a:spcPts val="0"/>
              </a:spcAft>
              <a:buClr>
                <a:schemeClr val="dk1"/>
              </a:buClr>
              <a:buSzPts val="3700"/>
              <a:buChar char="●"/>
              <a:defRPr/>
            </a:lvl1pPr>
            <a:lvl2pPr indent="-463550" lvl="1" marL="914400" algn="l">
              <a:lnSpc>
                <a:spcPct val="90000"/>
              </a:lnSpc>
              <a:spcBef>
                <a:spcPts val="1100"/>
              </a:spcBef>
              <a:spcAft>
                <a:spcPts val="0"/>
              </a:spcAft>
              <a:buClr>
                <a:schemeClr val="dk1"/>
              </a:buClr>
              <a:buSzPts val="3700"/>
              <a:buChar char="○"/>
              <a:defRPr/>
            </a:lvl2pPr>
            <a:lvl3pPr indent="-463550" lvl="2" marL="1371600" algn="l">
              <a:lnSpc>
                <a:spcPct val="90000"/>
              </a:lnSpc>
              <a:spcBef>
                <a:spcPts val="1100"/>
              </a:spcBef>
              <a:spcAft>
                <a:spcPts val="0"/>
              </a:spcAft>
              <a:buClr>
                <a:schemeClr val="dk1"/>
              </a:buClr>
              <a:buSzPts val="3700"/>
              <a:buChar char="■"/>
              <a:defRPr/>
            </a:lvl3pPr>
            <a:lvl4pPr indent="-463550" lvl="3" marL="1828800" algn="l">
              <a:lnSpc>
                <a:spcPct val="90000"/>
              </a:lnSpc>
              <a:spcBef>
                <a:spcPts val="1100"/>
              </a:spcBef>
              <a:spcAft>
                <a:spcPts val="0"/>
              </a:spcAft>
              <a:buClr>
                <a:schemeClr val="dk1"/>
              </a:buClr>
              <a:buSzPts val="3700"/>
              <a:buChar char="●"/>
              <a:defRPr/>
            </a:lvl4pPr>
            <a:lvl5pPr indent="-463550" lvl="4" marL="2286000" algn="l">
              <a:lnSpc>
                <a:spcPct val="90000"/>
              </a:lnSpc>
              <a:spcBef>
                <a:spcPts val="1100"/>
              </a:spcBef>
              <a:spcAft>
                <a:spcPts val="0"/>
              </a:spcAft>
              <a:buClr>
                <a:schemeClr val="dk1"/>
              </a:buClr>
              <a:buSzPts val="3700"/>
              <a:buChar char="○"/>
              <a:defRPr/>
            </a:lvl5pPr>
            <a:lvl6pPr indent="-463550" lvl="5" marL="2743200" algn="l">
              <a:lnSpc>
                <a:spcPct val="90000"/>
              </a:lnSpc>
              <a:spcBef>
                <a:spcPts val="1100"/>
              </a:spcBef>
              <a:spcAft>
                <a:spcPts val="0"/>
              </a:spcAft>
              <a:buClr>
                <a:schemeClr val="dk1"/>
              </a:buClr>
              <a:buSzPts val="3700"/>
              <a:buChar char="■"/>
              <a:defRPr/>
            </a:lvl6pPr>
            <a:lvl7pPr indent="-463550" lvl="6" marL="3200400" algn="l">
              <a:lnSpc>
                <a:spcPct val="90000"/>
              </a:lnSpc>
              <a:spcBef>
                <a:spcPts val="1100"/>
              </a:spcBef>
              <a:spcAft>
                <a:spcPts val="0"/>
              </a:spcAft>
              <a:buClr>
                <a:schemeClr val="dk1"/>
              </a:buClr>
              <a:buSzPts val="3700"/>
              <a:buChar char="●"/>
              <a:defRPr/>
            </a:lvl7pPr>
            <a:lvl8pPr indent="-463550" lvl="7" marL="3657600" algn="l">
              <a:lnSpc>
                <a:spcPct val="90000"/>
              </a:lnSpc>
              <a:spcBef>
                <a:spcPts val="1100"/>
              </a:spcBef>
              <a:spcAft>
                <a:spcPts val="0"/>
              </a:spcAft>
              <a:buClr>
                <a:schemeClr val="dk1"/>
              </a:buClr>
              <a:buSzPts val="3700"/>
              <a:buChar char="○"/>
              <a:defRPr/>
            </a:lvl8pPr>
            <a:lvl9pPr indent="-463550" lvl="8" marL="4114800" algn="l">
              <a:lnSpc>
                <a:spcPct val="90000"/>
              </a:lnSpc>
              <a:spcBef>
                <a:spcPts val="1100"/>
              </a:spcBef>
              <a:spcAft>
                <a:spcPts val="0"/>
              </a:spcAft>
              <a:buClr>
                <a:schemeClr val="dk1"/>
              </a:buClr>
              <a:buSzPts val="3700"/>
              <a:buChar char="■"/>
              <a:defRPr/>
            </a:lvl9pPr>
          </a:lstStyle>
          <a:p/>
        </p:txBody>
      </p:sp>
      <p:sp>
        <p:nvSpPr>
          <p:cNvPr id="73" name="Google Shape;73;g2111dbb1884_0_114"/>
          <p:cNvSpPr txBox="1"/>
          <p:nvPr>
            <p:ph idx="10" type="dt"/>
          </p:nvPr>
        </p:nvSpPr>
        <p:spPr>
          <a:xfrm>
            <a:off x="1676400" y="12712701"/>
            <a:ext cx="5486400" cy="730500"/>
          </a:xfrm>
          <a:prstGeom prst="rect">
            <a:avLst/>
          </a:prstGeom>
          <a:noFill/>
          <a:ln>
            <a:noFill/>
          </a:ln>
        </p:spPr>
        <p:txBody>
          <a:bodyPr anchorCtr="0" anchor="ctr" bIns="91400" lIns="182875" spcFirstLastPara="1" rIns="182875" wrap="square" tIns="91400">
            <a:noAutofit/>
          </a:bodyPr>
          <a:lstStyle>
            <a:lvl1pPr lvl="0"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74" name="Google Shape;74;g2111dbb1884_0_114"/>
          <p:cNvSpPr txBox="1"/>
          <p:nvPr>
            <p:ph idx="11" type="ftr"/>
          </p:nvPr>
        </p:nvSpPr>
        <p:spPr>
          <a:xfrm>
            <a:off x="8077200" y="12712701"/>
            <a:ext cx="8229600" cy="730500"/>
          </a:xfrm>
          <a:prstGeom prst="rect">
            <a:avLst/>
          </a:prstGeom>
          <a:noFill/>
          <a:ln>
            <a:noFill/>
          </a:ln>
        </p:spPr>
        <p:txBody>
          <a:bodyPr anchorCtr="0" anchor="ctr" bIns="91400" lIns="182875" spcFirstLastPara="1" rIns="182875" wrap="square" tIns="91400">
            <a:noAutofit/>
          </a:bodyPr>
          <a:lstStyle>
            <a:lvl1pPr lvl="0" marR="0" rtl="0" algn="ctr">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900"/>
              <a:buFont typeface="Arial"/>
              <a:buNone/>
              <a:defRPr b="0" i="0" sz="2900" u="none" cap="none" strike="noStrike">
                <a:solidFill>
                  <a:srgbClr val="000000"/>
                </a:solidFill>
                <a:latin typeface="Arial"/>
                <a:ea typeface="Arial"/>
                <a:cs typeface="Arial"/>
                <a:sym typeface="Arial"/>
              </a:defRPr>
            </a:lvl9pPr>
          </a:lstStyle>
          <a:p/>
        </p:txBody>
      </p:sp>
      <p:sp>
        <p:nvSpPr>
          <p:cNvPr id="75" name="Google Shape;75;g2111dbb1884_0_114"/>
          <p:cNvSpPr txBox="1"/>
          <p:nvPr>
            <p:ph idx="12" type="sldNum"/>
          </p:nvPr>
        </p:nvSpPr>
        <p:spPr>
          <a:xfrm>
            <a:off x="17221200" y="12712701"/>
            <a:ext cx="5486400" cy="730500"/>
          </a:xfrm>
          <a:prstGeom prst="rect">
            <a:avLst/>
          </a:prstGeom>
          <a:noFill/>
          <a:ln>
            <a:noFill/>
          </a:ln>
        </p:spPr>
        <p:txBody>
          <a:bodyPr anchorCtr="0" anchor="ctr" bIns="91400" lIns="182875" spcFirstLastPara="1" rIns="182875" wrap="square" tIns="91400">
            <a:normAutofit/>
          </a:bodyPr>
          <a:lstStyle>
            <a:lvl1pPr indent="0" lvl="0"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76" name="Shape 76"/>
        <p:cNvGrpSpPr/>
        <p:nvPr/>
      </p:nvGrpSpPr>
      <p:grpSpPr>
        <a:xfrm>
          <a:off x="0" y="0"/>
          <a:ext cx="0" cy="0"/>
          <a:chOff x="0" y="0"/>
          <a:chExt cx="0" cy="0"/>
        </a:xfrm>
      </p:grpSpPr>
      <p:sp>
        <p:nvSpPr>
          <p:cNvPr id="77" name="Google Shape;77;g218a5db7191_0_116"/>
          <p:cNvSpPr txBox="1"/>
          <p:nvPr>
            <p:ph type="title"/>
          </p:nvPr>
        </p:nvSpPr>
        <p:spPr>
          <a:xfrm>
            <a:off x="1676400" y="730250"/>
            <a:ext cx="21031200" cy="2651100"/>
          </a:xfrm>
          <a:prstGeom prst="rect">
            <a:avLst/>
          </a:prstGeom>
          <a:noFill/>
          <a:ln>
            <a:noFill/>
          </a:ln>
        </p:spPr>
        <p:txBody>
          <a:bodyPr anchorCtr="0" anchor="ctr" bIns="91400" lIns="182875" spcFirstLastPara="1" rIns="182875" wrap="square" tIns="91400">
            <a:normAutofit/>
          </a:bodyPr>
          <a:lstStyle>
            <a:lvl1pPr lvl="0" rtl="0" algn="l">
              <a:lnSpc>
                <a:spcPct val="90000"/>
              </a:lnSpc>
              <a:spcBef>
                <a:spcPts val="0"/>
              </a:spcBef>
              <a:spcAft>
                <a:spcPts val="0"/>
              </a:spcAft>
              <a:buClr>
                <a:schemeClr val="dk1"/>
              </a:buClr>
              <a:buSzPts val="3700"/>
              <a:buNone/>
              <a:defRPr/>
            </a:lvl1pPr>
            <a:lvl2pPr lvl="1" rtl="0" algn="l">
              <a:lnSpc>
                <a:spcPct val="100000"/>
              </a:lnSpc>
              <a:spcBef>
                <a:spcPts val="0"/>
              </a:spcBef>
              <a:spcAft>
                <a:spcPts val="0"/>
              </a:spcAft>
              <a:buSzPts val="2900"/>
              <a:buNone/>
              <a:defRPr/>
            </a:lvl2pPr>
            <a:lvl3pPr lvl="2" rtl="0" algn="l">
              <a:lnSpc>
                <a:spcPct val="100000"/>
              </a:lnSpc>
              <a:spcBef>
                <a:spcPts val="0"/>
              </a:spcBef>
              <a:spcAft>
                <a:spcPts val="0"/>
              </a:spcAft>
              <a:buSzPts val="2900"/>
              <a:buNone/>
              <a:defRPr/>
            </a:lvl3pPr>
            <a:lvl4pPr lvl="3" rtl="0" algn="l">
              <a:lnSpc>
                <a:spcPct val="100000"/>
              </a:lnSpc>
              <a:spcBef>
                <a:spcPts val="0"/>
              </a:spcBef>
              <a:spcAft>
                <a:spcPts val="0"/>
              </a:spcAft>
              <a:buSzPts val="2900"/>
              <a:buNone/>
              <a:defRPr/>
            </a:lvl4pPr>
            <a:lvl5pPr lvl="4" rtl="0" algn="l">
              <a:lnSpc>
                <a:spcPct val="100000"/>
              </a:lnSpc>
              <a:spcBef>
                <a:spcPts val="0"/>
              </a:spcBef>
              <a:spcAft>
                <a:spcPts val="0"/>
              </a:spcAft>
              <a:buSzPts val="2900"/>
              <a:buNone/>
              <a:defRPr/>
            </a:lvl5pPr>
            <a:lvl6pPr lvl="5" rtl="0" algn="l">
              <a:lnSpc>
                <a:spcPct val="100000"/>
              </a:lnSpc>
              <a:spcBef>
                <a:spcPts val="0"/>
              </a:spcBef>
              <a:spcAft>
                <a:spcPts val="0"/>
              </a:spcAft>
              <a:buSzPts val="2900"/>
              <a:buNone/>
              <a:defRPr/>
            </a:lvl6pPr>
            <a:lvl7pPr lvl="6" rtl="0" algn="l">
              <a:lnSpc>
                <a:spcPct val="100000"/>
              </a:lnSpc>
              <a:spcBef>
                <a:spcPts val="0"/>
              </a:spcBef>
              <a:spcAft>
                <a:spcPts val="0"/>
              </a:spcAft>
              <a:buSzPts val="2900"/>
              <a:buNone/>
              <a:defRPr/>
            </a:lvl7pPr>
            <a:lvl8pPr lvl="7" rtl="0" algn="l">
              <a:lnSpc>
                <a:spcPct val="100000"/>
              </a:lnSpc>
              <a:spcBef>
                <a:spcPts val="0"/>
              </a:spcBef>
              <a:spcAft>
                <a:spcPts val="0"/>
              </a:spcAft>
              <a:buSzPts val="2900"/>
              <a:buNone/>
              <a:defRPr/>
            </a:lvl8pPr>
            <a:lvl9pPr lvl="8" rtl="0" algn="l">
              <a:lnSpc>
                <a:spcPct val="100000"/>
              </a:lnSpc>
              <a:spcBef>
                <a:spcPts val="0"/>
              </a:spcBef>
              <a:spcAft>
                <a:spcPts val="0"/>
              </a:spcAft>
              <a:buSzPts val="2900"/>
              <a:buNone/>
              <a:defRPr/>
            </a:lvl9pPr>
          </a:lstStyle>
          <a:p/>
        </p:txBody>
      </p:sp>
      <p:sp>
        <p:nvSpPr>
          <p:cNvPr id="78" name="Google Shape;78;g218a5db7191_0_116"/>
          <p:cNvSpPr txBox="1"/>
          <p:nvPr>
            <p:ph idx="1" type="body"/>
          </p:nvPr>
        </p:nvSpPr>
        <p:spPr>
          <a:xfrm>
            <a:off x="1676400" y="3651250"/>
            <a:ext cx="21031200" cy="8702400"/>
          </a:xfrm>
          <a:prstGeom prst="rect">
            <a:avLst/>
          </a:prstGeom>
          <a:noFill/>
          <a:ln>
            <a:noFill/>
          </a:ln>
        </p:spPr>
        <p:txBody>
          <a:bodyPr anchorCtr="0" anchor="t" bIns="91400" lIns="182875" spcFirstLastPara="1" rIns="182875" wrap="square" tIns="91400">
            <a:normAutofit/>
          </a:bodyPr>
          <a:lstStyle>
            <a:lvl1pPr indent="-463550" lvl="0" marL="457200" rtl="0" algn="l">
              <a:lnSpc>
                <a:spcPct val="90000"/>
              </a:lnSpc>
              <a:spcBef>
                <a:spcPts val="2100"/>
              </a:spcBef>
              <a:spcAft>
                <a:spcPts val="0"/>
              </a:spcAft>
              <a:buClr>
                <a:schemeClr val="dk1"/>
              </a:buClr>
              <a:buSzPts val="3700"/>
              <a:buChar char="•"/>
              <a:defRPr/>
            </a:lvl1pPr>
            <a:lvl2pPr indent="-463550" lvl="1" marL="914400" rtl="0" algn="l">
              <a:lnSpc>
                <a:spcPct val="90000"/>
              </a:lnSpc>
              <a:spcBef>
                <a:spcPts val="1100"/>
              </a:spcBef>
              <a:spcAft>
                <a:spcPts val="0"/>
              </a:spcAft>
              <a:buClr>
                <a:schemeClr val="dk1"/>
              </a:buClr>
              <a:buSzPts val="3700"/>
              <a:buChar char="•"/>
              <a:defRPr/>
            </a:lvl2pPr>
            <a:lvl3pPr indent="-463550" lvl="2" marL="1371600" rtl="0" algn="l">
              <a:lnSpc>
                <a:spcPct val="90000"/>
              </a:lnSpc>
              <a:spcBef>
                <a:spcPts val="1100"/>
              </a:spcBef>
              <a:spcAft>
                <a:spcPts val="0"/>
              </a:spcAft>
              <a:buClr>
                <a:schemeClr val="dk1"/>
              </a:buClr>
              <a:buSzPts val="3700"/>
              <a:buChar char="•"/>
              <a:defRPr/>
            </a:lvl3pPr>
            <a:lvl4pPr indent="-463550" lvl="3" marL="1828800" rtl="0" algn="l">
              <a:lnSpc>
                <a:spcPct val="90000"/>
              </a:lnSpc>
              <a:spcBef>
                <a:spcPts val="1100"/>
              </a:spcBef>
              <a:spcAft>
                <a:spcPts val="0"/>
              </a:spcAft>
              <a:buClr>
                <a:schemeClr val="dk1"/>
              </a:buClr>
              <a:buSzPts val="3700"/>
              <a:buChar char="•"/>
              <a:defRPr/>
            </a:lvl4pPr>
            <a:lvl5pPr indent="-463550" lvl="4" marL="2286000" rtl="0" algn="l">
              <a:lnSpc>
                <a:spcPct val="90000"/>
              </a:lnSpc>
              <a:spcBef>
                <a:spcPts val="1100"/>
              </a:spcBef>
              <a:spcAft>
                <a:spcPts val="0"/>
              </a:spcAft>
              <a:buClr>
                <a:schemeClr val="dk1"/>
              </a:buClr>
              <a:buSzPts val="3700"/>
              <a:buChar char="•"/>
              <a:defRPr/>
            </a:lvl5pPr>
            <a:lvl6pPr indent="-463550" lvl="5" marL="2743200" rtl="0" algn="l">
              <a:lnSpc>
                <a:spcPct val="90000"/>
              </a:lnSpc>
              <a:spcBef>
                <a:spcPts val="1100"/>
              </a:spcBef>
              <a:spcAft>
                <a:spcPts val="0"/>
              </a:spcAft>
              <a:buClr>
                <a:schemeClr val="dk1"/>
              </a:buClr>
              <a:buSzPts val="3700"/>
              <a:buChar char="•"/>
              <a:defRPr/>
            </a:lvl6pPr>
            <a:lvl7pPr indent="-463550" lvl="6" marL="3200400" rtl="0" algn="l">
              <a:lnSpc>
                <a:spcPct val="90000"/>
              </a:lnSpc>
              <a:spcBef>
                <a:spcPts val="1100"/>
              </a:spcBef>
              <a:spcAft>
                <a:spcPts val="0"/>
              </a:spcAft>
              <a:buClr>
                <a:schemeClr val="dk1"/>
              </a:buClr>
              <a:buSzPts val="3700"/>
              <a:buChar char="•"/>
              <a:defRPr/>
            </a:lvl7pPr>
            <a:lvl8pPr indent="-463550" lvl="7" marL="3657600" rtl="0" algn="l">
              <a:lnSpc>
                <a:spcPct val="90000"/>
              </a:lnSpc>
              <a:spcBef>
                <a:spcPts val="1100"/>
              </a:spcBef>
              <a:spcAft>
                <a:spcPts val="0"/>
              </a:spcAft>
              <a:buClr>
                <a:schemeClr val="dk1"/>
              </a:buClr>
              <a:buSzPts val="3700"/>
              <a:buChar char="•"/>
              <a:defRPr/>
            </a:lvl8pPr>
            <a:lvl9pPr indent="-463550" lvl="8" marL="4114800" rtl="0" algn="l">
              <a:lnSpc>
                <a:spcPct val="90000"/>
              </a:lnSpc>
              <a:spcBef>
                <a:spcPts val="1100"/>
              </a:spcBef>
              <a:spcAft>
                <a:spcPts val="0"/>
              </a:spcAft>
              <a:buClr>
                <a:schemeClr val="dk1"/>
              </a:buClr>
              <a:buSzPts val="3700"/>
              <a:buChar char="•"/>
              <a:defRPr/>
            </a:lvl9pPr>
          </a:lstStyle>
          <a:p/>
        </p:txBody>
      </p:sp>
      <p:sp>
        <p:nvSpPr>
          <p:cNvPr id="79" name="Google Shape;79;g218a5db7191_0_116"/>
          <p:cNvSpPr txBox="1"/>
          <p:nvPr>
            <p:ph idx="10" type="dt"/>
          </p:nvPr>
        </p:nvSpPr>
        <p:spPr>
          <a:xfrm>
            <a:off x="1676400" y="12712700"/>
            <a:ext cx="5486400" cy="730500"/>
          </a:xfrm>
          <a:prstGeom prst="rect">
            <a:avLst/>
          </a:prstGeom>
          <a:noFill/>
          <a:ln>
            <a:noFill/>
          </a:ln>
        </p:spPr>
        <p:txBody>
          <a:bodyPr anchorCtr="0" anchor="ctr" bIns="91400" lIns="182875" spcFirstLastPara="1" rIns="182875" wrap="square" tIns="91400">
            <a:noAutofit/>
          </a:bodyPr>
          <a:lstStyle>
            <a:lvl1pPr lvl="0" rtl="0" algn="l">
              <a:lnSpc>
                <a:spcPct val="100000"/>
              </a:lnSpc>
              <a:spcBef>
                <a:spcPts val="0"/>
              </a:spcBef>
              <a:spcAft>
                <a:spcPts val="0"/>
              </a:spcAft>
              <a:buSzPts val="2900"/>
              <a:buNone/>
              <a:defRPr sz="1300"/>
            </a:lvl1pPr>
            <a:lvl2pPr lvl="1" rtl="0" algn="l">
              <a:lnSpc>
                <a:spcPct val="100000"/>
              </a:lnSpc>
              <a:spcBef>
                <a:spcPts val="0"/>
              </a:spcBef>
              <a:spcAft>
                <a:spcPts val="0"/>
              </a:spcAft>
              <a:buSzPts val="2900"/>
              <a:buNone/>
              <a:defRPr sz="1300"/>
            </a:lvl2pPr>
            <a:lvl3pPr lvl="2" rtl="0" algn="l">
              <a:lnSpc>
                <a:spcPct val="100000"/>
              </a:lnSpc>
              <a:spcBef>
                <a:spcPts val="0"/>
              </a:spcBef>
              <a:spcAft>
                <a:spcPts val="0"/>
              </a:spcAft>
              <a:buSzPts val="2900"/>
              <a:buNone/>
              <a:defRPr sz="1300"/>
            </a:lvl3pPr>
            <a:lvl4pPr lvl="3" rtl="0" algn="l">
              <a:lnSpc>
                <a:spcPct val="100000"/>
              </a:lnSpc>
              <a:spcBef>
                <a:spcPts val="0"/>
              </a:spcBef>
              <a:spcAft>
                <a:spcPts val="0"/>
              </a:spcAft>
              <a:buSzPts val="2900"/>
              <a:buNone/>
              <a:defRPr sz="1300"/>
            </a:lvl4pPr>
            <a:lvl5pPr lvl="4" rtl="0" algn="l">
              <a:lnSpc>
                <a:spcPct val="100000"/>
              </a:lnSpc>
              <a:spcBef>
                <a:spcPts val="0"/>
              </a:spcBef>
              <a:spcAft>
                <a:spcPts val="0"/>
              </a:spcAft>
              <a:buSzPts val="2900"/>
              <a:buNone/>
              <a:defRPr sz="1300"/>
            </a:lvl5pPr>
            <a:lvl6pPr lvl="5" rtl="0" algn="l">
              <a:lnSpc>
                <a:spcPct val="100000"/>
              </a:lnSpc>
              <a:spcBef>
                <a:spcPts val="0"/>
              </a:spcBef>
              <a:spcAft>
                <a:spcPts val="0"/>
              </a:spcAft>
              <a:buSzPts val="2900"/>
              <a:buNone/>
              <a:defRPr sz="1300"/>
            </a:lvl6pPr>
            <a:lvl7pPr lvl="6" rtl="0" algn="l">
              <a:lnSpc>
                <a:spcPct val="100000"/>
              </a:lnSpc>
              <a:spcBef>
                <a:spcPts val="0"/>
              </a:spcBef>
              <a:spcAft>
                <a:spcPts val="0"/>
              </a:spcAft>
              <a:buSzPts val="2900"/>
              <a:buNone/>
              <a:defRPr sz="1300"/>
            </a:lvl7pPr>
            <a:lvl8pPr lvl="7" rtl="0" algn="l">
              <a:lnSpc>
                <a:spcPct val="100000"/>
              </a:lnSpc>
              <a:spcBef>
                <a:spcPts val="0"/>
              </a:spcBef>
              <a:spcAft>
                <a:spcPts val="0"/>
              </a:spcAft>
              <a:buSzPts val="2900"/>
              <a:buNone/>
              <a:defRPr sz="1300"/>
            </a:lvl8pPr>
            <a:lvl9pPr lvl="8" rtl="0" algn="l">
              <a:lnSpc>
                <a:spcPct val="100000"/>
              </a:lnSpc>
              <a:spcBef>
                <a:spcPts val="0"/>
              </a:spcBef>
              <a:spcAft>
                <a:spcPts val="0"/>
              </a:spcAft>
              <a:buSzPts val="2900"/>
              <a:buNone/>
              <a:defRPr sz="1300"/>
            </a:lvl9pPr>
          </a:lstStyle>
          <a:p/>
        </p:txBody>
      </p:sp>
      <p:sp>
        <p:nvSpPr>
          <p:cNvPr id="80" name="Google Shape;80;g218a5db7191_0_116"/>
          <p:cNvSpPr txBox="1"/>
          <p:nvPr>
            <p:ph idx="11" type="ftr"/>
          </p:nvPr>
        </p:nvSpPr>
        <p:spPr>
          <a:xfrm>
            <a:off x="8077200" y="12712700"/>
            <a:ext cx="8229600" cy="730500"/>
          </a:xfrm>
          <a:prstGeom prst="rect">
            <a:avLst/>
          </a:prstGeom>
          <a:noFill/>
          <a:ln>
            <a:noFill/>
          </a:ln>
        </p:spPr>
        <p:txBody>
          <a:bodyPr anchorCtr="0" anchor="ctr" bIns="91400" lIns="182875" spcFirstLastPara="1" rIns="182875" wrap="square" tIns="91400">
            <a:noAutofit/>
          </a:bodyPr>
          <a:lstStyle>
            <a:lvl1pPr lvl="0" rtl="0" algn="ctr">
              <a:lnSpc>
                <a:spcPct val="100000"/>
              </a:lnSpc>
              <a:spcBef>
                <a:spcPts val="0"/>
              </a:spcBef>
              <a:spcAft>
                <a:spcPts val="0"/>
              </a:spcAft>
              <a:buSzPts val="2900"/>
              <a:buNone/>
              <a:defRPr sz="1300"/>
            </a:lvl1pPr>
            <a:lvl2pPr lvl="1" rtl="0" algn="l">
              <a:lnSpc>
                <a:spcPct val="100000"/>
              </a:lnSpc>
              <a:spcBef>
                <a:spcPts val="0"/>
              </a:spcBef>
              <a:spcAft>
                <a:spcPts val="0"/>
              </a:spcAft>
              <a:buSzPts val="2900"/>
              <a:buNone/>
              <a:defRPr sz="1300"/>
            </a:lvl2pPr>
            <a:lvl3pPr lvl="2" rtl="0" algn="l">
              <a:lnSpc>
                <a:spcPct val="100000"/>
              </a:lnSpc>
              <a:spcBef>
                <a:spcPts val="0"/>
              </a:spcBef>
              <a:spcAft>
                <a:spcPts val="0"/>
              </a:spcAft>
              <a:buSzPts val="2900"/>
              <a:buNone/>
              <a:defRPr sz="1300"/>
            </a:lvl3pPr>
            <a:lvl4pPr lvl="3" rtl="0" algn="l">
              <a:lnSpc>
                <a:spcPct val="100000"/>
              </a:lnSpc>
              <a:spcBef>
                <a:spcPts val="0"/>
              </a:spcBef>
              <a:spcAft>
                <a:spcPts val="0"/>
              </a:spcAft>
              <a:buSzPts val="2900"/>
              <a:buNone/>
              <a:defRPr sz="1300"/>
            </a:lvl4pPr>
            <a:lvl5pPr lvl="4" rtl="0" algn="l">
              <a:lnSpc>
                <a:spcPct val="100000"/>
              </a:lnSpc>
              <a:spcBef>
                <a:spcPts val="0"/>
              </a:spcBef>
              <a:spcAft>
                <a:spcPts val="0"/>
              </a:spcAft>
              <a:buSzPts val="2900"/>
              <a:buNone/>
              <a:defRPr sz="1300"/>
            </a:lvl5pPr>
            <a:lvl6pPr lvl="5" rtl="0" algn="l">
              <a:lnSpc>
                <a:spcPct val="100000"/>
              </a:lnSpc>
              <a:spcBef>
                <a:spcPts val="0"/>
              </a:spcBef>
              <a:spcAft>
                <a:spcPts val="0"/>
              </a:spcAft>
              <a:buSzPts val="2900"/>
              <a:buNone/>
              <a:defRPr sz="1300"/>
            </a:lvl6pPr>
            <a:lvl7pPr lvl="6" rtl="0" algn="l">
              <a:lnSpc>
                <a:spcPct val="100000"/>
              </a:lnSpc>
              <a:spcBef>
                <a:spcPts val="0"/>
              </a:spcBef>
              <a:spcAft>
                <a:spcPts val="0"/>
              </a:spcAft>
              <a:buSzPts val="2900"/>
              <a:buNone/>
              <a:defRPr sz="1300"/>
            </a:lvl7pPr>
            <a:lvl8pPr lvl="7" rtl="0" algn="l">
              <a:lnSpc>
                <a:spcPct val="100000"/>
              </a:lnSpc>
              <a:spcBef>
                <a:spcPts val="0"/>
              </a:spcBef>
              <a:spcAft>
                <a:spcPts val="0"/>
              </a:spcAft>
              <a:buSzPts val="2900"/>
              <a:buNone/>
              <a:defRPr sz="1300"/>
            </a:lvl8pPr>
            <a:lvl9pPr lvl="8" rtl="0" algn="l">
              <a:lnSpc>
                <a:spcPct val="100000"/>
              </a:lnSpc>
              <a:spcBef>
                <a:spcPts val="0"/>
              </a:spcBef>
              <a:spcAft>
                <a:spcPts val="0"/>
              </a:spcAft>
              <a:buSzPts val="2900"/>
              <a:buNone/>
              <a:defRPr sz="1300"/>
            </a:lvl9pPr>
          </a:lstStyle>
          <a:p/>
        </p:txBody>
      </p:sp>
      <p:sp>
        <p:nvSpPr>
          <p:cNvPr id="81" name="Google Shape;81;g218a5db7191_0_116"/>
          <p:cNvSpPr txBox="1"/>
          <p:nvPr>
            <p:ph idx="12" type="sldNum"/>
          </p:nvPr>
        </p:nvSpPr>
        <p:spPr>
          <a:xfrm>
            <a:off x="17221200" y="12712700"/>
            <a:ext cx="5486400" cy="730500"/>
          </a:xfrm>
          <a:prstGeom prst="rect">
            <a:avLst/>
          </a:prstGeom>
          <a:noFill/>
          <a:ln>
            <a:noFill/>
          </a:ln>
        </p:spPr>
        <p:txBody>
          <a:bodyPr anchorCtr="0" anchor="ctr" bIns="91400" lIns="182875" spcFirstLastPara="1" rIns="182875"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82" name="Google Shape;82;g218a5db7191_0_116"/>
          <p:cNvPicPr preferRelativeResize="0"/>
          <p:nvPr/>
        </p:nvPicPr>
        <p:blipFill rotWithShape="1">
          <a:blip r:embed="rId2">
            <a:alphaModFix/>
          </a:blip>
          <a:srcRect b="0" l="0" r="0" t="0"/>
          <a:stretch/>
        </p:blipFill>
        <p:spPr>
          <a:xfrm>
            <a:off x="12632668" y="12183668"/>
            <a:ext cx="11422307" cy="124311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pic>
        <p:nvPicPr>
          <p:cNvPr id="88" name="Google Shape;88;p26"/>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89" name="Google Shape;89;p26"/>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90" name="Google Shape;90;p26"/>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91" name="Google Shape;91;p2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2" name="Shape 92"/>
        <p:cNvGrpSpPr/>
        <p:nvPr/>
      </p:nvGrpSpPr>
      <p:grpSpPr>
        <a:xfrm>
          <a:off x="0" y="0"/>
          <a:ext cx="0" cy="0"/>
          <a:chOff x="0" y="0"/>
          <a:chExt cx="0" cy="0"/>
        </a:xfrm>
      </p:grpSpPr>
      <p:pic>
        <p:nvPicPr>
          <p:cNvPr id="93" name="Google Shape;93;p56"/>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94" name="Google Shape;94;p56"/>
          <p:cNvSpPr txBox="1"/>
          <p:nvPr>
            <p:ph type="ctrTitle"/>
          </p:nvPr>
        </p:nvSpPr>
        <p:spPr>
          <a:xfrm>
            <a:off x="831213"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2pPr>
            <a:lvl3pPr lvl="2"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3pPr>
            <a:lvl4pPr lvl="3"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4pPr>
            <a:lvl5pPr lvl="4"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5pPr>
            <a:lvl6pPr lvl="5"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6pPr>
            <a:lvl7pPr lvl="6"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7pPr>
            <a:lvl8pPr lvl="7"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8pPr>
            <a:lvl9pPr lvl="8" algn="l">
              <a:lnSpc>
                <a:spcPct val="100000"/>
              </a:lnSpc>
              <a:spcBef>
                <a:spcPts val="0"/>
              </a:spcBef>
              <a:spcAft>
                <a:spcPts val="0"/>
              </a:spcAft>
              <a:buSzPts val="13300"/>
              <a:buFont typeface="Roboto Light"/>
              <a:buNone/>
              <a:defRPr sz="13300">
                <a:latin typeface="Roboto Light"/>
                <a:ea typeface="Roboto Light"/>
                <a:cs typeface="Roboto Light"/>
                <a:sym typeface="Roboto Light"/>
              </a:defRPr>
            </a:lvl9pPr>
          </a:lstStyle>
          <a:p/>
        </p:txBody>
      </p:sp>
      <p:sp>
        <p:nvSpPr>
          <p:cNvPr id="95" name="Google Shape;95;p56"/>
          <p:cNvSpPr txBox="1"/>
          <p:nvPr>
            <p:ph idx="1"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
        <p:nvSpPr>
          <p:cNvPr id="96" name="Google Shape;96;p5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7" name="Shape 97"/>
        <p:cNvGrpSpPr/>
        <p:nvPr/>
      </p:nvGrpSpPr>
      <p:grpSpPr>
        <a:xfrm>
          <a:off x="0" y="0"/>
          <a:ext cx="0" cy="0"/>
          <a:chOff x="0" y="0"/>
          <a:chExt cx="0" cy="0"/>
        </a:xfrm>
      </p:grpSpPr>
      <p:pic>
        <p:nvPicPr>
          <p:cNvPr id="98" name="Google Shape;98;p57"/>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99" name="Google Shape;99;p57"/>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00" name="Google Shape;100;p5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noFill/>
      </p:bgPr>
    </p:bg>
    <p:spTree>
      <p:nvGrpSpPr>
        <p:cNvPr id="101" name="Shape 101"/>
        <p:cNvGrpSpPr/>
        <p:nvPr/>
      </p:nvGrpSpPr>
      <p:grpSpPr>
        <a:xfrm>
          <a:off x="0" y="0"/>
          <a:ext cx="0" cy="0"/>
          <a:chOff x="0" y="0"/>
          <a:chExt cx="0" cy="0"/>
        </a:xfrm>
      </p:grpSpPr>
      <p:sp>
        <p:nvSpPr>
          <p:cNvPr id="102" name="Google Shape;102;p58"/>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103" name="Google Shape;103;p5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58"/>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105" name="Google Shape;105;p58"/>
          <p:cNvPicPr preferRelativeResize="0"/>
          <p:nvPr/>
        </p:nvPicPr>
        <p:blipFill rotWithShape="1">
          <a:blip r:embed="rId3">
            <a:alphaModFix/>
          </a:blip>
          <a:srcRect b="0" l="0" r="0" t="0"/>
          <a:stretch/>
        </p:blipFill>
        <p:spPr>
          <a:xfrm>
            <a:off x="279197" y="12433077"/>
            <a:ext cx="2549910" cy="105397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6" name="Shape 106"/>
        <p:cNvGrpSpPr/>
        <p:nvPr/>
      </p:nvGrpSpPr>
      <p:grpSpPr>
        <a:xfrm>
          <a:off x="0" y="0"/>
          <a:ext cx="0" cy="0"/>
          <a:chOff x="0" y="0"/>
          <a:chExt cx="0" cy="0"/>
        </a:xfrm>
      </p:grpSpPr>
      <p:pic>
        <p:nvPicPr>
          <p:cNvPr id="107" name="Google Shape;107;p59"/>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108" name="Google Shape;108;p59"/>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109" name="Google Shape;109;p59"/>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10" name="Google Shape;110;p59"/>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11" name="Google Shape;111;p5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 header 1">
    <p:bg>
      <p:bgPr>
        <a:noFill/>
      </p:bgPr>
    </p:bg>
    <p:spTree>
      <p:nvGrpSpPr>
        <p:cNvPr id="18" name="Shape 18"/>
        <p:cNvGrpSpPr/>
        <p:nvPr/>
      </p:nvGrpSpPr>
      <p:grpSpPr>
        <a:xfrm>
          <a:off x="0" y="0"/>
          <a:ext cx="0" cy="0"/>
          <a:chOff x="0" y="0"/>
          <a:chExt cx="0" cy="0"/>
        </a:xfrm>
      </p:grpSpPr>
      <p:sp>
        <p:nvSpPr>
          <p:cNvPr id="19" name="Google Shape;19;p2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20" name="Google Shape;20;p2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2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2" name="Shape 112"/>
        <p:cNvGrpSpPr/>
        <p:nvPr/>
      </p:nvGrpSpPr>
      <p:grpSpPr>
        <a:xfrm>
          <a:off x="0" y="0"/>
          <a:ext cx="0" cy="0"/>
          <a:chOff x="0" y="0"/>
          <a:chExt cx="0" cy="0"/>
        </a:xfrm>
      </p:grpSpPr>
      <p:pic>
        <p:nvPicPr>
          <p:cNvPr id="113" name="Google Shape;113;p60"/>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114" name="Google Shape;114;p6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115" name="Google Shape;115;p6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116" name="Shape 116"/>
        <p:cNvGrpSpPr/>
        <p:nvPr/>
      </p:nvGrpSpPr>
      <p:grpSpPr>
        <a:xfrm>
          <a:off x="0" y="0"/>
          <a:ext cx="0" cy="0"/>
          <a:chOff x="0" y="0"/>
          <a:chExt cx="0" cy="0"/>
        </a:xfrm>
      </p:grpSpPr>
      <p:pic>
        <p:nvPicPr>
          <p:cNvPr id="117" name="Google Shape;117;p61"/>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118" name="Google Shape;118;p61"/>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119" name="Google Shape;119;p61"/>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120" name="Google Shape;120;p6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121" name="Shape 121"/>
        <p:cNvGrpSpPr/>
        <p:nvPr/>
      </p:nvGrpSpPr>
      <p:grpSpPr>
        <a:xfrm>
          <a:off x="0" y="0"/>
          <a:ext cx="0" cy="0"/>
          <a:chOff x="0" y="0"/>
          <a:chExt cx="0" cy="0"/>
        </a:xfrm>
      </p:grpSpPr>
      <p:pic>
        <p:nvPicPr>
          <p:cNvPr id="122" name="Google Shape;122;p62"/>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123" name="Google Shape;123;p62"/>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124" name="Google Shape;124;p6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125" name="Shape 125"/>
        <p:cNvGrpSpPr/>
        <p:nvPr/>
      </p:nvGrpSpPr>
      <p:grpSpPr>
        <a:xfrm>
          <a:off x="0" y="0"/>
          <a:ext cx="0" cy="0"/>
          <a:chOff x="0" y="0"/>
          <a:chExt cx="0" cy="0"/>
        </a:xfrm>
      </p:grpSpPr>
      <p:pic>
        <p:nvPicPr>
          <p:cNvPr id="126" name="Google Shape;126;p63"/>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127" name="Google Shape;127;p63"/>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128" name="Google Shape;128;p63"/>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129" name="Google Shape;129;p63"/>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130" name="Google Shape;130;p63"/>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131" name="Google Shape;131;p6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 title and description 1">
    <p:spTree>
      <p:nvGrpSpPr>
        <p:cNvPr id="132" name="Shape 132"/>
        <p:cNvGrpSpPr/>
        <p:nvPr/>
      </p:nvGrpSpPr>
      <p:grpSpPr>
        <a:xfrm>
          <a:off x="0" y="0"/>
          <a:ext cx="0" cy="0"/>
          <a:chOff x="0" y="0"/>
          <a:chExt cx="0" cy="0"/>
        </a:xfrm>
      </p:grpSpPr>
      <p:pic>
        <p:nvPicPr>
          <p:cNvPr id="133" name="Google Shape;133;p64"/>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134" name="Google Shape;134;p64"/>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135" name="Google Shape;135;p6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36" name="Google Shape;136;p64"/>
          <p:cNvSpPr txBox="1"/>
          <p:nvPr>
            <p:ph type="ctrTitle"/>
          </p:nvPr>
        </p:nvSpPr>
        <p:spPr>
          <a:xfrm>
            <a:off x="831213"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137" name="Google Shape;137;p64"/>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138" name="Shape 138"/>
        <p:cNvGrpSpPr/>
        <p:nvPr/>
      </p:nvGrpSpPr>
      <p:grpSpPr>
        <a:xfrm>
          <a:off x="0" y="0"/>
          <a:ext cx="0" cy="0"/>
          <a:chOff x="0" y="0"/>
          <a:chExt cx="0" cy="0"/>
        </a:xfrm>
      </p:grpSpPr>
      <p:pic>
        <p:nvPicPr>
          <p:cNvPr id="139" name="Google Shape;139;p65"/>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140" name="Google Shape;140;p65"/>
          <p:cNvSpPr txBox="1"/>
          <p:nvPr>
            <p:ph idx="1" type="body"/>
          </p:nvPr>
        </p:nvSpPr>
        <p:spPr>
          <a:xfrm>
            <a:off x="831200" y="11281533"/>
            <a:ext cx="15996900" cy="1613700"/>
          </a:xfrm>
          <a:prstGeom prst="rect">
            <a:avLst/>
          </a:prstGeom>
          <a:noFill/>
          <a:ln>
            <a:noFill/>
          </a:ln>
        </p:spPr>
        <p:txBody>
          <a:bodyPr anchorCtr="0" anchor="ctr" bIns="243800" lIns="243800" spcFirstLastPara="1" rIns="243800" wrap="square" tIns="243800">
            <a:normAutofit/>
          </a:bodyPr>
          <a:lstStyle>
            <a:lvl1pPr indent="-228600" lvl="0" marL="457200" algn="l">
              <a:lnSpc>
                <a:spcPct val="100000"/>
              </a:lnSpc>
              <a:spcBef>
                <a:spcPts val="0"/>
              </a:spcBef>
              <a:spcAft>
                <a:spcPts val="0"/>
              </a:spcAft>
              <a:buSzPts val="4800"/>
              <a:buNone/>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141" name="Google Shape;141;p6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 number">
    <p:spTree>
      <p:nvGrpSpPr>
        <p:cNvPr id="142" name="Shape 142"/>
        <p:cNvGrpSpPr/>
        <p:nvPr/>
      </p:nvGrpSpPr>
      <p:grpSpPr>
        <a:xfrm>
          <a:off x="0" y="0"/>
          <a:ext cx="0" cy="0"/>
          <a:chOff x="0" y="0"/>
          <a:chExt cx="0" cy="0"/>
        </a:xfrm>
      </p:grpSpPr>
      <p:pic>
        <p:nvPicPr>
          <p:cNvPr id="143" name="Google Shape;143;p66"/>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144" name="Google Shape;144;p66"/>
          <p:cNvSpPr txBox="1"/>
          <p:nvPr>
            <p:ph type="title"/>
          </p:nvPr>
        </p:nvSpPr>
        <p:spPr>
          <a:xfrm>
            <a:off x="831200" y="2949667"/>
            <a:ext cx="22721700" cy="5235900"/>
          </a:xfrm>
          <a:prstGeom prst="rect">
            <a:avLst/>
          </a:prstGeom>
          <a:noFill/>
          <a:ln>
            <a:noFill/>
          </a:ln>
        </p:spPr>
        <p:txBody>
          <a:bodyPr anchorCtr="0" anchor="b" bIns="243800" lIns="243800" spcFirstLastPara="1" rIns="243800" wrap="square" tIns="243800">
            <a:normAutofit/>
          </a:bodyPr>
          <a:lstStyle>
            <a:lvl1pPr lvl="0" algn="ctr">
              <a:lnSpc>
                <a:spcPct val="100000"/>
              </a:lnSpc>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algn="ctr">
              <a:lnSpc>
                <a:spcPct val="100000"/>
              </a:lnSpc>
              <a:spcBef>
                <a:spcPts val="0"/>
              </a:spcBef>
              <a:spcAft>
                <a:spcPts val="0"/>
              </a:spcAft>
              <a:buSzPts val="32000"/>
              <a:buNone/>
              <a:defRPr sz="32000"/>
            </a:lvl2pPr>
            <a:lvl3pPr lvl="2" algn="ctr">
              <a:lnSpc>
                <a:spcPct val="100000"/>
              </a:lnSpc>
              <a:spcBef>
                <a:spcPts val="0"/>
              </a:spcBef>
              <a:spcAft>
                <a:spcPts val="0"/>
              </a:spcAft>
              <a:buSzPts val="32000"/>
              <a:buNone/>
              <a:defRPr sz="32000"/>
            </a:lvl3pPr>
            <a:lvl4pPr lvl="3" algn="ctr">
              <a:lnSpc>
                <a:spcPct val="100000"/>
              </a:lnSpc>
              <a:spcBef>
                <a:spcPts val="0"/>
              </a:spcBef>
              <a:spcAft>
                <a:spcPts val="0"/>
              </a:spcAft>
              <a:buSzPts val="32000"/>
              <a:buNone/>
              <a:defRPr sz="32000"/>
            </a:lvl4pPr>
            <a:lvl5pPr lvl="4" algn="ctr">
              <a:lnSpc>
                <a:spcPct val="100000"/>
              </a:lnSpc>
              <a:spcBef>
                <a:spcPts val="0"/>
              </a:spcBef>
              <a:spcAft>
                <a:spcPts val="0"/>
              </a:spcAft>
              <a:buSzPts val="32000"/>
              <a:buNone/>
              <a:defRPr sz="32000"/>
            </a:lvl5pPr>
            <a:lvl6pPr lvl="5" algn="ctr">
              <a:lnSpc>
                <a:spcPct val="100000"/>
              </a:lnSpc>
              <a:spcBef>
                <a:spcPts val="0"/>
              </a:spcBef>
              <a:spcAft>
                <a:spcPts val="0"/>
              </a:spcAft>
              <a:buSzPts val="32000"/>
              <a:buNone/>
              <a:defRPr sz="32000"/>
            </a:lvl6pPr>
            <a:lvl7pPr lvl="6" algn="ctr">
              <a:lnSpc>
                <a:spcPct val="100000"/>
              </a:lnSpc>
              <a:spcBef>
                <a:spcPts val="0"/>
              </a:spcBef>
              <a:spcAft>
                <a:spcPts val="0"/>
              </a:spcAft>
              <a:buSzPts val="32000"/>
              <a:buNone/>
              <a:defRPr sz="32000"/>
            </a:lvl7pPr>
            <a:lvl8pPr lvl="7" algn="ctr">
              <a:lnSpc>
                <a:spcPct val="100000"/>
              </a:lnSpc>
              <a:spcBef>
                <a:spcPts val="0"/>
              </a:spcBef>
              <a:spcAft>
                <a:spcPts val="0"/>
              </a:spcAft>
              <a:buSzPts val="32000"/>
              <a:buNone/>
              <a:defRPr sz="32000"/>
            </a:lvl8pPr>
            <a:lvl9pPr lvl="8" algn="ctr">
              <a:lnSpc>
                <a:spcPct val="100000"/>
              </a:lnSpc>
              <a:spcBef>
                <a:spcPts val="0"/>
              </a:spcBef>
              <a:spcAft>
                <a:spcPts val="0"/>
              </a:spcAft>
              <a:buSzPts val="32000"/>
              <a:buNone/>
              <a:defRPr sz="32000"/>
            </a:lvl9pPr>
          </a:lstStyle>
          <a:p/>
        </p:txBody>
      </p:sp>
      <p:sp>
        <p:nvSpPr>
          <p:cNvPr id="145" name="Google Shape;145;p66"/>
          <p:cNvSpPr txBox="1"/>
          <p:nvPr>
            <p:ph idx="1" type="body"/>
          </p:nvPr>
        </p:nvSpPr>
        <p:spPr>
          <a:xfrm>
            <a:off x="831200" y="8405933"/>
            <a:ext cx="22721700" cy="3468900"/>
          </a:xfrm>
          <a:prstGeom prst="rect">
            <a:avLst/>
          </a:prstGeom>
          <a:noFill/>
          <a:ln>
            <a:noFill/>
          </a:ln>
        </p:spPr>
        <p:txBody>
          <a:bodyPr anchorCtr="0" anchor="t" bIns="243800" lIns="243800" spcFirstLastPara="1" rIns="243800" wrap="square" tIns="243800">
            <a:normAutofit/>
          </a:bodyPr>
          <a:lstStyle>
            <a:lvl1pPr indent="-533400" lvl="0" marL="457200" algn="ctr">
              <a:lnSpc>
                <a:spcPct val="115000"/>
              </a:lnSpc>
              <a:spcBef>
                <a:spcPts val="0"/>
              </a:spcBef>
              <a:spcAft>
                <a:spcPts val="0"/>
              </a:spcAft>
              <a:buSzPts val="4800"/>
              <a:buChar char="●"/>
              <a:defRPr/>
            </a:lvl1pPr>
            <a:lvl2pPr indent="-463550" lvl="1" marL="914400" algn="ctr">
              <a:lnSpc>
                <a:spcPct val="115000"/>
              </a:lnSpc>
              <a:spcBef>
                <a:spcPts val="0"/>
              </a:spcBef>
              <a:spcAft>
                <a:spcPts val="0"/>
              </a:spcAft>
              <a:buSzPts val="3700"/>
              <a:buChar char="○"/>
              <a:defRPr/>
            </a:lvl2pPr>
            <a:lvl3pPr indent="-463550" lvl="2" marL="1371600" algn="ctr">
              <a:lnSpc>
                <a:spcPct val="115000"/>
              </a:lnSpc>
              <a:spcBef>
                <a:spcPts val="0"/>
              </a:spcBef>
              <a:spcAft>
                <a:spcPts val="0"/>
              </a:spcAft>
              <a:buSzPts val="3700"/>
              <a:buChar char="■"/>
              <a:defRPr/>
            </a:lvl3pPr>
            <a:lvl4pPr indent="-463550" lvl="3" marL="1828800" algn="ctr">
              <a:lnSpc>
                <a:spcPct val="115000"/>
              </a:lnSpc>
              <a:spcBef>
                <a:spcPts val="0"/>
              </a:spcBef>
              <a:spcAft>
                <a:spcPts val="0"/>
              </a:spcAft>
              <a:buSzPts val="3700"/>
              <a:buChar char="●"/>
              <a:defRPr/>
            </a:lvl4pPr>
            <a:lvl5pPr indent="-463550" lvl="4" marL="2286000" algn="ctr">
              <a:lnSpc>
                <a:spcPct val="115000"/>
              </a:lnSpc>
              <a:spcBef>
                <a:spcPts val="0"/>
              </a:spcBef>
              <a:spcAft>
                <a:spcPts val="0"/>
              </a:spcAft>
              <a:buSzPts val="3700"/>
              <a:buChar char="○"/>
              <a:defRPr/>
            </a:lvl5pPr>
            <a:lvl6pPr indent="-463550" lvl="5" marL="2743200" algn="ctr">
              <a:lnSpc>
                <a:spcPct val="115000"/>
              </a:lnSpc>
              <a:spcBef>
                <a:spcPts val="0"/>
              </a:spcBef>
              <a:spcAft>
                <a:spcPts val="0"/>
              </a:spcAft>
              <a:buSzPts val="3700"/>
              <a:buChar char="■"/>
              <a:defRPr/>
            </a:lvl6pPr>
            <a:lvl7pPr indent="-463550" lvl="6" marL="3200400" algn="ctr">
              <a:lnSpc>
                <a:spcPct val="115000"/>
              </a:lnSpc>
              <a:spcBef>
                <a:spcPts val="0"/>
              </a:spcBef>
              <a:spcAft>
                <a:spcPts val="0"/>
              </a:spcAft>
              <a:buSzPts val="3700"/>
              <a:buChar char="●"/>
              <a:defRPr/>
            </a:lvl7pPr>
            <a:lvl8pPr indent="-463550" lvl="7" marL="3657600" algn="ctr">
              <a:lnSpc>
                <a:spcPct val="115000"/>
              </a:lnSpc>
              <a:spcBef>
                <a:spcPts val="0"/>
              </a:spcBef>
              <a:spcAft>
                <a:spcPts val="0"/>
              </a:spcAft>
              <a:buSzPts val="3700"/>
              <a:buChar char="○"/>
              <a:defRPr/>
            </a:lvl8pPr>
            <a:lvl9pPr indent="-463550" lvl="8" marL="4114800" algn="ctr">
              <a:lnSpc>
                <a:spcPct val="115000"/>
              </a:lnSpc>
              <a:spcBef>
                <a:spcPts val="0"/>
              </a:spcBef>
              <a:spcAft>
                <a:spcPts val="0"/>
              </a:spcAft>
              <a:buSzPts val="3700"/>
              <a:buChar char="■"/>
              <a:defRPr/>
            </a:lvl9pPr>
          </a:lstStyle>
          <a:p/>
        </p:txBody>
      </p:sp>
      <p:sp>
        <p:nvSpPr>
          <p:cNvPr id="146" name="Google Shape;146;p66"/>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7" name="Shape 147"/>
        <p:cNvGrpSpPr/>
        <p:nvPr/>
      </p:nvGrpSpPr>
      <p:grpSpPr>
        <a:xfrm>
          <a:off x="0" y="0"/>
          <a:ext cx="0" cy="0"/>
          <a:chOff x="0" y="0"/>
          <a:chExt cx="0" cy="0"/>
        </a:xfrm>
      </p:grpSpPr>
      <p:sp>
        <p:nvSpPr>
          <p:cNvPr id="148" name="Google Shape;148;p67"/>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6" name="Shape 156"/>
        <p:cNvGrpSpPr/>
        <p:nvPr/>
      </p:nvGrpSpPr>
      <p:grpSpPr>
        <a:xfrm>
          <a:off x="0" y="0"/>
          <a:ext cx="0" cy="0"/>
          <a:chOff x="0" y="0"/>
          <a:chExt cx="0" cy="0"/>
        </a:xfrm>
      </p:grpSpPr>
      <p:sp>
        <p:nvSpPr>
          <p:cNvPr id="157" name="Google Shape;157;p28"/>
          <p:cNvSpPr txBox="1"/>
          <p:nvPr>
            <p:ph type="title"/>
          </p:nvPr>
        </p:nvSpPr>
        <p:spPr>
          <a:xfrm>
            <a:off x="1025933" y="7596379"/>
            <a:ext cx="22332000" cy="1530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b="0" i="0" sz="9600">
                <a:solidFill>
                  <a:srgbClr val="CE3338"/>
                </a:solidFill>
                <a:latin typeface="Gill Sans"/>
                <a:ea typeface="Gill Sans"/>
                <a:cs typeface="Gill Sans"/>
                <a:sym typeface="Gill Sa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58" name="Google Shape;158;p28"/>
          <p:cNvSpPr txBox="1"/>
          <p:nvPr>
            <p:ph idx="1" type="body"/>
          </p:nvPr>
        </p:nvSpPr>
        <p:spPr>
          <a:xfrm>
            <a:off x="1219200" y="3154680"/>
            <a:ext cx="21945600" cy="90525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3700"/>
              <a:buNone/>
              <a:defRPr/>
            </a:lvl1pPr>
            <a:lvl2pPr indent="-228600" lvl="1" marL="914400" algn="l">
              <a:lnSpc>
                <a:spcPct val="100000"/>
              </a:lnSpc>
              <a:spcBef>
                <a:spcPts val="0"/>
              </a:spcBef>
              <a:spcAft>
                <a:spcPts val="0"/>
              </a:spcAft>
              <a:buSzPts val="3700"/>
              <a:buNone/>
              <a:defRPr/>
            </a:lvl2pPr>
            <a:lvl3pPr indent="-228600" lvl="2" marL="1371600" algn="l">
              <a:lnSpc>
                <a:spcPct val="100000"/>
              </a:lnSpc>
              <a:spcBef>
                <a:spcPts val="0"/>
              </a:spcBef>
              <a:spcAft>
                <a:spcPts val="0"/>
              </a:spcAft>
              <a:buSzPts val="3700"/>
              <a:buNone/>
              <a:defRPr/>
            </a:lvl3pPr>
            <a:lvl4pPr indent="-228600" lvl="3" marL="1828800" algn="l">
              <a:lnSpc>
                <a:spcPct val="100000"/>
              </a:lnSpc>
              <a:spcBef>
                <a:spcPts val="0"/>
              </a:spcBef>
              <a:spcAft>
                <a:spcPts val="0"/>
              </a:spcAft>
              <a:buSzPts val="3700"/>
              <a:buNone/>
              <a:defRPr/>
            </a:lvl4pPr>
            <a:lvl5pPr indent="-228600" lvl="4" marL="2286000" algn="l">
              <a:lnSpc>
                <a:spcPct val="100000"/>
              </a:lnSpc>
              <a:spcBef>
                <a:spcPts val="0"/>
              </a:spcBef>
              <a:spcAft>
                <a:spcPts val="0"/>
              </a:spcAft>
              <a:buSzPts val="3700"/>
              <a:buNone/>
              <a:defRPr/>
            </a:lvl5pPr>
            <a:lvl6pPr indent="-228600" lvl="5" marL="2743200" algn="l">
              <a:lnSpc>
                <a:spcPct val="100000"/>
              </a:lnSpc>
              <a:spcBef>
                <a:spcPts val="0"/>
              </a:spcBef>
              <a:spcAft>
                <a:spcPts val="0"/>
              </a:spcAft>
              <a:buSzPts val="3700"/>
              <a:buNone/>
              <a:defRPr/>
            </a:lvl6pPr>
            <a:lvl7pPr indent="-228600" lvl="6" marL="3200400" algn="l">
              <a:lnSpc>
                <a:spcPct val="100000"/>
              </a:lnSpc>
              <a:spcBef>
                <a:spcPts val="0"/>
              </a:spcBef>
              <a:spcAft>
                <a:spcPts val="0"/>
              </a:spcAft>
              <a:buSzPts val="3700"/>
              <a:buNone/>
              <a:defRPr/>
            </a:lvl7pPr>
            <a:lvl8pPr indent="-228600" lvl="7" marL="3657600" algn="l">
              <a:lnSpc>
                <a:spcPct val="100000"/>
              </a:lnSpc>
              <a:spcBef>
                <a:spcPts val="0"/>
              </a:spcBef>
              <a:spcAft>
                <a:spcPts val="0"/>
              </a:spcAft>
              <a:buSzPts val="3700"/>
              <a:buNone/>
              <a:defRPr/>
            </a:lvl8pPr>
            <a:lvl9pPr indent="-228600" lvl="8" marL="4114800" algn="l">
              <a:lnSpc>
                <a:spcPct val="100000"/>
              </a:lnSpc>
              <a:spcBef>
                <a:spcPts val="0"/>
              </a:spcBef>
              <a:spcAft>
                <a:spcPts val="0"/>
              </a:spcAft>
              <a:buSzPts val="3700"/>
              <a:buNone/>
              <a:defRPr/>
            </a:lvl9pPr>
          </a:lstStyle>
          <a:p/>
        </p:txBody>
      </p:sp>
      <p:sp>
        <p:nvSpPr>
          <p:cNvPr id="159" name="Google Shape;159;p28"/>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0" name="Google Shape;160;p28"/>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1" name="Shape 161"/>
        <p:cNvGrpSpPr/>
        <p:nvPr/>
      </p:nvGrpSpPr>
      <p:grpSpPr>
        <a:xfrm>
          <a:off x="0" y="0"/>
          <a:ext cx="0" cy="0"/>
          <a:chOff x="0" y="0"/>
          <a:chExt cx="0" cy="0"/>
        </a:xfrm>
      </p:grpSpPr>
      <p:sp>
        <p:nvSpPr>
          <p:cNvPr id="162" name="Google Shape;162;p37"/>
          <p:cNvSpPr txBox="1"/>
          <p:nvPr>
            <p:ph type="ctrTitle"/>
          </p:nvPr>
        </p:nvSpPr>
        <p:spPr>
          <a:xfrm>
            <a:off x="1025933" y="742064"/>
            <a:ext cx="22332000" cy="961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b="0" i="0">
                <a:solidFill>
                  <a:schemeClr val="dk1"/>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3" name="Google Shape;163;p37"/>
          <p:cNvSpPr txBox="1"/>
          <p:nvPr>
            <p:ph idx="1" type="subTitle"/>
          </p:nvPr>
        </p:nvSpPr>
        <p:spPr>
          <a:xfrm>
            <a:off x="3657600" y="7680960"/>
            <a:ext cx="17068800" cy="3429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4" name="Google Shape;164;p37"/>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5" name="Google Shape;165;p37"/>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6" name="Google Shape;166;p37"/>
          <p:cNvSpPr txBox="1"/>
          <p:nvPr>
            <p:ph idx="12" type="sldNum"/>
          </p:nvPr>
        </p:nvSpPr>
        <p:spPr>
          <a:xfrm>
            <a:off x="17556480" y="12755880"/>
            <a:ext cx="5608200" cy="738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pic>
        <p:nvPicPr>
          <p:cNvPr id="23" name="Google Shape;23;p23"/>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24" name="Google Shape;24;p23"/>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25" name="Google Shape;25;p23"/>
          <p:cNvSpPr txBox="1"/>
          <p:nvPr>
            <p:ph idx="1" type="body"/>
          </p:nvPr>
        </p:nvSpPr>
        <p:spPr>
          <a:xfrm>
            <a:off x="8312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6" name="Google Shape;26;p23"/>
          <p:cNvSpPr txBox="1"/>
          <p:nvPr>
            <p:ph idx="2" type="body"/>
          </p:nvPr>
        </p:nvSpPr>
        <p:spPr>
          <a:xfrm>
            <a:off x="12886400" y="3073267"/>
            <a:ext cx="10666500" cy="9110400"/>
          </a:xfrm>
          <a:prstGeom prst="rect">
            <a:avLst/>
          </a:prstGeom>
          <a:noFill/>
          <a:ln>
            <a:noFill/>
          </a:ln>
        </p:spPr>
        <p:txBody>
          <a:bodyPr anchorCtr="0" anchor="t" bIns="243800" lIns="243800" spcFirstLastPara="1" rIns="243800" wrap="square" tIns="243800">
            <a:normAutofit/>
          </a:bodyPr>
          <a:lstStyle>
            <a:lvl1pPr indent="-463550" lvl="0" marL="457200" algn="l">
              <a:lnSpc>
                <a:spcPct val="115000"/>
              </a:lnSpc>
              <a:spcBef>
                <a:spcPts val="0"/>
              </a:spcBef>
              <a:spcAft>
                <a:spcPts val="0"/>
              </a:spcAft>
              <a:buSzPts val="3700"/>
              <a:buChar char="●"/>
              <a:defRPr sz="37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27" name="Google Shape;27;p23"/>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67" name="Shape 167"/>
        <p:cNvGrpSpPr/>
        <p:nvPr/>
      </p:nvGrpSpPr>
      <p:grpSpPr>
        <a:xfrm>
          <a:off x="0" y="0"/>
          <a:ext cx="0" cy="0"/>
          <a:chOff x="0" y="0"/>
          <a:chExt cx="0" cy="0"/>
        </a:xfrm>
      </p:grpSpPr>
      <p:sp>
        <p:nvSpPr>
          <p:cNvPr id="168" name="Google Shape;168;p38"/>
          <p:cNvSpPr txBox="1"/>
          <p:nvPr>
            <p:ph type="title"/>
          </p:nvPr>
        </p:nvSpPr>
        <p:spPr>
          <a:xfrm>
            <a:off x="1025933" y="7596379"/>
            <a:ext cx="22332000" cy="1530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b="0" i="0" sz="9600">
                <a:solidFill>
                  <a:srgbClr val="CE3338"/>
                </a:solidFill>
                <a:latin typeface="Gill Sans"/>
                <a:ea typeface="Gill Sans"/>
                <a:cs typeface="Gill Sans"/>
                <a:sym typeface="Gill Sa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69" name="Google Shape;169;p38"/>
          <p:cNvSpPr txBox="1"/>
          <p:nvPr>
            <p:ph idx="1" type="body"/>
          </p:nvPr>
        </p:nvSpPr>
        <p:spPr>
          <a:xfrm>
            <a:off x="1219200" y="3154680"/>
            <a:ext cx="10607100" cy="90525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3700"/>
              <a:buNone/>
              <a:defRPr/>
            </a:lvl1pPr>
            <a:lvl2pPr indent="-228600" lvl="1" marL="914400" algn="l">
              <a:lnSpc>
                <a:spcPct val="100000"/>
              </a:lnSpc>
              <a:spcBef>
                <a:spcPts val="0"/>
              </a:spcBef>
              <a:spcAft>
                <a:spcPts val="0"/>
              </a:spcAft>
              <a:buSzPts val="3700"/>
              <a:buNone/>
              <a:defRPr/>
            </a:lvl2pPr>
            <a:lvl3pPr indent="-228600" lvl="2" marL="1371600" algn="l">
              <a:lnSpc>
                <a:spcPct val="100000"/>
              </a:lnSpc>
              <a:spcBef>
                <a:spcPts val="0"/>
              </a:spcBef>
              <a:spcAft>
                <a:spcPts val="0"/>
              </a:spcAft>
              <a:buSzPts val="3700"/>
              <a:buNone/>
              <a:defRPr/>
            </a:lvl3pPr>
            <a:lvl4pPr indent="-228600" lvl="3" marL="1828800" algn="l">
              <a:lnSpc>
                <a:spcPct val="100000"/>
              </a:lnSpc>
              <a:spcBef>
                <a:spcPts val="0"/>
              </a:spcBef>
              <a:spcAft>
                <a:spcPts val="0"/>
              </a:spcAft>
              <a:buSzPts val="3700"/>
              <a:buNone/>
              <a:defRPr/>
            </a:lvl4pPr>
            <a:lvl5pPr indent="-228600" lvl="4" marL="2286000" algn="l">
              <a:lnSpc>
                <a:spcPct val="100000"/>
              </a:lnSpc>
              <a:spcBef>
                <a:spcPts val="0"/>
              </a:spcBef>
              <a:spcAft>
                <a:spcPts val="0"/>
              </a:spcAft>
              <a:buSzPts val="3700"/>
              <a:buNone/>
              <a:defRPr/>
            </a:lvl5pPr>
            <a:lvl6pPr indent="-228600" lvl="5" marL="2743200" algn="l">
              <a:lnSpc>
                <a:spcPct val="100000"/>
              </a:lnSpc>
              <a:spcBef>
                <a:spcPts val="0"/>
              </a:spcBef>
              <a:spcAft>
                <a:spcPts val="0"/>
              </a:spcAft>
              <a:buSzPts val="3700"/>
              <a:buNone/>
              <a:defRPr/>
            </a:lvl6pPr>
            <a:lvl7pPr indent="-228600" lvl="6" marL="3200400" algn="l">
              <a:lnSpc>
                <a:spcPct val="100000"/>
              </a:lnSpc>
              <a:spcBef>
                <a:spcPts val="0"/>
              </a:spcBef>
              <a:spcAft>
                <a:spcPts val="0"/>
              </a:spcAft>
              <a:buSzPts val="3700"/>
              <a:buNone/>
              <a:defRPr/>
            </a:lvl7pPr>
            <a:lvl8pPr indent="-228600" lvl="7" marL="3657600" algn="l">
              <a:lnSpc>
                <a:spcPct val="100000"/>
              </a:lnSpc>
              <a:spcBef>
                <a:spcPts val="0"/>
              </a:spcBef>
              <a:spcAft>
                <a:spcPts val="0"/>
              </a:spcAft>
              <a:buSzPts val="3700"/>
              <a:buNone/>
              <a:defRPr/>
            </a:lvl8pPr>
            <a:lvl9pPr indent="-228600" lvl="8" marL="4114800" algn="l">
              <a:lnSpc>
                <a:spcPct val="100000"/>
              </a:lnSpc>
              <a:spcBef>
                <a:spcPts val="0"/>
              </a:spcBef>
              <a:spcAft>
                <a:spcPts val="0"/>
              </a:spcAft>
              <a:buSzPts val="3700"/>
              <a:buNone/>
              <a:defRPr/>
            </a:lvl9pPr>
          </a:lstStyle>
          <a:p/>
        </p:txBody>
      </p:sp>
      <p:sp>
        <p:nvSpPr>
          <p:cNvPr id="170" name="Google Shape;170;p38"/>
          <p:cNvSpPr txBox="1"/>
          <p:nvPr>
            <p:ph idx="2" type="body"/>
          </p:nvPr>
        </p:nvSpPr>
        <p:spPr>
          <a:xfrm>
            <a:off x="12557760" y="3154680"/>
            <a:ext cx="10607100" cy="90525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3700"/>
              <a:buNone/>
              <a:defRPr/>
            </a:lvl1pPr>
            <a:lvl2pPr indent="-228600" lvl="1" marL="914400" algn="l">
              <a:lnSpc>
                <a:spcPct val="100000"/>
              </a:lnSpc>
              <a:spcBef>
                <a:spcPts val="0"/>
              </a:spcBef>
              <a:spcAft>
                <a:spcPts val="0"/>
              </a:spcAft>
              <a:buSzPts val="3700"/>
              <a:buNone/>
              <a:defRPr/>
            </a:lvl2pPr>
            <a:lvl3pPr indent="-228600" lvl="2" marL="1371600" algn="l">
              <a:lnSpc>
                <a:spcPct val="100000"/>
              </a:lnSpc>
              <a:spcBef>
                <a:spcPts val="0"/>
              </a:spcBef>
              <a:spcAft>
                <a:spcPts val="0"/>
              </a:spcAft>
              <a:buSzPts val="3700"/>
              <a:buNone/>
              <a:defRPr/>
            </a:lvl3pPr>
            <a:lvl4pPr indent="-228600" lvl="3" marL="1828800" algn="l">
              <a:lnSpc>
                <a:spcPct val="100000"/>
              </a:lnSpc>
              <a:spcBef>
                <a:spcPts val="0"/>
              </a:spcBef>
              <a:spcAft>
                <a:spcPts val="0"/>
              </a:spcAft>
              <a:buSzPts val="3700"/>
              <a:buNone/>
              <a:defRPr/>
            </a:lvl4pPr>
            <a:lvl5pPr indent="-228600" lvl="4" marL="2286000" algn="l">
              <a:lnSpc>
                <a:spcPct val="100000"/>
              </a:lnSpc>
              <a:spcBef>
                <a:spcPts val="0"/>
              </a:spcBef>
              <a:spcAft>
                <a:spcPts val="0"/>
              </a:spcAft>
              <a:buSzPts val="3700"/>
              <a:buNone/>
              <a:defRPr/>
            </a:lvl5pPr>
            <a:lvl6pPr indent="-228600" lvl="5" marL="2743200" algn="l">
              <a:lnSpc>
                <a:spcPct val="100000"/>
              </a:lnSpc>
              <a:spcBef>
                <a:spcPts val="0"/>
              </a:spcBef>
              <a:spcAft>
                <a:spcPts val="0"/>
              </a:spcAft>
              <a:buSzPts val="3700"/>
              <a:buNone/>
              <a:defRPr/>
            </a:lvl6pPr>
            <a:lvl7pPr indent="-228600" lvl="6" marL="3200400" algn="l">
              <a:lnSpc>
                <a:spcPct val="100000"/>
              </a:lnSpc>
              <a:spcBef>
                <a:spcPts val="0"/>
              </a:spcBef>
              <a:spcAft>
                <a:spcPts val="0"/>
              </a:spcAft>
              <a:buSzPts val="3700"/>
              <a:buNone/>
              <a:defRPr/>
            </a:lvl7pPr>
            <a:lvl8pPr indent="-228600" lvl="7" marL="3657600" algn="l">
              <a:lnSpc>
                <a:spcPct val="100000"/>
              </a:lnSpc>
              <a:spcBef>
                <a:spcPts val="0"/>
              </a:spcBef>
              <a:spcAft>
                <a:spcPts val="0"/>
              </a:spcAft>
              <a:buSzPts val="3700"/>
              <a:buNone/>
              <a:defRPr/>
            </a:lvl8pPr>
            <a:lvl9pPr indent="-228600" lvl="8" marL="4114800" algn="l">
              <a:lnSpc>
                <a:spcPct val="100000"/>
              </a:lnSpc>
              <a:spcBef>
                <a:spcPts val="0"/>
              </a:spcBef>
              <a:spcAft>
                <a:spcPts val="0"/>
              </a:spcAft>
              <a:buSzPts val="3700"/>
              <a:buNone/>
              <a:defRPr/>
            </a:lvl9pPr>
          </a:lstStyle>
          <a:p/>
        </p:txBody>
      </p:sp>
      <p:sp>
        <p:nvSpPr>
          <p:cNvPr id="171" name="Google Shape;171;p38"/>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2" name="Google Shape;172;p38"/>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3" name="Google Shape;173;p38"/>
          <p:cNvSpPr txBox="1"/>
          <p:nvPr>
            <p:ph idx="12" type="sldNum"/>
          </p:nvPr>
        </p:nvSpPr>
        <p:spPr>
          <a:xfrm>
            <a:off x="17556480" y="12755880"/>
            <a:ext cx="5608200" cy="738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174" name="Shape 174"/>
        <p:cNvGrpSpPr/>
        <p:nvPr/>
      </p:nvGrpSpPr>
      <p:grpSpPr>
        <a:xfrm>
          <a:off x="0" y="0"/>
          <a:ext cx="0" cy="0"/>
          <a:chOff x="0" y="0"/>
          <a:chExt cx="0" cy="0"/>
        </a:xfrm>
      </p:grpSpPr>
      <p:sp>
        <p:nvSpPr>
          <p:cNvPr id="175" name="Google Shape;175;p39"/>
          <p:cNvSpPr txBox="1"/>
          <p:nvPr>
            <p:ph type="title"/>
          </p:nvPr>
        </p:nvSpPr>
        <p:spPr>
          <a:xfrm>
            <a:off x="1025933" y="7596379"/>
            <a:ext cx="22332000" cy="1530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b="0" i="0" sz="9600">
                <a:solidFill>
                  <a:srgbClr val="CE3338"/>
                </a:solidFill>
                <a:latin typeface="Gill Sans"/>
                <a:ea typeface="Gill Sans"/>
                <a:cs typeface="Gill Sans"/>
                <a:sym typeface="Gill Sans"/>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6" name="Google Shape;176;p39"/>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7" name="Google Shape;177;p39"/>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78" name="Google Shape;178;p39"/>
          <p:cNvSpPr txBox="1"/>
          <p:nvPr>
            <p:ph idx="12" type="sldNum"/>
          </p:nvPr>
        </p:nvSpPr>
        <p:spPr>
          <a:xfrm>
            <a:off x="17556480" y="12755880"/>
            <a:ext cx="5608200" cy="738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bg>
      <p:bgPr>
        <a:solidFill>
          <a:schemeClr val="lt1"/>
        </a:solidFill>
      </p:bgPr>
    </p:bg>
    <p:spTree>
      <p:nvGrpSpPr>
        <p:cNvPr id="179" name="Shape 179"/>
        <p:cNvGrpSpPr/>
        <p:nvPr/>
      </p:nvGrpSpPr>
      <p:grpSpPr>
        <a:xfrm>
          <a:off x="0" y="0"/>
          <a:ext cx="0" cy="0"/>
          <a:chOff x="0" y="0"/>
          <a:chExt cx="0" cy="0"/>
        </a:xfrm>
      </p:grpSpPr>
      <p:pic>
        <p:nvPicPr>
          <p:cNvPr id="180" name="Google Shape;180;p40"/>
          <p:cNvPicPr preferRelativeResize="0"/>
          <p:nvPr/>
        </p:nvPicPr>
        <p:blipFill rotWithShape="1">
          <a:blip r:embed="rId2">
            <a:alphaModFix/>
          </a:blip>
          <a:srcRect b="0" l="0" r="0" t="0"/>
          <a:stretch/>
        </p:blipFill>
        <p:spPr>
          <a:xfrm>
            <a:off x="0" y="0"/>
            <a:ext cx="4622043" cy="4642637"/>
          </a:xfrm>
          <a:prstGeom prst="rect">
            <a:avLst/>
          </a:prstGeom>
          <a:noFill/>
          <a:ln>
            <a:noFill/>
          </a:ln>
        </p:spPr>
      </p:pic>
      <p:pic>
        <p:nvPicPr>
          <p:cNvPr id="181" name="Google Shape;181;p40"/>
          <p:cNvPicPr preferRelativeResize="0"/>
          <p:nvPr/>
        </p:nvPicPr>
        <p:blipFill rotWithShape="1">
          <a:blip r:embed="rId3">
            <a:alphaModFix/>
          </a:blip>
          <a:srcRect b="0" l="0" r="0" t="0"/>
          <a:stretch/>
        </p:blipFill>
        <p:spPr>
          <a:xfrm>
            <a:off x="279197" y="12433075"/>
            <a:ext cx="2549907" cy="1053971"/>
          </a:xfrm>
          <a:prstGeom prst="rect">
            <a:avLst/>
          </a:prstGeom>
          <a:noFill/>
          <a:ln>
            <a:noFill/>
          </a:ln>
        </p:spPr>
      </p:pic>
      <p:sp>
        <p:nvSpPr>
          <p:cNvPr id="182" name="Google Shape;182;p40"/>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3" name="Google Shape;183;p40"/>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3700"/>
              <a:buNone/>
              <a:defRPr>
                <a:solidFill>
                  <a:srgbClr val="888888"/>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184" name="Google Shape;184;p40"/>
          <p:cNvSpPr txBox="1"/>
          <p:nvPr>
            <p:ph idx="12" type="sldNum"/>
          </p:nvPr>
        </p:nvSpPr>
        <p:spPr>
          <a:xfrm>
            <a:off x="17556480" y="12755880"/>
            <a:ext cx="5608200" cy="738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1" name="Shape 191"/>
        <p:cNvGrpSpPr/>
        <p:nvPr/>
      </p:nvGrpSpPr>
      <p:grpSpPr>
        <a:xfrm>
          <a:off x="0" y="0"/>
          <a:ext cx="0" cy="0"/>
          <a:chOff x="0" y="0"/>
          <a:chExt cx="0" cy="0"/>
        </a:xfrm>
      </p:grpSpPr>
      <p:sp>
        <p:nvSpPr>
          <p:cNvPr id="192" name="Google Shape;192;g21d04a53b81_1_163"/>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3" name="Google Shape;193;g21d04a53b81_1_163"/>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94" name="Google Shape;194;g21d04a53b81_1_163"/>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195" name="Google Shape;195;g21d04a53b81_1_163"/>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6" name="Shape 196"/>
        <p:cNvGrpSpPr/>
        <p:nvPr/>
      </p:nvGrpSpPr>
      <p:grpSpPr>
        <a:xfrm>
          <a:off x="0" y="0"/>
          <a:ext cx="0" cy="0"/>
          <a:chOff x="0" y="0"/>
          <a:chExt cx="0" cy="0"/>
        </a:xfrm>
      </p:grpSpPr>
      <p:sp>
        <p:nvSpPr>
          <p:cNvPr id="197" name="Google Shape;197;g21d04a53b81_1_168"/>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98" name="Google Shape;198;g21d04a53b81_1_168"/>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199" name="Google Shape;199;g21d04a53b81_1_16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0" name="Google Shape;200;g21d04a53b81_1_16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1" name="Google Shape;201;g21d04a53b81_1_16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202" name="Shape 202"/>
        <p:cNvGrpSpPr/>
        <p:nvPr/>
      </p:nvGrpSpPr>
      <p:grpSpPr>
        <a:xfrm>
          <a:off x="0" y="0"/>
          <a:ext cx="0" cy="0"/>
          <a:chOff x="0" y="0"/>
          <a:chExt cx="0" cy="0"/>
        </a:xfrm>
      </p:grpSpPr>
      <p:sp>
        <p:nvSpPr>
          <p:cNvPr id="203" name="Google Shape;203;g21d04a53b81_1_174"/>
          <p:cNvSpPr txBox="1"/>
          <p:nvPr>
            <p:ph type="title"/>
          </p:nvPr>
        </p:nvSpPr>
        <p:spPr>
          <a:xfrm>
            <a:off x="1219200" y="1066800"/>
            <a:ext cx="21945600" cy="1981200"/>
          </a:xfrm>
          <a:prstGeom prst="rect">
            <a:avLst/>
          </a:prstGeom>
          <a:noFill/>
          <a:ln>
            <a:noFill/>
          </a:ln>
        </p:spPr>
        <p:txBody>
          <a:bodyPr anchorCtr="0" anchor="ctr" bIns="0" lIns="0" spcFirstLastPara="1" rIns="0" wrap="square" tIns="0">
            <a:normAutofit/>
          </a:bodyPr>
          <a:lstStyle>
            <a:lvl1pPr lvl="0" rtl="0" algn="l">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04" name="Google Shape;204;g21d04a53b81_1_174"/>
          <p:cNvSpPr txBox="1"/>
          <p:nvPr>
            <p:ph idx="1" type="body"/>
          </p:nvPr>
        </p:nvSpPr>
        <p:spPr>
          <a:xfrm>
            <a:off x="121920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205" name="Google Shape;205;g21d04a53b81_1_174"/>
          <p:cNvSpPr txBox="1"/>
          <p:nvPr>
            <p:ph idx="2" type="body"/>
          </p:nvPr>
        </p:nvSpPr>
        <p:spPr>
          <a:xfrm>
            <a:off x="12557760" y="3154680"/>
            <a:ext cx="10607100" cy="775500"/>
          </a:xfrm>
          <a:prstGeom prst="rect">
            <a:avLst/>
          </a:prstGeom>
          <a:noFill/>
          <a:ln>
            <a:noFill/>
          </a:ln>
        </p:spPr>
        <p:txBody>
          <a:bodyPr anchorCtr="0" anchor="t" bIns="0" lIns="0" spcFirstLastPara="1" rIns="0" wrap="square" tIns="0">
            <a:spAutoFit/>
          </a:bodyPr>
          <a:lstStyle>
            <a:lvl1pPr indent="-488950" lvl="0" marL="457200" rtl="0" algn="l">
              <a:spcBef>
                <a:spcPts val="1000"/>
              </a:spcBef>
              <a:spcAft>
                <a:spcPts val="0"/>
              </a:spcAft>
              <a:buSzPts val="4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206" name="Google Shape;206;g21d04a53b81_1_174"/>
          <p:cNvSpPr txBox="1"/>
          <p:nvPr>
            <p:ph idx="11" type="ftr"/>
          </p:nvPr>
        </p:nvSpPr>
        <p:spPr>
          <a:xfrm>
            <a:off x="9144000" y="36576"/>
            <a:ext cx="10972800" cy="658500"/>
          </a:xfrm>
          <a:prstGeom prst="rect">
            <a:avLst/>
          </a:prstGeom>
          <a:noFill/>
          <a:ln>
            <a:noFill/>
          </a:ln>
        </p:spPr>
        <p:txBody>
          <a:bodyPr anchorCtr="0" anchor="ctr" bIns="0" lIns="0" spcFirstLastPara="1" rIns="0" wrap="square" tIns="0">
            <a:noAutofit/>
          </a:bodyPr>
          <a:lstStyle>
            <a:lvl1pPr lvl="0" rtl="0" algn="ctr">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7" name="Google Shape;207;g21d04a53b81_1_174"/>
          <p:cNvSpPr txBox="1"/>
          <p:nvPr>
            <p:ph idx="10" type="dt"/>
          </p:nvPr>
        </p:nvSpPr>
        <p:spPr>
          <a:xfrm>
            <a:off x="1219200" y="36576"/>
            <a:ext cx="7721700" cy="6585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solidFill>
                  <a:srgbClr val="8B8B8D"/>
                </a:solidFill>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08" name="Google Shape;208;g21d04a53b81_1_174"/>
          <p:cNvSpPr txBox="1"/>
          <p:nvPr>
            <p:ph idx="12" type="sldNum"/>
          </p:nvPr>
        </p:nvSpPr>
        <p:spPr>
          <a:xfrm>
            <a:off x="20320000" y="36576"/>
            <a:ext cx="2844900" cy="658500"/>
          </a:xfrm>
          <a:prstGeom prst="rect">
            <a:avLst/>
          </a:prstGeom>
          <a:noFill/>
          <a:ln>
            <a:noFill/>
          </a:ln>
        </p:spPr>
        <p:txBody>
          <a:bodyPr anchorCtr="0" anchor="ctr" bIns="0" lIns="0" spcFirstLastPara="1" rIns="0" wrap="square" tIns="0">
            <a:noAutofit/>
          </a:bodyPr>
          <a:lstStyle>
            <a:lvl1pPr indent="0" lvl="0" marL="0" rtl="0" algn="r">
              <a:spcBef>
                <a:spcPts val="0"/>
              </a:spcBef>
              <a:buNone/>
              <a:defRPr>
                <a:solidFill>
                  <a:srgbClr val="8B8B8D"/>
                </a:solidFill>
              </a:defRPr>
            </a:lvl1pPr>
            <a:lvl2pPr indent="0" lvl="1" marL="0" rtl="0" algn="r">
              <a:spcBef>
                <a:spcPts val="0"/>
              </a:spcBef>
              <a:buNone/>
              <a:defRPr>
                <a:solidFill>
                  <a:srgbClr val="8B8B8D"/>
                </a:solidFill>
              </a:defRPr>
            </a:lvl2pPr>
            <a:lvl3pPr indent="0" lvl="2" marL="0" rtl="0" algn="r">
              <a:spcBef>
                <a:spcPts val="0"/>
              </a:spcBef>
              <a:buNone/>
              <a:defRPr>
                <a:solidFill>
                  <a:srgbClr val="8B8B8D"/>
                </a:solidFill>
              </a:defRPr>
            </a:lvl3pPr>
            <a:lvl4pPr indent="0" lvl="3" marL="0" rtl="0" algn="r">
              <a:spcBef>
                <a:spcPts val="0"/>
              </a:spcBef>
              <a:buNone/>
              <a:defRPr>
                <a:solidFill>
                  <a:srgbClr val="8B8B8D"/>
                </a:solidFill>
              </a:defRPr>
            </a:lvl4pPr>
            <a:lvl5pPr indent="0" lvl="4" marL="0" rtl="0" algn="r">
              <a:spcBef>
                <a:spcPts val="0"/>
              </a:spcBef>
              <a:buNone/>
              <a:defRPr>
                <a:solidFill>
                  <a:srgbClr val="8B8B8D"/>
                </a:solidFill>
              </a:defRPr>
            </a:lvl5pPr>
            <a:lvl6pPr indent="0" lvl="5" marL="0" rtl="0" algn="r">
              <a:spcBef>
                <a:spcPts val="0"/>
              </a:spcBef>
              <a:buNone/>
              <a:defRPr>
                <a:solidFill>
                  <a:srgbClr val="8B8B8D"/>
                </a:solidFill>
              </a:defRPr>
            </a:lvl6pPr>
            <a:lvl7pPr indent="0" lvl="6" marL="0" rtl="0" algn="r">
              <a:spcBef>
                <a:spcPts val="0"/>
              </a:spcBef>
              <a:buNone/>
              <a:defRPr>
                <a:solidFill>
                  <a:srgbClr val="8B8B8D"/>
                </a:solidFill>
              </a:defRPr>
            </a:lvl7pPr>
            <a:lvl8pPr indent="0" lvl="7" marL="0" rtl="0" algn="r">
              <a:spcBef>
                <a:spcPts val="0"/>
              </a:spcBef>
              <a:buNone/>
              <a:defRPr>
                <a:solidFill>
                  <a:srgbClr val="8B8B8D"/>
                </a:solidFill>
              </a:defRPr>
            </a:lvl8pPr>
            <a:lvl9pPr indent="0" lvl="8" marL="0" rtl="0" algn="r">
              <a:spcBef>
                <a:spcPts val="0"/>
              </a:spcBef>
              <a:buNone/>
              <a:defRPr>
                <a:solidFill>
                  <a:srgbClr val="8B8B8D"/>
                </a:solidFill>
              </a:defRPr>
            </a:lvl9pPr>
          </a:lstStyle>
          <a:p>
            <a:pPr indent="0" lvl="0" marL="0" rtl="0" algn="r">
              <a:spcBef>
                <a:spcPts val="0"/>
              </a:spcBef>
              <a:spcAft>
                <a:spcPts val="0"/>
              </a:spcAft>
              <a:buNone/>
            </a:pPr>
            <a:fld id="{00000000-1234-1234-1234-123412341234}" type="slidenum">
              <a:rPr lang="en"/>
              <a:t>‹#›</a:t>
            </a:fld>
            <a:endParaRPr b="1" i="0" sz="2800" u="none" cap="none" strike="noStrike">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9" name="Shape 209"/>
        <p:cNvGrpSpPr/>
        <p:nvPr/>
      </p:nvGrpSpPr>
      <p:grpSpPr>
        <a:xfrm>
          <a:off x="0" y="0"/>
          <a:ext cx="0" cy="0"/>
          <a:chOff x="0" y="0"/>
          <a:chExt cx="0" cy="0"/>
        </a:xfrm>
      </p:grpSpPr>
      <p:sp>
        <p:nvSpPr>
          <p:cNvPr id="210" name="Google Shape;210;g21d04a53b81_1_181"/>
          <p:cNvSpPr txBox="1"/>
          <p:nvPr>
            <p:ph type="ctrTitle"/>
          </p:nvPr>
        </p:nvSpPr>
        <p:spPr>
          <a:xfrm>
            <a:off x="1828800" y="2743202"/>
            <a:ext cx="20929500" cy="38544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10800"/>
              <a:buFont typeface="Arial"/>
              <a:buNone/>
              <a:defRPr sz="108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1" name="Google Shape;211;g21d04a53b81_1_181"/>
          <p:cNvSpPr txBox="1"/>
          <p:nvPr>
            <p:ph idx="1" type="subTitle"/>
          </p:nvPr>
        </p:nvSpPr>
        <p:spPr>
          <a:xfrm>
            <a:off x="1828800" y="7010400"/>
            <a:ext cx="17068800" cy="3505200"/>
          </a:xfrm>
          <a:prstGeom prst="rect">
            <a:avLst/>
          </a:prstGeom>
          <a:noFill/>
          <a:ln>
            <a:noFill/>
          </a:ln>
        </p:spPr>
        <p:txBody>
          <a:bodyPr anchorCtr="0" anchor="t" bIns="91400" lIns="182875" spcFirstLastPara="1" rIns="182875" wrap="square" tIns="91400">
            <a:normAutofit/>
          </a:bodyPr>
          <a:lstStyle>
            <a:lvl1pPr lvl="0" rtl="0" algn="l">
              <a:spcBef>
                <a:spcPts val="1000"/>
              </a:spcBef>
              <a:spcAft>
                <a:spcPts val="0"/>
              </a:spcAft>
              <a:buSzPts val="4100"/>
              <a:buNone/>
              <a:defRPr>
                <a:solidFill>
                  <a:srgbClr val="55556F"/>
                </a:solidFill>
              </a:defRPr>
            </a:lvl1pPr>
            <a:lvl2pPr lvl="1" rtl="0" algn="ctr">
              <a:spcBef>
                <a:spcPts val="800"/>
              </a:spcBef>
              <a:spcAft>
                <a:spcPts val="0"/>
              </a:spcAft>
              <a:buSzPts val="3400"/>
              <a:buNone/>
              <a:defRPr>
                <a:solidFill>
                  <a:srgbClr val="8B8B8D"/>
                </a:solidFill>
              </a:defRPr>
            </a:lvl2pPr>
            <a:lvl3pPr lvl="2" rtl="0" algn="ctr">
              <a:spcBef>
                <a:spcPts val="700"/>
              </a:spcBef>
              <a:spcAft>
                <a:spcPts val="0"/>
              </a:spcAft>
              <a:buSzPts val="3200"/>
              <a:buNone/>
              <a:defRPr>
                <a:solidFill>
                  <a:srgbClr val="8B8B8D"/>
                </a:solidFill>
              </a:defRPr>
            </a:lvl3pPr>
            <a:lvl4pPr lvl="3" rtl="0" algn="ctr">
              <a:spcBef>
                <a:spcPts val="600"/>
              </a:spcBef>
              <a:spcAft>
                <a:spcPts val="0"/>
              </a:spcAft>
              <a:buSzPts val="3200"/>
              <a:buNone/>
              <a:defRPr>
                <a:solidFill>
                  <a:srgbClr val="8B8B8D"/>
                </a:solidFill>
              </a:defRPr>
            </a:lvl4pPr>
            <a:lvl5pPr lvl="4" rtl="0" algn="ctr">
              <a:spcBef>
                <a:spcPts val="600"/>
              </a:spcBef>
              <a:spcAft>
                <a:spcPts val="0"/>
              </a:spcAft>
              <a:buSzPts val="2800"/>
              <a:buNone/>
              <a:defRPr>
                <a:solidFill>
                  <a:srgbClr val="8B8B8D"/>
                </a:solidFill>
              </a:defRPr>
            </a:lvl5pPr>
            <a:lvl6pPr lvl="5" rtl="0" algn="ctr">
              <a:spcBef>
                <a:spcPts val="500"/>
              </a:spcBef>
              <a:spcAft>
                <a:spcPts val="0"/>
              </a:spcAft>
              <a:buSzPts val="2600"/>
              <a:buNone/>
              <a:defRPr>
                <a:solidFill>
                  <a:srgbClr val="8B8B8D"/>
                </a:solidFill>
              </a:defRPr>
            </a:lvl6pPr>
            <a:lvl7pPr lvl="6" rtl="0" algn="ctr">
              <a:spcBef>
                <a:spcPts val="500"/>
              </a:spcBef>
              <a:spcAft>
                <a:spcPts val="0"/>
              </a:spcAft>
              <a:buSzPts val="2600"/>
              <a:buNone/>
              <a:defRPr>
                <a:solidFill>
                  <a:srgbClr val="8B8B8D"/>
                </a:solidFill>
              </a:defRPr>
            </a:lvl7pPr>
            <a:lvl8pPr lvl="7" rtl="0" algn="ctr">
              <a:spcBef>
                <a:spcPts val="500"/>
              </a:spcBef>
              <a:spcAft>
                <a:spcPts val="0"/>
              </a:spcAft>
              <a:buSzPts val="2600"/>
              <a:buNone/>
              <a:defRPr>
                <a:solidFill>
                  <a:srgbClr val="8B8B8D"/>
                </a:solidFill>
              </a:defRPr>
            </a:lvl8pPr>
            <a:lvl9pPr lvl="8" rtl="0" algn="ctr">
              <a:spcBef>
                <a:spcPts val="500"/>
              </a:spcBef>
              <a:spcAft>
                <a:spcPts val="0"/>
              </a:spcAft>
              <a:buSzPts val="2600"/>
              <a:buNone/>
              <a:defRPr>
                <a:solidFill>
                  <a:srgbClr val="8B8B8D"/>
                </a:solidFill>
              </a:defRPr>
            </a:lvl9pPr>
          </a:lstStyle>
          <a:p/>
        </p:txBody>
      </p:sp>
      <p:sp>
        <p:nvSpPr>
          <p:cNvPr id="212" name="Google Shape;212;g21d04a53b81_1_18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3" name="Google Shape;213;g21d04a53b81_1_18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14" name="Google Shape;214;g21d04a53b81_1_18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215" name="Google Shape;215;g21d04a53b81_1_181"/>
          <p:cNvCxnSpPr/>
          <p:nvPr/>
        </p:nvCxnSpPr>
        <p:spPr>
          <a:xfrm>
            <a:off x="1828800" y="6797040"/>
            <a:ext cx="20929500" cy="33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6" name="Shape 216"/>
        <p:cNvGrpSpPr/>
        <p:nvPr/>
      </p:nvGrpSpPr>
      <p:grpSpPr>
        <a:xfrm>
          <a:off x="0" y="0"/>
          <a:ext cx="0" cy="0"/>
          <a:chOff x="0" y="0"/>
          <a:chExt cx="0" cy="0"/>
        </a:xfrm>
      </p:grpSpPr>
      <p:sp>
        <p:nvSpPr>
          <p:cNvPr id="217" name="Google Shape;217;g21d04a53b81_1_188"/>
          <p:cNvSpPr txBox="1"/>
          <p:nvPr>
            <p:ph type="title"/>
          </p:nvPr>
        </p:nvSpPr>
        <p:spPr>
          <a:xfrm>
            <a:off x="1926168" y="4724402"/>
            <a:ext cx="20726400" cy="44007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lt2"/>
              </a:buClr>
              <a:buSzPts val="9600"/>
              <a:buFont typeface="Arial"/>
              <a:buNone/>
              <a:defRPr b="0" sz="9600" cap="none"/>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8" name="Google Shape;218;g21d04a53b81_1_188"/>
          <p:cNvSpPr txBox="1"/>
          <p:nvPr>
            <p:ph idx="1" type="body"/>
          </p:nvPr>
        </p:nvSpPr>
        <p:spPr>
          <a:xfrm>
            <a:off x="1926168" y="9253730"/>
            <a:ext cx="20726400" cy="3000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1000"/>
              </a:spcBef>
              <a:spcAft>
                <a:spcPts val="0"/>
              </a:spcAft>
              <a:buSzPts val="4100"/>
              <a:buNone/>
              <a:defRPr sz="4800">
                <a:solidFill>
                  <a:schemeClr val="lt2"/>
                </a:solidFill>
              </a:defRPr>
            </a:lvl1pPr>
            <a:lvl2pPr indent="-228600" lvl="1" marL="914400" rtl="0" algn="l">
              <a:spcBef>
                <a:spcPts val="700"/>
              </a:spcBef>
              <a:spcAft>
                <a:spcPts val="0"/>
              </a:spcAft>
              <a:buSzPts val="3100"/>
              <a:buNone/>
              <a:defRPr sz="3600">
                <a:solidFill>
                  <a:schemeClr val="lt1"/>
                </a:solidFill>
              </a:defRPr>
            </a:lvl2pPr>
            <a:lvl3pPr indent="-228600" lvl="2" marL="1371600" rtl="0" algn="l">
              <a:spcBef>
                <a:spcPts val="600"/>
              </a:spcBef>
              <a:spcAft>
                <a:spcPts val="0"/>
              </a:spcAft>
              <a:buSzPts val="2900"/>
              <a:buNone/>
              <a:defRPr sz="3200">
                <a:solidFill>
                  <a:schemeClr val="lt1"/>
                </a:solidFill>
              </a:defRPr>
            </a:lvl3pPr>
            <a:lvl4pPr indent="-228600" lvl="3" marL="1828800" rtl="0" algn="l">
              <a:spcBef>
                <a:spcPts val="600"/>
              </a:spcBef>
              <a:spcAft>
                <a:spcPts val="0"/>
              </a:spcAft>
              <a:buSzPts val="2800"/>
              <a:buNone/>
              <a:defRPr sz="2800">
                <a:solidFill>
                  <a:schemeClr val="lt1"/>
                </a:solidFill>
              </a:defRPr>
            </a:lvl4pPr>
            <a:lvl5pPr indent="-228600" lvl="4" marL="2286000" rtl="0" algn="l">
              <a:spcBef>
                <a:spcPts val="600"/>
              </a:spcBef>
              <a:spcAft>
                <a:spcPts val="0"/>
              </a:spcAft>
              <a:buSzPts val="2800"/>
              <a:buNone/>
              <a:defRPr sz="2800">
                <a:solidFill>
                  <a:schemeClr val="lt1"/>
                </a:solidFill>
              </a:defRPr>
            </a:lvl5pPr>
            <a:lvl6pPr indent="-228600" lvl="5" marL="2743200" rtl="0" algn="l">
              <a:spcBef>
                <a:spcPts val="600"/>
              </a:spcBef>
              <a:spcAft>
                <a:spcPts val="0"/>
              </a:spcAft>
              <a:buSzPts val="2800"/>
              <a:buNone/>
              <a:defRPr sz="2800">
                <a:solidFill>
                  <a:schemeClr val="lt1"/>
                </a:solidFill>
              </a:defRPr>
            </a:lvl6pPr>
            <a:lvl7pPr indent="-228600" lvl="6" marL="3200400" rtl="0" algn="l">
              <a:spcBef>
                <a:spcPts val="600"/>
              </a:spcBef>
              <a:spcAft>
                <a:spcPts val="0"/>
              </a:spcAft>
              <a:buSzPts val="2800"/>
              <a:buNone/>
              <a:defRPr sz="2800">
                <a:solidFill>
                  <a:schemeClr val="lt1"/>
                </a:solidFill>
              </a:defRPr>
            </a:lvl7pPr>
            <a:lvl8pPr indent="-228600" lvl="7" marL="3657600" rtl="0" algn="l">
              <a:spcBef>
                <a:spcPts val="600"/>
              </a:spcBef>
              <a:spcAft>
                <a:spcPts val="0"/>
              </a:spcAft>
              <a:buSzPts val="2800"/>
              <a:buNone/>
              <a:defRPr sz="2800">
                <a:solidFill>
                  <a:schemeClr val="lt1"/>
                </a:solidFill>
              </a:defRPr>
            </a:lvl8pPr>
            <a:lvl9pPr indent="-228600" lvl="8" marL="4114800" rtl="0" algn="l">
              <a:spcBef>
                <a:spcPts val="600"/>
              </a:spcBef>
              <a:spcAft>
                <a:spcPts val="0"/>
              </a:spcAft>
              <a:buSzPts val="2800"/>
              <a:buNone/>
              <a:defRPr sz="2800">
                <a:solidFill>
                  <a:schemeClr val="lt1"/>
                </a:solidFill>
              </a:defRPr>
            </a:lvl9pPr>
          </a:lstStyle>
          <a:p/>
        </p:txBody>
      </p:sp>
      <p:sp>
        <p:nvSpPr>
          <p:cNvPr id="219" name="Google Shape;219;g21d04a53b81_1_188"/>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0" name="Google Shape;220;g21d04a53b81_1_188"/>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1" name="Google Shape;221;g21d04a53b81_1_188"/>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222" name="Google Shape;222;g21d04a53b81_1_188"/>
          <p:cNvCxnSpPr/>
          <p:nvPr/>
        </p:nvCxnSpPr>
        <p:spPr>
          <a:xfrm>
            <a:off x="1950720" y="9198864"/>
            <a:ext cx="20929500" cy="3300"/>
          </a:xfrm>
          <a:prstGeom prst="straightConnector1">
            <a:avLst/>
          </a:prstGeom>
          <a:noFill/>
          <a:ln cap="flat" cmpd="sng" w="19050">
            <a:solidFill>
              <a:schemeClr val="lt2"/>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3" name="Shape 223"/>
        <p:cNvGrpSpPr/>
        <p:nvPr/>
      </p:nvGrpSpPr>
      <p:grpSpPr>
        <a:xfrm>
          <a:off x="0" y="0"/>
          <a:ext cx="0" cy="0"/>
          <a:chOff x="0" y="0"/>
          <a:chExt cx="0" cy="0"/>
        </a:xfrm>
      </p:grpSpPr>
      <p:sp>
        <p:nvSpPr>
          <p:cNvPr id="224" name="Google Shape;224;g21d04a53b81_1_195"/>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5" name="Google Shape;225;g21d04a53b81_1_195"/>
          <p:cNvSpPr txBox="1"/>
          <p:nvPr>
            <p:ph idx="1" type="body"/>
          </p:nvPr>
        </p:nvSpPr>
        <p:spPr>
          <a:xfrm>
            <a:off x="1219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226" name="Google Shape;226;g21d04a53b81_1_195"/>
          <p:cNvSpPr txBox="1"/>
          <p:nvPr>
            <p:ph idx="2" type="body"/>
          </p:nvPr>
        </p:nvSpPr>
        <p:spPr>
          <a:xfrm>
            <a:off x="12395200" y="3346704"/>
            <a:ext cx="10769700" cy="9436500"/>
          </a:xfrm>
          <a:prstGeom prst="rect">
            <a:avLst/>
          </a:prstGeom>
          <a:noFill/>
          <a:ln>
            <a:noFill/>
          </a:ln>
        </p:spPr>
        <p:txBody>
          <a:bodyPr anchorCtr="0" anchor="t" bIns="91400" lIns="182875" spcFirstLastPara="1" rIns="182875" wrap="square" tIns="91400">
            <a:normAutofit/>
          </a:bodyPr>
          <a:lstStyle>
            <a:lvl1pPr indent="-533400" lvl="0" marL="457200" rtl="0" algn="l">
              <a:spcBef>
                <a:spcPts val="1100"/>
              </a:spcBef>
              <a:spcAft>
                <a:spcPts val="0"/>
              </a:spcAft>
              <a:buSzPts val="4800"/>
              <a:buChar char="•"/>
              <a:defRPr sz="5600"/>
            </a:lvl1pPr>
            <a:lvl2pPr indent="-488950" lvl="1" marL="914400" rtl="0" algn="l">
              <a:spcBef>
                <a:spcPts val="1000"/>
              </a:spcBef>
              <a:spcAft>
                <a:spcPts val="0"/>
              </a:spcAft>
              <a:buSzPts val="4100"/>
              <a:buChar char="•"/>
              <a:defRPr sz="4800"/>
            </a:lvl2pPr>
            <a:lvl3pPr indent="-457200" lvl="2" marL="1371600" rtl="0" algn="l">
              <a:spcBef>
                <a:spcPts val="800"/>
              </a:spcBef>
              <a:spcAft>
                <a:spcPts val="0"/>
              </a:spcAft>
              <a:buSzPts val="3600"/>
              <a:buChar char="•"/>
              <a:defRPr sz="4000"/>
            </a:lvl3pPr>
            <a:lvl4pPr indent="-457200" lvl="3" marL="1828800" rtl="0" algn="l">
              <a:spcBef>
                <a:spcPts val="700"/>
              </a:spcBef>
              <a:spcAft>
                <a:spcPts val="0"/>
              </a:spcAft>
              <a:buSzPts val="3600"/>
              <a:buChar char="•"/>
              <a:defRPr sz="3600"/>
            </a:lvl4pPr>
            <a:lvl5pPr indent="-457200" lvl="4" marL="2286000" rtl="0" algn="l">
              <a:spcBef>
                <a:spcPts val="700"/>
              </a:spcBef>
              <a:spcAft>
                <a:spcPts val="0"/>
              </a:spcAft>
              <a:buSzPts val="3600"/>
              <a:buChar char="•"/>
              <a:defRPr sz="3600"/>
            </a:lvl5pPr>
            <a:lvl6pPr indent="-457200" lvl="5" marL="2743200" rtl="0" algn="l">
              <a:spcBef>
                <a:spcPts val="700"/>
              </a:spcBef>
              <a:spcAft>
                <a:spcPts val="0"/>
              </a:spcAft>
              <a:buSzPts val="3600"/>
              <a:buChar char="•"/>
              <a:defRPr sz="3600"/>
            </a:lvl6pPr>
            <a:lvl7pPr indent="-457200" lvl="6" marL="3200400" rtl="0" algn="l">
              <a:spcBef>
                <a:spcPts val="700"/>
              </a:spcBef>
              <a:spcAft>
                <a:spcPts val="0"/>
              </a:spcAft>
              <a:buSzPts val="3600"/>
              <a:buChar char="•"/>
              <a:defRPr sz="3600"/>
            </a:lvl7pPr>
            <a:lvl8pPr indent="-457200" lvl="7" marL="3657600" rtl="0" algn="l">
              <a:spcBef>
                <a:spcPts val="700"/>
              </a:spcBef>
              <a:spcAft>
                <a:spcPts val="0"/>
              </a:spcAft>
              <a:buSzPts val="3600"/>
              <a:buChar char="•"/>
              <a:defRPr sz="3600"/>
            </a:lvl8pPr>
            <a:lvl9pPr indent="-457200" lvl="8" marL="4114800" rtl="0" algn="l">
              <a:spcBef>
                <a:spcPts val="700"/>
              </a:spcBef>
              <a:spcAft>
                <a:spcPts val="0"/>
              </a:spcAft>
              <a:buSzPts val="3600"/>
              <a:buChar char="•"/>
              <a:defRPr sz="3600"/>
            </a:lvl9pPr>
          </a:lstStyle>
          <a:p/>
        </p:txBody>
      </p:sp>
      <p:sp>
        <p:nvSpPr>
          <p:cNvPr id="227" name="Google Shape;227;g21d04a53b81_1_195"/>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8" name="Google Shape;228;g21d04a53b81_1_195"/>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29" name="Google Shape;229;g21d04a53b81_1_195"/>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0" name="Shape 230"/>
        <p:cNvGrpSpPr/>
        <p:nvPr/>
      </p:nvGrpSpPr>
      <p:grpSpPr>
        <a:xfrm>
          <a:off x="0" y="0"/>
          <a:ext cx="0" cy="0"/>
          <a:chOff x="0" y="0"/>
          <a:chExt cx="0" cy="0"/>
        </a:xfrm>
      </p:grpSpPr>
      <p:sp>
        <p:nvSpPr>
          <p:cNvPr id="231" name="Google Shape;231;g21d04a53b81_1_202"/>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8000"/>
              <a:buFont typeface="Arial"/>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32" name="Google Shape;232;g21d04a53b81_1_202"/>
          <p:cNvSpPr txBox="1"/>
          <p:nvPr>
            <p:ph idx="1" type="body"/>
          </p:nvPr>
        </p:nvSpPr>
        <p:spPr>
          <a:xfrm>
            <a:off x="121920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233" name="Google Shape;233;g21d04a53b81_1_202"/>
          <p:cNvSpPr txBox="1"/>
          <p:nvPr>
            <p:ph idx="2" type="body"/>
          </p:nvPr>
        </p:nvSpPr>
        <p:spPr>
          <a:xfrm>
            <a:off x="121920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234" name="Google Shape;234;g21d04a53b81_1_202"/>
          <p:cNvSpPr txBox="1"/>
          <p:nvPr>
            <p:ph idx="3" type="body"/>
          </p:nvPr>
        </p:nvSpPr>
        <p:spPr>
          <a:xfrm>
            <a:off x="12679680" y="3352800"/>
            <a:ext cx="10485300" cy="1279500"/>
          </a:xfrm>
          <a:prstGeom prst="rect">
            <a:avLst/>
          </a:prstGeom>
          <a:noFill/>
          <a:ln>
            <a:noFill/>
          </a:ln>
        </p:spPr>
        <p:txBody>
          <a:bodyPr anchorCtr="0" anchor="ctr" bIns="91400" lIns="182875" spcFirstLastPara="1" rIns="182875" wrap="square" tIns="91400">
            <a:normAutofit/>
          </a:bodyPr>
          <a:lstStyle>
            <a:lvl1pPr indent="-228600" lvl="0" marL="457200" rtl="0" algn="ctr">
              <a:spcBef>
                <a:spcPts val="800"/>
              </a:spcBef>
              <a:spcAft>
                <a:spcPts val="0"/>
              </a:spcAft>
              <a:buSzPts val="3400"/>
              <a:buNone/>
              <a:defRPr b="0" sz="4000">
                <a:solidFill>
                  <a:schemeClr val="dk2"/>
                </a:solidFill>
                <a:latin typeface="Arial"/>
                <a:ea typeface="Arial"/>
                <a:cs typeface="Arial"/>
                <a:sym typeface="Arial"/>
              </a:defRPr>
            </a:lvl1pPr>
            <a:lvl2pPr indent="-228600" lvl="1" marL="914400" rtl="0" algn="l">
              <a:spcBef>
                <a:spcPts val="800"/>
              </a:spcBef>
              <a:spcAft>
                <a:spcPts val="0"/>
              </a:spcAft>
              <a:buSzPts val="3400"/>
              <a:buNone/>
              <a:defRPr b="1" sz="4000"/>
            </a:lvl2pPr>
            <a:lvl3pPr indent="-228600" lvl="2" marL="1371600" rtl="0" algn="l">
              <a:spcBef>
                <a:spcPts val="700"/>
              </a:spcBef>
              <a:spcAft>
                <a:spcPts val="0"/>
              </a:spcAft>
              <a:buSzPts val="3200"/>
              <a:buNone/>
              <a:defRPr b="1" sz="3600"/>
            </a:lvl3pPr>
            <a:lvl4pPr indent="-228600" lvl="3" marL="1828800" rtl="0" algn="l">
              <a:spcBef>
                <a:spcPts val="600"/>
              </a:spcBef>
              <a:spcAft>
                <a:spcPts val="0"/>
              </a:spcAft>
              <a:buSzPts val="3200"/>
              <a:buNone/>
              <a:defRPr b="1" sz="3200"/>
            </a:lvl4pPr>
            <a:lvl5pPr indent="-228600" lvl="4" marL="2286000" rtl="0" algn="l">
              <a:spcBef>
                <a:spcPts val="600"/>
              </a:spcBef>
              <a:spcAft>
                <a:spcPts val="0"/>
              </a:spcAft>
              <a:buSzPts val="3200"/>
              <a:buNone/>
              <a:defRPr b="1" sz="3200"/>
            </a:lvl5pPr>
            <a:lvl6pPr indent="-228600" lvl="5" marL="2743200" rtl="0" algn="l">
              <a:spcBef>
                <a:spcPts val="600"/>
              </a:spcBef>
              <a:spcAft>
                <a:spcPts val="0"/>
              </a:spcAft>
              <a:buSzPts val="3200"/>
              <a:buNone/>
              <a:defRPr b="1" sz="3200"/>
            </a:lvl6pPr>
            <a:lvl7pPr indent="-228600" lvl="6" marL="3200400" rtl="0" algn="l">
              <a:spcBef>
                <a:spcPts val="600"/>
              </a:spcBef>
              <a:spcAft>
                <a:spcPts val="0"/>
              </a:spcAft>
              <a:buSzPts val="3200"/>
              <a:buNone/>
              <a:defRPr b="1" sz="3200"/>
            </a:lvl7pPr>
            <a:lvl8pPr indent="-228600" lvl="7" marL="3657600" rtl="0" algn="l">
              <a:spcBef>
                <a:spcPts val="600"/>
              </a:spcBef>
              <a:spcAft>
                <a:spcPts val="0"/>
              </a:spcAft>
              <a:buSzPts val="3200"/>
              <a:buNone/>
              <a:defRPr b="1" sz="3200"/>
            </a:lvl8pPr>
            <a:lvl9pPr indent="-228600" lvl="8" marL="4114800" rtl="0" algn="l">
              <a:spcBef>
                <a:spcPts val="600"/>
              </a:spcBef>
              <a:spcAft>
                <a:spcPts val="0"/>
              </a:spcAft>
              <a:buSzPts val="3200"/>
              <a:buNone/>
              <a:defRPr b="1" sz="3200"/>
            </a:lvl9pPr>
          </a:lstStyle>
          <a:p/>
        </p:txBody>
      </p:sp>
      <p:sp>
        <p:nvSpPr>
          <p:cNvPr id="235" name="Google Shape;235;g21d04a53b81_1_202"/>
          <p:cNvSpPr txBox="1"/>
          <p:nvPr>
            <p:ph idx="4" type="body"/>
          </p:nvPr>
        </p:nvSpPr>
        <p:spPr>
          <a:xfrm>
            <a:off x="12679680" y="4876800"/>
            <a:ext cx="10485300" cy="7902600"/>
          </a:xfrm>
          <a:prstGeom prst="rect">
            <a:avLst/>
          </a:prstGeom>
          <a:noFill/>
          <a:ln>
            <a:noFill/>
          </a:ln>
        </p:spPr>
        <p:txBody>
          <a:bodyPr anchorCtr="0" anchor="t" bIns="91400" lIns="182875" spcFirstLastPara="1" rIns="182875" wrap="square" tIns="91400">
            <a:normAutofit/>
          </a:bodyPr>
          <a:lstStyle>
            <a:lvl1pPr indent="-488950" lvl="0" marL="457200" rtl="0" algn="l">
              <a:spcBef>
                <a:spcPts val="1000"/>
              </a:spcBef>
              <a:spcAft>
                <a:spcPts val="0"/>
              </a:spcAft>
              <a:buSzPts val="4100"/>
              <a:buChar char="•"/>
              <a:defRPr sz="4800"/>
            </a:lvl1pPr>
            <a:lvl2pPr indent="-444500" lvl="1" marL="914400" rtl="0" algn="l">
              <a:spcBef>
                <a:spcPts val="800"/>
              </a:spcBef>
              <a:spcAft>
                <a:spcPts val="0"/>
              </a:spcAft>
              <a:buSzPts val="3400"/>
              <a:buChar char="•"/>
              <a:defRPr sz="4000"/>
            </a:lvl2pPr>
            <a:lvl3pPr indent="-431800" lvl="2" marL="1371600" rtl="0" algn="l">
              <a:spcBef>
                <a:spcPts val="700"/>
              </a:spcBef>
              <a:spcAft>
                <a:spcPts val="0"/>
              </a:spcAft>
              <a:buSzPts val="3200"/>
              <a:buChar char="•"/>
              <a:defRPr sz="3600"/>
            </a:lvl3pPr>
            <a:lvl4pPr indent="-431800" lvl="3" marL="1828800" rtl="0" algn="l">
              <a:spcBef>
                <a:spcPts val="600"/>
              </a:spcBef>
              <a:spcAft>
                <a:spcPts val="0"/>
              </a:spcAft>
              <a:buSzPts val="3200"/>
              <a:buChar char="•"/>
              <a:defRPr sz="3200"/>
            </a:lvl4pPr>
            <a:lvl5pPr indent="-431800" lvl="4" marL="2286000" rtl="0" algn="l">
              <a:spcBef>
                <a:spcPts val="600"/>
              </a:spcBef>
              <a:spcAft>
                <a:spcPts val="0"/>
              </a:spcAft>
              <a:buSzPts val="3200"/>
              <a:buChar char="•"/>
              <a:defRPr sz="3200"/>
            </a:lvl5pPr>
            <a:lvl6pPr indent="-431800" lvl="5" marL="2743200" rtl="0" algn="l">
              <a:spcBef>
                <a:spcPts val="600"/>
              </a:spcBef>
              <a:spcAft>
                <a:spcPts val="0"/>
              </a:spcAft>
              <a:buSzPts val="3200"/>
              <a:buChar char="•"/>
              <a:defRPr sz="3200"/>
            </a:lvl6pPr>
            <a:lvl7pPr indent="-431800" lvl="6" marL="3200400" rtl="0" algn="l">
              <a:spcBef>
                <a:spcPts val="600"/>
              </a:spcBef>
              <a:spcAft>
                <a:spcPts val="0"/>
              </a:spcAft>
              <a:buSzPts val="3200"/>
              <a:buChar char="•"/>
              <a:defRPr sz="3200"/>
            </a:lvl7pPr>
            <a:lvl8pPr indent="-431800" lvl="7" marL="3657600" rtl="0" algn="l">
              <a:spcBef>
                <a:spcPts val="600"/>
              </a:spcBef>
              <a:spcAft>
                <a:spcPts val="0"/>
              </a:spcAft>
              <a:buSzPts val="3200"/>
              <a:buChar char="•"/>
              <a:defRPr sz="3200"/>
            </a:lvl8pPr>
            <a:lvl9pPr indent="-431800" lvl="8" marL="4114800" rtl="0" algn="l">
              <a:spcBef>
                <a:spcPts val="600"/>
              </a:spcBef>
              <a:spcAft>
                <a:spcPts val="0"/>
              </a:spcAft>
              <a:buSzPts val="3200"/>
              <a:buChar char="•"/>
              <a:defRPr sz="3200"/>
            </a:lvl9pPr>
          </a:lstStyle>
          <a:p/>
        </p:txBody>
      </p:sp>
      <p:sp>
        <p:nvSpPr>
          <p:cNvPr id="236" name="Google Shape;236;g21d04a53b81_1_20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7" name="Google Shape;237;g21d04a53b81_1_20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38" name="Google Shape;238;g21d04a53b81_1_20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239" name="Google Shape;239;g21d04a53b81_1_202"/>
          <p:cNvCxnSpPr/>
          <p:nvPr/>
        </p:nvCxnSpPr>
        <p:spPr>
          <a:xfrm rot="5400000">
            <a:off x="7483967" y="8091331"/>
            <a:ext cx="9418200" cy="21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pic>
        <p:nvPicPr>
          <p:cNvPr id="29" name="Google Shape;29;p24"/>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30" name="Google Shape;30;p2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a:lvl1pPr>
            <a:lvl2pPr lvl="1" algn="l">
              <a:lnSpc>
                <a:spcPct val="100000"/>
              </a:lnSpc>
              <a:spcBef>
                <a:spcPts val="0"/>
              </a:spcBef>
              <a:spcAft>
                <a:spcPts val="0"/>
              </a:spcAft>
              <a:buSzPts val="5900"/>
              <a:buNone/>
              <a:defRPr/>
            </a:lvl2pPr>
            <a:lvl3pPr lvl="2" algn="l">
              <a:lnSpc>
                <a:spcPct val="100000"/>
              </a:lnSpc>
              <a:spcBef>
                <a:spcPts val="0"/>
              </a:spcBef>
              <a:spcAft>
                <a:spcPts val="0"/>
              </a:spcAft>
              <a:buSzPts val="5900"/>
              <a:buNone/>
              <a:defRPr/>
            </a:lvl3pPr>
            <a:lvl4pPr lvl="3" algn="l">
              <a:lnSpc>
                <a:spcPct val="100000"/>
              </a:lnSpc>
              <a:spcBef>
                <a:spcPts val="0"/>
              </a:spcBef>
              <a:spcAft>
                <a:spcPts val="0"/>
              </a:spcAft>
              <a:buSzPts val="5900"/>
              <a:buNone/>
              <a:defRPr/>
            </a:lvl4pPr>
            <a:lvl5pPr lvl="4" algn="l">
              <a:lnSpc>
                <a:spcPct val="100000"/>
              </a:lnSpc>
              <a:spcBef>
                <a:spcPts val="0"/>
              </a:spcBef>
              <a:spcAft>
                <a:spcPts val="0"/>
              </a:spcAft>
              <a:buSzPts val="5900"/>
              <a:buNone/>
              <a:defRPr/>
            </a:lvl5pPr>
            <a:lvl6pPr lvl="5" algn="l">
              <a:lnSpc>
                <a:spcPct val="100000"/>
              </a:lnSpc>
              <a:spcBef>
                <a:spcPts val="0"/>
              </a:spcBef>
              <a:spcAft>
                <a:spcPts val="0"/>
              </a:spcAft>
              <a:buSzPts val="5900"/>
              <a:buNone/>
              <a:defRPr/>
            </a:lvl6pPr>
            <a:lvl7pPr lvl="6" algn="l">
              <a:lnSpc>
                <a:spcPct val="100000"/>
              </a:lnSpc>
              <a:spcBef>
                <a:spcPts val="0"/>
              </a:spcBef>
              <a:spcAft>
                <a:spcPts val="0"/>
              </a:spcAft>
              <a:buSzPts val="5900"/>
              <a:buNone/>
              <a:defRPr/>
            </a:lvl7pPr>
            <a:lvl8pPr lvl="7" algn="l">
              <a:lnSpc>
                <a:spcPct val="100000"/>
              </a:lnSpc>
              <a:spcBef>
                <a:spcPts val="0"/>
              </a:spcBef>
              <a:spcAft>
                <a:spcPts val="0"/>
              </a:spcAft>
              <a:buSzPts val="5900"/>
              <a:buNone/>
              <a:defRPr/>
            </a:lvl8pPr>
            <a:lvl9pPr lvl="8" algn="l">
              <a:lnSpc>
                <a:spcPct val="100000"/>
              </a:lnSpc>
              <a:spcBef>
                <a:spcPts val="0"/>
              </a:spcBef>
              <a:spcAft>
                <a:spcPts val="0"/>
              </a:spcAft>
              <a:buSzPts val="5900"/>
              <a:buNone/>
              <a:defRPr/>
            </a:lvl9pPr>
          </a:lstStyle>
          <a:p/>
        </p:txBody>
      </p:sp>
      <p:sp>
        <p:nvSpPr>
          <p:cNvPr id="31" name="Google Shape;31;p24"/>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32" name="Google Shape;32;p24"/>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0" name="Shape 240"/>
        <p:cNvGrpSpPr/>
        <p:nvPr/>
      </p:nvGrpSpPr>
      <p:grpSpPr>
        <a:xfrm>
          <a:off x="0" y="0"/>
          <a:ext cx="0" cy="0"/>
          <a:chOff x="0" y="0"/>
          <a:chExt cx="0" cy="0"/>
        </a:xfrm>
      </p:grpSpPr>
      <p:sp>
        <p:nvSpPr>
          <p:cNvPr id="241" name="Google Shape;241;g21d04a53b81_1_212"/>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2" name="Google Shape;242;g21d04a53b81_1_212"/>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3" name="Google Shape;243;g21d04a53b81_1_212"/>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4" name="Shape 244"/>
        <p:cNvGrpSpPr/>
        <p:nvPr/>
      </p:nvGrpSpPr>
      <p:grpSpPr>
        <a:xfrm>
          <a:off x="0" y="0"/>
          <a:ext cx="0" cy="0"/>
          <a:chOff x="0" y="0"/>
          <a:chExt cx="0" cy="0"/>
        </a:xfrm>
      </p:grpSpPr>
      <p:sp>
        <p:nvSpPr>
          <p:cNvPr id="245" name="Google Shape;245;g21d04a53b81_1_216"/>
          <p:cNvSpPr txBox="1"/>
          <p:nvPr>
            <p:ph type="title"/>
          </p:nvPr>
        </p:nvSpPr>
        <p:spPr>
          <a:xfrm>
            <a:off x="1219200" y="1584160"/>
            <a:ext cx="5706000" cy="2523600"/>
          </a:xfrm>
          <a:prstGeom prst="rect">
            <a:avLst/>
          </a:prstGeom>
          <a:noFill/>
          <a:ln>
            <a:noFill/>
          </a:ln>
        </p:spPr>
        <p:txBody>
          <a:bodyPr anchorCtr="0" anchor="b" bIns="91400" lIns="182875" spcFirstLastPara="1" rIns="182875" wrap="square" tIns="91400">
            <a:no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46" name="Google Shape;246;g21d04a53b81_1_216"/>
          <p:cNvSpPr txBox="1"/>
          <p:nvPr>
            <p:ph idx="1" type="body"/>
          </p:nvPr>
        </p:nvSpPr>
        <p:spPr>
          <a:xfrm>
            <a:off x="7924800" y="1584160"/>
            <a:ext cx="15240000" cy="11155800"/>
          </a:xfrm>
          <a:prstGeom prst="rect">
            <a:avLst/>
          </a:prstGeom>
          <a:noFill/>
          <a:ln>
            <a:noFill/>
          </a:ln>
        </p:spPr>
        <p:txBody>
          <a:bodyPr anchorCtr="0" anchor="t" bIns="91400" lIns="182875" spcFirstLastPara="1" rIns="182875" wrap="square" tIns="91400">
            <a:normAutofit/>
          </a:bodyPr>
          <a:lstStyle>
            <a:lvl1pPr indent="-571500" lvl="0" marL="457200" rtl="0" algn="l">
              <a:spcBef>
                <a:spcPts val="1300"/>
              </a:spcBef>
              <a:spcAft>
                <a:spcPts val="0"/>
              </a:spcAft>
              <a:buSzPts val="5400"/>
              <a:buChar char="•"/>
              <a:defRPr sz="6400"/>
            </a:lvl1pPr>
            <a:lvl2pPr indent="-533400" lvl="1" marL="914400" rtl="0" algn="l">
              <a:spcBef>
                <a:spcPts val="1100"/>
              </a:spcBef>
              <a:spcAft>
                <a:spcPts val="0"/>
              </a:spcAft>
              <a:buSzPts val="4800"/>
              <a:buChar char="•"/>
              <a:defRPr sz="5600"/>
            </a:lvl2pPr>
            <a:lvl3pPr indent="-501650" lvl="2" marL="1371600" rtl="0" algn="l">
              <a:spcBef>
                <a:spcPts val="1000"/>
              </a:spcBef>
              <a:spcAft>
                <a:spcPts val="0"/>
              </a:spcAft>
              <a:buSzPts val="4300"/>
              <a:buChar char="•"/>
              <a:defRPr sz="4800"/>
            </a:lvl3pPr>
            <a:lvl4pPr indent="-482600" lvl="3" marL="1828800" rtl="0" algn="l">
              <a:spcBef>
                <a:spcPts val="800"/>
              </a:spcBef>
              <a:spcAft>
                <a:spcPts val="0"/>
              </a:spcAft>
              <a:buSzPts val="4000"/>
              <a:buChar char="•"/>
              <a:defRPr sz="4000"/>
            </a:lvl4pPr>
            <a:lvl5pPr indent="-482600" lvl="4" marL="2286000" rtl="0" algn="l">
              <a:spcBef>
                <a:spcPts val="800"/>
              </a:spcBef>
              <a:spcAft>
                <a:spcPts val="0"/>
              </a:spcAft>
              <a:buSzPts val="4000"/>
              <a:buChar char="•"/>
              <a:defRPr sz="4000"/>
            </a:lvl5pPr>
            <a:lvl6pPr indent="-482600" lvl="5" marL="2743200" rtl="0" algn="l">
              <a:spcBef>
                <a:spcPts val="800"/>
              </a:spcBef>
              <a:spcAft>
                <a:spcPts val="0"/>
              </a:spcAft>
              <a:buSzPts val="4000"/>
              <a:buChar char="•"/>
              <a:defRPr sz="4000"/>
            </a:lvl6pPr>
            <a:lvl7pPr indent="-482600" lvl="6" marL="3200400" rtl="0" algn="l">
              <a:spcBef>
                <a:spcPts val="800"/>
              </a:spcBef>
              <a:spcAft>
                <a:spcPts val="0"/>
              </a:spcAft>
              <a:buSzPts val="4000"/>
              <a:buChar char="•"/>
              <a:defRPr sz="4000"/>
            </a:lvl7pPr>
            <a:lvl8pPr indent="-482600" lvl="7" marL="3657600" rtl="0" algn="l">
              <a:spcBef>
                <a:spcPts val="800"/>
              </a:spcBef>
              <a:spcAft>
                <a:spcPts val="0"/>
              </a:spcAft>
              <a:buSzPts val="4000"/>
              <a:buChar char="•"/>
              <a:defRPr sz="4000"/>
            </a:lvl8pPr>
            <a:lvl9pPr indent="-482600" lvl="8" marL="4114800" rtl="0" algn="l">
              <a:spcBef>
                <a:spcPts val="800"/>
              </a:spcBef>
              <a:spcAft>
                <a:spcPts val="0"/>
              </a:spcAft>
              <a:buSzPts val="4000"/>
              <a:buChar char="•"/>
              <a:defRPr sz="4000"/>
            </a:lvl9pPr>
          </a:lstStyle>
          <a:p/>
        </p:txBody>
      </p:sp>
      <p:sp>
        <p:nvSpPr>
          <p:cNvPr id="247" name="Google Shape;247;g21d04a53b81_1_216"/>
          <p:cNvSpPr txBox="1"/>
          <p:nvPr>
            <p:ph idx="2" type="body"/>
          </p:nvPr>
        </p:nvSpPr>
        <p:spPr>
          <a:xfrm>
            <a:off x="1219202" y="4261106"/>
            <a:ext cx="5706000" cy="84873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248" name="Google Shape;248;g21d04a53b81_1_216"/>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49" name="Google Shape;249;g21d04a53b81_1_216"/>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0" name="Google Shape;250;g21d04a53b81_1_216"/>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cxnSp>
        <p:nvCxnSpPr>
          <p:cNvPr id="251" name="Google Shape;251;g21d04a53b81_1_216"/>
          <p:cNvCxnSpPr/>
          <p:nvPr/>
        </p:nvCxnSpPr>
        <p:spPr>
          <a:xfrm rot="5400000">
            <a:off x="1824261" y="7159961"/>
            <a:ext cx="11155800" cy="420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2" name="Shape 252"/>
        <p:cNvGrpSpPr/>
        <p:nvPr/>
      </p:nvGrpSpPr>
      <p:grpSpPr>
        <a:xfrm>
          <a:off x="0" y="0"/>
          <a:ext cx="0" cy="0"/>
          <a:chOff x="0" y="0"/>
          <a:chExt cx="0" cy="0"/>
        </a:xfrm>
      </p:grpSpPr>
      <p:sp>
        <p:nvSpPr>
          <p:cNvPr id="253" name="Google Shape;253;g21d04a53b81_1_224"/>
          <p:cNvSpPr txBox="1"/>
          <p:nvPr>
            <p:ph type="title"/>
          </p:nvPr>
        </p:nvSpPr>
        <p:spPr>
          <a:xfrm>
            <a:off x="1219200" y="1584960"/>
            <a:ext cx="5713800" cy="25299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4800"/>
              <a:buFont typeface="Arial"/>
              <a:buNone/>
              <a:defRPr b="0" sz="4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54" name="Google Shape;254;g21d04a53b81_1_224"/>
          <p:cNvSpPr/>
          <p:nvPr>
            <p:ph idx="2" type="pic"/>
          </p:nvPr>
        </p:nvSpPr>
        <p:spPr>
          <a:xfrm>
            <a:off x="7622960" y="1676402"/>
            <a:ext cx="15744900" cy="11001000"/>
          </a:xfrm>
          <a:prstGeom prst="rect">
            <a:avLst/>
          </a:prstGeom>
          <a:solidFill>
            <a:schemeClr val="lt2"/>
          </a:solidFill>
          <a:ln cap="flat" cmpd="sng" w="76200">
            <a:solidFill>
              <a:srgbClr val="FFFFFF"/>
            </a:solidFill>
            <a:prstDash val="solid"/>
            <a:miter lim="800000"/>
            <a:headEnd len="sm" w="sm" type="none"/>
            <a:tailEnd len="sm" w="sm" type="none"/>
          </a:ln>
          <a:effectLst>
            <a:outerShdw blurRad="50800" rotWithShape="0" algn="t" dir="5400000" dist="12700">
              <a:srgbClr val="000000">
                <a:alpha val="58819"/>
              </a:srgbClr>
            </a:outerShdw>
          </a:effectLst>
        </p:spPr>
      </p:sp>
      <p:sp>
        <p:nvSpPr>
          <p:cNvPr id="255" name="Google Shape;255;g21d04a53b81_1_224"/>
          <p:cNvSpPr txBox="1"/>
          <p:nvPr>
            <p:ph idx="1" type="body"/>
          </p:nvPr>
        </p:nvSpPr>
        <p:spPr>
          <a:xfrm>
            <a:off x="1219200" y="4267200"/>
            <a:ext cx="5706000" cy="8485500"/>
          </a:xfrm>
          <a:prstGeom prst="rect">
            <a:avLst/>
          </a:prstGeom>
          <a:noFill/>
          <a:ln>
            <a:noFill/>
          </a:ln>
        </p:spPr>
        <p:txBody>
          <a:bodyPr anchorCtr="0" anchor="t" bIns="91400" lIns="182875" spcFirstLastPara="1" rIns="182875" wrap="square" tIns="91400">
            <a:normAutofit/>
          </a:bodyPr>
          <a:lstStyle>
            <a:lvl1pPr indent="-228600" lvl="0" marL="457200" rtl="0" algn="l">
              <a:spcBef>
                <a:spcPts val="600"/>
              </a:spcBef>
              <a:spcAft>
                <a:spcPts val="0"/>
              </a:spcAft>
              <a:buSzPts val="2400"/>
              <a:buNone/>
              <a:defRPr sz="2800"/>
            </a:lvl1pPr>
            <a:lvl2pPr indent="-228600" lvl="1" marL="914400" rtl="0" algn="l">
              <a:spcBef>
                <a:spcPts val="500"/>
              </a:spcBef>
              <a:spcAft>
                <a:spcPts val="0"/>
              </a:spcAft>
              <a:buSzPts val="2000"/>
              <a:buNone/>
              <a:defRPr sz="2400"/>
            </a:lvl2pPr>
            <a:lvl3pPr indent="-228600" lvl="2" marL="1371600" rtl="0" algn="l">
              <a:spcBef>
                <a:spcPts val="400"/>
              </a:spcBef>
              <a:spcAft>
                <a:spcPts val="0"/>
              </a:spcAft>
              <a:buSzPts val="1800"/>
              <a:buNone/>
              <a:defRPr sz="2000"/>
            </a:lvl3pPr>
            <a:lvl4pPr indent="-228600" lvl="3" marL="1828800" rtl="0" algn="l">
              <a:spcBef>
                <a:spcPts val="400"/>
              </a:spcBef>
              <a:spcAft>
                <a:spcPts val="0"/>
              </a:spcAft>
              <a:buSzPts val="1800"/>
              <a:buNone/>
              <a:defRPr sz="1800"/>
            </a:lvl4pPr>
            <a:lvl5pPr indent="-228600" lvl="4" marL="2286000" rtl="0" algn="l">
              <a:spcBef>
                <a:spcPts val="400"/>
              </a:spcBef>
              <a:spcAft>
                <a:spcPts val="0"/>
              </a:spcAft>
              <a:buSzPts val="1800"/>
              <a:buNone/>
              <a:defRPr sz="1800"/>
            </a:lvl5pPr>
            <a:lvl6pPr indent="-228600" lvl="5" marL="2743200" rtl="0" algn="l">
              <a:spcBef>
                <a:spcPts val="400"/>
              </a:spcBef>
              <a:spcAft>
                <a:spcPts val="0"/>
              </a:spcAft>
              <a:buSzPts val="1800"/>
              <a:buNone/>
              <a:defRPr sz="1800"/>
            </a:lvl6pPr>
            <a:lvl7pPr indent="-228600" lvl="6" marL="3200400" rtl="0" algn="l">
              <a:spcBef>
                <a:spcPts val="400"/>
              </a:spcBef>
              <a:spcAft>
                <a:spcPts val="0"/>
              </a:spcAft>
              <a:buSzPts val="1800"/>
              <a:buNone/>
              <a:defRPr sz="1800"/>
            </a:lvl7pPr>
            <a:lvl8pPr indent="-228600" lvl="7" marL="3657600" rtl="0" algn="l">
              <a:spcBef>
                <a:spcPts val="400"/>
              </a:spcBef>
              <a:spcAft>
                <a:spcPts val="0"/>
              </a:spcAft>
              <a:buSzPts val="1800"/>
              <a:buNone/>
              <a:defRPr sz="1800"/>
            </a:lvl8pPr>
            <a:lvl9pPr indent="-228600" lvl="8" marL="4114800" rtl="0" algn="l">
              <a:spcBef>
                <a:spcPts val="400"/>
              </a:spcBef>
              <a:spcAft>
                <a:spcPts val="0"/>
              </a:spcAft>
              <a:buSzPts val="1800"/>
              <a:buNone/>
              <a:defRPr sz="1800"/>
            </a:lvl9pPr>
          </a:lstStyle>
          <a:p/>
        </p:txBody>
      </p:sp>
      <p:sp>
        <p:nvSpPr>
          <p:cNvPr id="256" name="Google Shape;256;g21d04a53b81_1_224"/>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7" name="Google Shape;257;g21d04a53b81_1_224"/>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58" name="Google Shape;258;g21d04a53b81_1_224"/>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9" name="Shape 259"/>
        <p:cNvGrpSpPr/>
        <p:nvPr/>
      </p:nvGrpSpPr>
      <p:grpSpPr>
        <a:xfrm>
          <a:off x="0" y="0"/>
          <a:ext cx="0" cy="0"/>
          <a:chOff x="0" y="0"/>
          <a:chExt cx="0" cy="0"/>
        </a:xfrm>
      </p:grpSpPr>
      <p:sp>
        <p:nvSpPr>
          <p:cNvPr id="260" name="Google Shape;260;g21d04a53b81_1_231"/>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1" name="Google Shape;261;g21d04a53b81_1_231"/>
          <p:cNvSpPr txBox="1"/>
          <p:nvPr>
            <p:ph idx="1" type="body"/>
          </p:nvPr>
        </p:nvSpPr>
        <p:spPr>
          <a:xfrm rot="5400000">
            <a:off x="7315200" y="-2895600"/>
            <a:ext cx="9753600" cy="219456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262" name="Google Shape;262;g21d04a53b81_1_231"/>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63" name="Google Shape;263;g21d04a53b81_1_231"/>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64" name="Google Shape;264;g21d04a53b81_1_231"/>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5" name="Shape 265"/>
        <p:cNvGrpSpPr/>
        <p:nvPr/>
      </p:nvGrpSpPr>
      <p:grpSpPr>
        <a:xfrm>
          <a:off x="0" y="0"/>
          <a:ext cx="0" cy="0"/>
          <a:chOff x="0" y="0"/>
          <a:chExt cx="0" cy="0"/>
        </a:xfrm>
      </p:grpSpPr>
      <p:sp>
        <p:nvSpPr>
          <p:cNvPr id="266" name="Google Shape;266;g21d04a53b81_1_237"/>
          <p:cNvSpPr txBox="1"/>
          <p:nvPr>
            <p:ph type="title"/>
          </p:nvPr>
        </p:nvSpPr>
        <p:spPr>
          <a:xfrm rot="5400000">
            <a:off x="14554200" y="4343400"/>
            <a:ext cx="11734800" cy="5486400"/>
          </a:xfrm>
          <a:prstGeom prst="rect">
            <a:avLst/>
          </a:prstGeom>
          <a:noFill/>
          <a:ln>
            <a:noFill/>
          </a:ln>
        </p:spPr>
        <p:txBody>
          <a:bodyPr anchorCtr="0" anchor="b" bIns="91400" lIns="182875" spcFirstLastPara="1" rIns="182875" wrap="square" tIns="91400">
            <a:normAutofit/>
          </a:bodyPr>
          <a:lstStyle>
            <a:lvl1pPr lvl="0" rtl="0" algn="l">
              <a:spcBef>
                <a:spcPts val="0"/>
              </a:spcBef>
              <a:spcAft>
                <a:spcPts val="0"/>
              </a:spcAft>
              <a:buClr>
                <a:schemeClr val="dk2"/>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7" name="Google Shape;267;g21d04a53b81_1_237"/>
          <p:cNvSpPr txBox="1"/>
          <p:nvPr>
            <p:ph idx="1" type="body"/>
          </p:nvPr>
        </p:nvSpPr>
        <p:spPr>
          <a:xfrm rot="5400000">
            <a:off x="3378250" y="-939750"/>
            <a:ext cx="11734800" cy="16052700"/>
          </a:xfrm>
          <a:prstGeom prst="rect">
            <a:avLst/>
          </a:prstGeom>
          <a:noFill/>
          <a:ln>
            <a:noFill/>
          </a:ln>
        </p:spPr>
        <p:txBody>
          <a:bodyPr anchorCtr="0" anchor="t" bIns="91400" lIns="182875" spcFirstLastPara="1" rIns="182875" wrap="square" tIns="91400">
            <a:normAutofit/>
          </a:bodyPr>
          <a:lstStyle>
            <a:lvl1pPr indent="-425450" lvl="0" marL="457200" rtl="0" algn="l">
              <a:spcBef>
                <a:spcPts val="700"/>
              </a:spcBef>
              <a:spcAft>
                <a:spcPts val="0"/>
              </a:spcAft>
              <a:buSzPts val="3100"/>
              <a:buChar char="•"/>
              <a:defRPr/>
            </a:lvl1pPr>
            <a:lvl2pPr indent="-425450" lvl="1" marL="914400" rtl="0" algn="l">
              <a:spcBef>
                <a:spcPts val="700"/>
              </a:spcBef>
              <a:spcAft>
                <a:spcPts val="0"/>
              </a:spcAft>
              <a:buSzPts val="3100"/>
              <a:buChar char="•"/>
              <a:defRPr/>
            </a:lvl2pPr>
            <a:lvl3pPr indent="-431800" lvl="2" marL="1371600" rtl="0" algn="l">
              <a:spcBef>
                <a:spcPts val="700"/>
              </a:spcBef>
              <a:spcAft>
                <a:spcPts val="0"/>
              </a:spcAft>
              <a:buSzPts val="3200"/>
              <a:buChar char="•"/>
              <a:defRPr/>
            </a:lvl3pPr>
            <a:lvl4pPr indent="-457200" lvl="3" marL="1828800" rtl="0" algn="l">
              <a:spcBef>
                <a:spcPts val="700"/>
              </a:spcBef>
              <a:spcAft>
                <a:spcPts val="0"/>
              </a:spcAft>
              <a:buSzPts val="3600"/>
              <a:buChar char="•"/>
              <a:defRPr/>
            </a:lvl4pPr>
            <a:lvl5pPr indent="-457200" lvl="4" marL="2286000" rtl="0" algn="l">
              <a:spcBef>
                <a:spcPts val="700"/>
              </a:spcBef>
              <a:spcAft>
                <a:spcPts val="0"/>
              </a:spcAft>
              <a:buSzPts val="3600"/>
              <a:buChar char="•"/>
              <a:defRPr/>
            </a:lvl5pPr>
            <a:lvl6pPr indent="-457200" lvl="5" marL="2743200" rtl="0" algn="l">
              <a:spcBef>
                <a:spcPts val="700"/>
              </a:spcBef>
              <a:spcAft>
                <a:spcPts val="0"/>
              </a:spcAft>
              <a:buSzPts val="3600"/>
              <a:buChar char="•"/>
              <a:defRPr/>
            </a:lvl6pPr>
            <a:lvl7pPr indent="-457200" lvl="6" marL="3200400" rtl="0" algn="l">
              <a:spcBef>
                <a:spcPts val="700"/>
              </a:spcBef>
              <a:spcAft>
                <a:spcPts val="0"/>
              </a:spcAft>
              <a:buSzPts val="3600"/>
              <a:buChar char="•"/>
              <a:defRPr/>
            </a:lvl7pPr>
            <a:lvl8pPr indent="-457200" lvl="7" marL="3657600" rtl="0" algn="l">
              <a:spcBef>
                <a:spcPts val="700"/>
              </a:spcBef>
              <a:spcAft>
                <a:spcPts val="0"/>
              </a:spcAft>
              <a:buSzPts val="3600"/>
              <a:buChar char="•"/>
              <a:defRPr/>
            </a:lvl8pPr>
            <a:lvl9pPr indent="-457200" lvl="8" marL="4114800" rtl="0" algn="l">
              <a:spcBef>
                <a:spcPts val="700"/>
              </a:spcBef>
              <a:spcAft>
                <a:spcPts val="0"/>
              </a:spcAft>
              <a:buSzPts val="3600"/>
              <a:buChar char="•"/>
              <a:defRPr/>
            </a:lvl9pPr>
          </a:lstStyle>
          <a:p/>
        </p:txBody>
      </p:sp>
      <p:sp>
        <p:nvSpPr>
          <p:cNvPr id="268" name="Google Shape;268;g21d04a53b81_1_23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69" name="Google Shape;269;g21d04a53b81_1_23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270" name="Google Shape;270;g21d04a53b81_1_23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rtl="0" algn="l">
              <a:spcBef>
                <a:spcPts val="0"/>
              </a:spcBef>
              <a:buNone/>
              <a:defRPr/>
            </a:lvl1pPr>
            <a:lvl2pPr indent="0" lvl="1" marL="0" rtl="0" algn="l">
              <a:spcBef>
                <a:spcPts val="0"/>
              </a:spcBef>
              <a:buNone/>
              <a:defRPr/>
            </a:lvl2pPr>
            <a:lvl3pPr indent="0" lvl="2" marL="0" rtl="0" algn="l">
              <a:spcBef>
                <a:spcPts val="0"/>
              </a:spcBef>
              <a:buNone/>
              <a:defRPr/>
            </a:lvl3pPr>
            <a:lvl4pPr indent="0" lvl="3" marL="0" rtl="0" algn="l">
              <a:spcBef>
                <a:spcPts val="0"/>
              </a:spcBef>
              <a:buNone/>
              <a:defRPr/>
            </a:lvl4pPr>
            <a:lvl5pPr indent="0" lvl="4" marL="0" rtl="0" algn="l">
              <a:spcBef>
                <a:spcPts val="0"/>
              </a:spcBef>
              <a:buNone/>
              <a:defRPr/>
            </a:lvl5pPr>
            <a:lvl6pPr indent="0" lvl="5" marL="0" rtl="0" algn="l">
              <a:spcBef>
                <a:spcPts val="0"/>
              </a:spcBef>
              <a:buNone/>
              <a:defRPr/>
            </a:lvl6pPr>
            <a:lvl7pPr indent="0" lvl="6" marL="0" rtl="0" algn="l">
              <a:spcBef>
                <a:spcPts val="0"/>
              </a:spcBef>
              <a:buNone/>
              <a:defRPr/>
            </a:lvl7pPr>
            <a:lvl8pPr indent="0" lvl="7" marL="0" rtl="0" algn="l">
              <a:spcBef>
                <a:spcPts val="0"/>
              </a:spcBef>
              <a:buNone/>
              <a:defRPr/>
            </a:lvl8pPr>
            <a:lvl9pPr indent="0" lvl="8" marL="0" rtl="0" algn="l">
              <a:spcBef>
                <a:spcPts val="0"/>
              </a:spcBef>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271" name="Shape 271"/>
        <p:cNvGrpSpPr/>
        <p:nvPr/>
      </p:nvGrpSpPr>
      <p:grpSpPr>
        <a:xfrm>
          <a:off x="0" y="0"/>
          <a:ext cx="0" cy="0"/>
          <a:chOff x="0" y="0"/>
          <a:chExt cx="0" cy="0"/>
        </a:xfrm>
      </p:grpSpPr>
      <p:sp>
        <p:nvSpPr>
          <p:cNvPr id="272" name="Google Shape;272;g21d04a53b81_1_243"/>
          <p:cNvSpPr txBox="1"/>
          <p:nvPr>
            <p:ph type="title"/>
          </p:nvPr>
        </p:nvSpPr>
        <p:spPr>
          <a:xfrm>
            <a:off x="831200" y="4656134"/>
            <a:ext cx="8508000" cy="4656000"/>
          </a:xfrm>
          <a:prstGeom prst="rect">
            <a:avLst/>
          </a:prstGeom>
          <a:noFill/>
          <a:ln>
            <a:noFill/>
          </a:ln>
        </p:spPr>
        <p:txBody>
          <a:bodyPr anchorCtr="0" anchor="ctr" bIns="243825" lIns="243825" spcFirstLastPara="1" rIns="243825" wrap="square" tIns="243825">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273" name="Google Shape;273;g21d04a53b81_1_243"/>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274" name="Google Shape;274;g21d04a53b81_1_243"/>
          <p:cNvPicPr preferRelativeResize="0"/>
          <p:nvPr/>
        </p:nvPicPr>
        <p:blipFill rotWithShape="1">
          <a:blip r:embed="rId2">
            <a:alphaModFix amt="50000"/>
          </a:blip>
          <a:srcRect b="61684" l="0" r="76053" t="0"/>
          <a:stretch/>
        </p:blipFill>
        <p:spPr>
          <a:xfrm>
            <a:off x="-52666" y="-29734"/>
            <a:ext cx="5839135" cy="5277933"/>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75" name="Shape 275"/>
        <p:cNvGrpSpPr/>
        <p:nvPr/>
      </p:nvGrpSpPr>
      <p:grpSpPr>
        <a:xfrm>
          <a:off x="0" y="0"/>
          <a:ext cx="0" cy="0"/>
          <a:chOff x="0" y="0"/>
          <a:chExt cx="0" cy="0"/>
        </a:xfrm>
      </p:grpSpPr>
      <p:pic>
        <p:nvPicPr>
          <p:cNvPr id="276" name="Google Shape;276;g21d04a53b81_1_247"/>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277" name="Google Shape;277;g21d04a53b81_1_247"/>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278" name="Google Shape;278;g21d04a53b81_1_247"/>
          <p:cNvSpPr txBox="1"/>
          <p:nvPr>
            <p:ph idx="1" type="body"/>
          </p:nvPr>
        </p:nvSpPr>
        <p:spPr>
          <a:xfrm>
            <a:off x="8312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279" name="Google Shape;279;g21d04a53b81_1_247"/>
          <p:cNvSpPr txBox="1"/>
          <p:nvPr>
            <p:ph idx="2" type="body"/>
          </p:nvPr>
        </p:nvSpPr>
        <p:spPr>
          <a:xfrm>
            <a:off x="12886400" y="3073266"/>
            <a:ext cx="10666200" cy="9110400"/>
          </a:xfrm>
          <a:prstGeom prst="rect">
            <a:avLst/>
          </a:prstGeom>
          <a:noFill/>
          <a:ln>
            <a:noFill/>
          </a:ln>
        </p:spPr>
        <p:txBody>
          <a:bodyPr anchorCtr="0" anchor="t" bIns="243825" lIns="243825" spcFirstLastPara="1" rIns="243825" wrap="square" tIns="243825">
            <a:normAutofit/>
          </a:bodyPr>
          <a:lstStyle>
            <a:lvl1pPr indent="-469900" lvl="0" marL="457200" rtl="0" algn="l">
              <a:lnSpc>
                <a:spcPct val="115000"/>
              </a:lnSpc>
              <a:spcBef>
                <a:spcPts val="0"/>
              </a:spcBef>
              <a:spcAft>
                <a:spcPts val="0"/>
              </a:spcAft>
              <a:buSzPts val="3800"/>
              <a:buChar char="●"/>
              <a:defRPr sz="3800"/>
            </a:lvl1pPr>
            <a:lvl2pPr indent="-431800" lvl="1" marL="914400" rtl="0" algn="l">
              <a:lnSpc>
                <a:spcPct val="115000"/>
              </a:lnSpc>
              <a:spcBef>
                <a:spcPts val="0"/>
              </a:spcBef>
              <a:spcAft>
                <a:spcPts val="0"/>
              </a:spcAft>
              <a:buSzPts val="3200"/>
              <a:buChar char="○"/>
              <a:defRPr sz="3200"/>
            </a:lvl2pPr>
            <a:lvl3pPr indent="-431800" lvl="2" marL="1371600" rtl="0" algn="l">
              <a:lnSpc>
                <a:spcPct val="115000"/>
              </a:lnSpc>
              <a:spcBef>
                <a:spcPts val="0"/>
              </a:spcBef>
              <a:spcAft>
                <a:spcPts val="0"/>
              </a:spcAft>
              <a:buSzPts val="3200"/>
              <a:buChar char="■"/>
              <a:defRPr sz="3200"/>
            </a:lvl3pPr>
            <a:lvl4pPr indent="-431800" lvl="3" marL="1828800" rtl="0" algn="l">
              <a:lnSpc>
                <a:spcPct val="115000"/>
              </a:lnSpc>
              <a:spcBef>
                <a:spcPts val="0"/>
              </a:spcBef>
              <a:spcAft>
                <a:spcPts val="0"/>
              </a:spcAft>
              <a:buSzPts val="3200"/>
              <a:buChar char="●"/>
              <a:defRPr sz="3200"/>
            </a:lvl4pPr>
            <a:lvl5pPr indent="-431800" lvl="4" marL="2286000" rtl="0" algn="l">
              <a:lnSpc>
                <a:spcPct val="115000"/>
              </a:lnSpc>
              <a:spcBef>
                <a:spcPts val="0"/>
              </a:spcBef>
              <a:spcAft>
                <a:spcPts val="0"/>
              </a:spcAft>
              <a:buSzPts val="3200"/>
              <a:buChar char="○"/>
              <a:defRPr sz="3200"/>
            </a:lvl5pPr>
            <a:lvl6pPr indent="-431800" lvl="5" marL="2743200" rtl="0" algn="l">
              <a:lnSpc>
                <a:spcPct val="115000"/>
              </a:lnSpc>
              <a:spcBef>
                <a:spcPts val="0"/>
              </a:spcBef>
              <a:spcAft>
                <a:spcPts val="0"/>
              </a:spcAft>
              <a:buSzPts val="3200"/>
              <a:buChar char="■"/>
              <a:defRPr sz="3200"/>
            </a:lvl6pPr>
            <a:lvl7pPr indent="-431800" lvl="6" marL="3200400" rtl="0" algn="l">
              <a:lnSpc>
                <a:spcPct val="115000"/>
              </a:lnSpc>
              <a:spcBef>
                <a:spcPts val="0"/>
              </a:spcBef>
              <a:spcAft>
                <a:spcPts val="0"/>
              </a:spcAft>
              <a:buSzPts val="3200"/>
              <a:buChar char="●"/>
              <a:defRPr sz="3200"/>
            </a:lvl7pPr>
            <a:lvl8pPr indent="-431800" lvl="7" marL="3657600" rtl="0" algn="l">
              <a:lnSpc>
                <a:spcPct val="115000"/>
              </a:lnSpc>
              <a:spcBef>
                <a:spcPts val="0"/>
              </a:spcBef>
              <a:spcAft>
                <a:spcPts val="0"/>
              </a:spcAft>
              <a:buSzPts val="3200"/>
              <a:buChar char="○"/>
              <a:defRPr sz="3200"/>
            </a:lvl8pPr>
            <a:lvl9pPr indent="-431800" lvl="8" marL="4114800" rtl="0" algn="l">
              <a:lnSpc>
                <a:spcPct val="115000"/>
              </a:lnSpc>
              <a:spcBef>
                <a:spcPts val="0"/>
              </a:spcBef>
              <a:spcAft>
                <a:spcPts val="0"/>
              </a:spcAft>
              <a:buSzPts val="3200"/>
              <a:buChar char="■"/>
              <a:defRPr sz="3200"/>
            </a:lvl9pPr>
          </a:lstStyle>
          <a:p/>
        </p:txBody>
      </p:sp>
      <p:sp>
        <p:nvSpPr>
          <p:cNvPr id="280" name="Google Shape;280;g21d04a53b81_1_247"/>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1" name="Shape 281"/>
        <p:cNvGrpSpPr/>
        <p:nvPr/>
      </p:nvGrpSpPr>
      <p:grpSpPr>
        <a:xfrm>
          <a:off x="0" y="0"/>
          <a:ext cx="0" cy="0"/>
          <a:chOff x="0" y="0"/>
          <a:chExt cx="0" cy="0"/>
        </a:xfrm>
      </p:grpSpPr>
      <p:pic>
        <p:nvPicPr>
          <p:cNvPr id="282" name="Google Shape;282;g21d04a53b81_1_253"/>
          <p:cNvPicPr preferRelativeResize="0"/>
          <p:nvPr/>
        </p:nvPicPr>
        <p:blipFill rotWithShape="1">
          <a:blip r:embed="rId2">
            <a:alphaModFix/>
          </a:blip>
          <a:srcRect b="0" l="0" r="0" t="0"/>
          <a:stretch/>
        </p:blipFill>
        <p:spPr>
          <a:xfrm>
            <a:off x="19377800" y="-29752"/>
            <a:ext cx="5005574" cy="4730610"/>
          </a:xfrm>
          <a:prstGeom prst="rect">
            <a:avLst/>
          </a:prstGeom>
          <a:noFill/>
          <a:ln>
            <a:noFill/>
          </a:ln>
        </p:spPr>
      </p:pic>
      <p:sp>
        <p:nvSpPr>
          <p:cNvPr id="283" name="Google Shape;283;g21d04a53b81_1_253"/>
          <p:cNvSpPr txBox="1"/>
          <p:nvPr>
            <p:ph type="title"/>
          </p:nvPr>
        </p:nvSpPr>
        <p:spPr>
          <a:xfrm>
            <a:off x="831200" y="577134"/>
            <a:ext cx="22721400" cy="1527000"/>
          </a:xfrm>
          <a:prstGeom prst="rect">
            <a:avLst/>
          </a:prstGeom>
          <a:noFill/>
          <a:ln>
            <a:noFill/>
          </a:ln>
        </p:spPr>
        <p:txBody>
          <a:bodyPr anchorCtr="0" anchor="t" bIns="243825" lIns="243825" spcFirstLastPara="1" rIns="243825" wrap="square" tIns="243825">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284" name="Google Shape;284;g21d04a53b81_1_253"/>
          <p:cNvSpPr txBox="1"/>
          <p:nvPr>
            <p:ph idx="1" type="body"/>
          </p:nvPr>
        </p:nvSpPr>
        <p:spPr>
          <a:xfrm>
            <a:off x="831200" y="3073266"/>
            <a:ext cx="22721400" cy="9110400"/>
          </a:xfrm>
          <a:prstGeom prst="rect">
            <a:avLst/>
          </a:prstGeom>
          <a:noFill/>
          <a:ln>
            <a:noFill/>
          </a:ln>
        </p:spPr>
        <p:txBody>
          <a:bodyPr anchorCtr="0" anchor="t" bIns="243825" lIns="243825" spcFirstLastPara="1" rIns="243825" wrap="square" tIns="243825">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285" name="Google Shape;285;g21d04a53b81_1_253"/>
          <p:cNvSpPr txBox="1"/>
          <p:nvPr>
            <p:ph idx="12" type="sldNum"/>
          </p:nvPr>
        </p:nvSpPr>
        <p:spPr>
          <a:xfrm>
            <a:off x="22593222" y="12435246"/>
            <a:ext cx="1463400" cy="1049400"/>
          </a:xfrm>
          <a:prstGeom prst="rect">
            <a:avLst/>
          </a:prstGeom>
          <a:noFill/>
          <a:ln>
            <a:noFill/>
          </a:ln>
        </p:spPr>
        <p:txBody>
          <a:bodyPr anchorCtr="0" anchor="ctr" bIns="243825" lIns="243825" spcFirstLastPara="1" rIns="243825" wrap="square" tIns="243825">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1">
  <p:cSld name="OBJECT_1">
    <p:spTree>
      <p:nvGrpSpPr>
        <p:cNvPr id="286" name="Shape 286"/>
        <p:cNvGrpSpPr/>
        <p:nvPr/>
      </p:nvGrpSpPr>
      <p:grpSpPr>
        <a:xfrm>
          <a:off x="0" y="0"/>
          <a:ext cx="0" cy="0"/>
          <a:chOff x="0" y="0"/>
          <a:chExt cx="0" cy="0"/>
        </a:xfrm>
      </p:grpSpPr>
      <p:sp>
        <p:nvSpPr>
          <p:cNvPr id="287" name="Google Shape;287;g21d04a53b81_1_258"/>
          <p:cNvSpPr txBox="1"/>
          <p:nvPr>
            <p:ph type="title"/>
          </p:nvPr>
        </p:nvSpPr>
        <p:spPr>
          <a:xfrm>
            <a:off x="1676400" y="730250"/>
            <a:ext cx="21031200" cy="2651400"/>
          </a:xfrm>
          <a:prstGeom prst="rect">
            <a:avLst/>
          </a:prstGeom>
          <a:noFill/>
          <a:ln>
            <a:noFill/>
          </a:ln>
        </p:spPr>
        <p:txBody>
          <a:bodyPr anchorCtr="0" anchor="ctr" bIns="0" lIns="0" spcFirstLastPara="1" rIns="0" wrap="square" tIns="0">
            <a:normAutofit/>
          </a:bodyPr>
          <a:lstStyle>
            <a:lvl1pPr lvl="0" rtl="0" algn="l">
              <a:lnSpc>
                <a:spcPct val="90000"/>
              </a:lnSpc>
              <a:spcBef>
                <a:spcPts val="0"/>
              </a:spcBef>
              <a:spcAft>
                <a:spcPts val="0"/>
              </a:spcAft>
              <a:buClr>
                <a:srgbClr val="CE3338"/>
              </a:buClr>
              <a:buSzPts val="9600"/>
              <a:buFont typeface="Roboto"/>
              <a:buNone/>
              <a:defRPr b="0" i="0" sz="9600">
                <a:solidFill>
                  <a:srgbClr val="CE3338"/>
                </a:solidFill>
                <a:latin typeface="Roboto"/>
                <a:ea typeface="Roboto"/>
                <a:cs typeface="Roboto"/>
                <a:sym typeface="Roboto"/>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88" name="Google Shape;288;g21d04a53b81_1_258"/>
          <p:cNvSpPr txBox="1"/>
          <p:nvPr>
            <p:ph idx="1" type="body"/>
          </p:nvPr>
        </p:nvSpPr>
        <p:spPr>
          <a:xfrm>
            <a:off x="121920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89" name="Google Shape;289;g21d04a53b81_1_258"/>
          <p:cNvSpPr txBox="1"/>
          <p:nvPr>
            <p:ph idx="2" type="body"/>
          </p:nvPr>
        </p:nvSpPr>
        <p:spPr>
          <a:xfrm>
            <a:off x="12557760" y="3154680"/>
            <a:ext cx="10606800" cy="775800"/>
          </a:xfrm>
          <a:prstGeom prst="rect">
            <a:avLst/>
          </a:prstGeom>
          <a:noFill/>
          <a:ln>
            <a:noFill/>
          </a:ln>
        </p:spPr>
        <p:txBody>
          <a:bodyPr anchorCtr="0" anchor="t" bIns="0" lIns="0" spcFirstLastPara="1" rIns="0" wrap="square" tIns="0">
            <a:spAutoFit/>
          </a:bodyPr>
          <a:lstStyle>
            <a:lvl1pPr indent="-584200" lvl="0" marL="457200" rtl="0" algn="l">
              <a:lnSpc>
                <a:spcPct val="90000"/>
              </a:lnSpc>
              <a:spcBef>
                <a:spcPts val="2000"/>
              </a:spcBef>
              <a:spcAft>
                <a:spcPts val="0"/>
              </a:spcAft>
              <a:buClr>
                <a:schemeClr val="dk1"/>
              </a:buClr>
              <a:buSzPts val="5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90" name="Google Shape;290;g21d04a53b81_1_258"/>
          <p:cNvSpPr txBox="1"/>
          <p:nvPr>
            <p:ph idx="11" type="ftr"/>
          </p:nvPr>
        </p:nvSpPr>
        <p:spPr>
          <a:xfrm>
            <a:off x="8077200" y="12712700"/>
            <a:ext cx="8229600" cy="7302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91" name="Google Shape;291;g21d04a53b81_1_258"/>
          <p:cNvSpPr txBox="1"/>
          <p:nvPr>
            <p:ph idx="10" type="dt"/>
          </p:nvPr>
        </p:nvSpPr>
        <p:spPr>
          <a:xfrm>
            <a:off x="1676400" y="12712700"/>
            <a:ext cx="5486400" cy="730200"/>
          </a:xfrm>
          <a:prstGeom prst="rect">
            <a:avLst/>
          </a:prstGeom>
          <a:noFill/>
          <a:ln>
            <a:noFill/>
          </a:ln>
        </p:spPr>
        <p:txBody>
          <a:bodyPr anchorCtr="0" anchor="ctr" bIns="0" lIns="0" spcFirstLastPara="1" rIns="0" wrap="square" tIns="0">
            <a:noAutofit/>
          </a:bodyPr>
          <a:lstStyle>
            <a:lvl1pPr lvl="0" rtl="0" algn="l">
              <a:lnSpc>
                <a:spcPct val="100000"/>
              </a:lnSpc>
              <a:spcBef>
                <a:spcPts val="0"/>
              </a:spcBef>
              <a:spcAft>
                <a:spcPts val="0"/>
              </a:spcAft>
              <a:buSzPts val="2800"/>
              <a:buNone/>
              <a:defRPr>
                <a:solidFill>
                  <a:srgbClr val="888888"/>
                </a:solidFill>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92" name="Google Shape;292;g21d04a53b81_1_258"/>
          <p:cNvSpPr txBox="1"/>
          <p:nvPr>
            <p:ph idx="12" type="sldNum"/>
          </p:nvPr>
        </p:nvSpPr>
        <p:spPr>
          <a:xfrm>
            <a:off x="17221200" y="12712700"/>
            <a:ext cx="5486400" cy="7302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_1">
    <p:spTree>
      <p:nvGrpSpPr>
        <p:cNvPr id="293" name="Shape 293"/>
        <p:cNvGrpSpPr/>
        <p:nvPr/>
      </p:nvGrpSpPr>
      <p:grpSpPr>
        <a:xfrm>
          <a:off x="0" y="0"/>
          <a:ext cx="0" cy="0"/>
          <a:chOff x="0" y="0"/>
          <a:chExt cx="0" cy="0"/>
        </a:xfrm>
      </p:grpSpPr>
      <p:sp>
        <p:nvSpPr>
          <p:cNvPr id="294" name="Google Shape;294;g21d04a53b81_1_26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95" name="Google Shape;295;g21d04a53b81_1_265"/>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296" name="Google Shape;296;g21d04a53b81_1_26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97" name="Google Shape;297;g21d04a53b81_1_26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lnSpc>
                <a:spcPct val="100000"/>
              </a:lnSpc>
              <a:spcBef>
                <a:spcPts val="0"/>
              </a:spcBef>
              <a:spcAft>
                <a:spcPts val="0"/>
              </a:spcAft>
              <a:buSzPts val="2800"/>
              <a:buNone/>
              <a:defRPr/>
            </a:lvl1pPr>
            <a:lvl2pPr lvl="1" rtl="0" algn="l">
              <a:lnSpc>
                <a:spcPct val="100000"/>
              </a:lnSpc>
              <a:spcBef>
                <a:spcPts val="0"/>
              </a:spcBef>
              <a:spcAft>
                <a:spcPts val="0"/>
              </a:spcAft>
              <a:buSzPts val="2800"/>
              <a:buNone/>
              <a:defRPr/>
            </a:lvl2pPr>
            <a:lvl3pPr lvl="2" rtl="0" algn="l">
              <a:lnSpc>
                <a:spcPct val="100000"/>
              </a:lnSpc>
              <a:spcBef>
                <a:spcPts val="0"/>
              </a:spcBef>
              <a:spcAft>
                <a:spcPts val="0"/>
              </a:spcAft>
              <a:buSzPts val="2800"/>
              <a:buNone/>
              <a:defRPr/>
            </a:lvl3pPr>
            <a:lvl4pPr lvl="3" rtl="0" algn="l">
              <a:lnSpc>
                <a:spcPct val="100000"/>
              </a:lnSpc>
              <a:spcBef>
                <a:spcPts val="0"/>
              </a:spcBef>
              <a:spcAft>
                <a:spcPts val="0"/>
              </a:spcAft>
              <a:buSzPts val="2800"/>
              <a:buNone/>
              <a:defRPr/>
            </a:lvl4pPr>
            <a:lvl5pPr lvl="4" rtl="0" algn="l">
              <a:lnSpc>
                <a:spcPct val="100000"/>
              </a:lnSpc>
              <a:spcBef>
                <a:spcPts val="0"/>
              </a:spcBef>
              <a:spcAft>
                <a:spcPts val="0"/>
              </a:spcAft>
              <a:buSzPts val="2800"/>
              <a:buNone/>
              <a:defRPr/>
            </a:lvl5pPr>
            <a:lvl6pPr lvl="5" rtl="0" algn="l">
              <a:lnSpc>
                <a:spcPct val="100000"/>
              </a:lnSpc>
              <a:spcBef>
                <a:spcPts val="0"/>
              </a:spcBef>
              <a:spcAft>
                <a:spcPts val="0"/>
              </a:spcAft>
              <a:buSzPts val="2800"/>
              <a:buNone/>
              <a:defRPr/>
            </a:lvl6pPr>
            <a:lvl7pPr lvl="6" rtl="0" algn="l">
              <a:lnSpc>
                <a:spcPct val="100000"/>
              </a:lnSpc>
              <a:spcBef>
                <a:spcPts val="0"/>
              </a:spcBef>
              <a:spcAft>
                <a:spcPts val="0"/>
              </a:spcAft>
              <a:buSzPts val="2800"/>
              <a:buNone/>
              <a:defRPr/>
            </a:lvl7pPr>
            <a:lvl8pPr lvl="7" rtl="0" algn="l">
              <a:lnSpc>
                <a:spcPct val="100000"/>
              </a:lnSpc>
              <a:spcBef>
                <a:spcPts val="0"/>
              </a:spcBef>
              <a:spcAft>
                <a:spcPts val="0"/>
              </a:spcAft>
              <a:buSzPts val="2800"/>
              <a:buNone/>
              <a:defRPr/>
            </a:lvl8pPr>
            <a:lvl9pPr lvl="8" rtl="0" algn="l">
              <a:lnSpc>
                <a:spcPct val="100000"/>
              </a:lnSpc>
              <a:spcBef>
                <a:spcPts val="0"/>
              </a:spcBef>
              <a:spcAft>
                <a:spcPts val="0"/>
              </a:spcAft>
              <a:buSzPts val="2800"/>
              <a:buNone/>
              <a:defRPr/>
            </a:lvl9pPr>
          </a:lstStyle>
          <a:p/>
        </p:txBody>
      </p:sp>
      <p:sp>
        <p:nvSpPr>
          <p:cNvPr id="298" name="Google Shape;298;g21d04a53b81_1_26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2400"/>
              <a:buFont typeface="Arial"/>
              <a:buNone/>
              <a:defRPr b="0" i="0" sz="2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pic>
        <p:nvPicPr>
          <p:cNvPr id="299" name="Google Shape;299;g21d04a53b81_1_265"/>
          <p:cNvPicPr preferRelativeResize="0"/>
          <p:nvPr/>
        </p:nvPicPr>
        <p:blipFill rotWithShape="1">
          <a:blip r:embed="rId2">
            <a:alphaModFix/>
          </a:blip>
          <a:srcRect b="0" l="0" r="0" t="0"/>
          <a:stretch/>
        </p:blipFill>
        <p:spPr>
          <a:xfrm>
            <a:off x="12632668" y="12183668"/>
            <a:ext cx="11420876" cy="124295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pic>
        <p:nvPicPr>
          <p:cNvPr id="34" name="Google Shape;34;p48"/>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35" name="Google Shape;35;p48"/>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6" name="Google Shape;36;p48"/>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6" name="Shape 306"/>
        <p:cNvGrpSpPr/>
        <p:nvPr/>
      </p:nvGrpSpPr>
      <p:grpSpPr>
        <a:xfrm>
          <a:off x="0" y="0"/>
          <a:ext cx="0" cy="0"/>
          <a:chOff x="0" y="0"/>
          <a:chExt cx="0" cy="0"/>
        </a:xfrm>
      </p:grpSpPr>
      <p:sp>
        <p:nvSpPr>
          <p:cNvPr id="307" name="Google Shape;307;g21d04a53b81_1_603"/>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08" name="Google Shape;308;g21d04a53b81_1_603"/>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09" name="Google Shape;309;g21d04a53b81_1_60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0" name="Google Shape;310;g21d04a53b81_1_60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1" name="Google Shape;311;g21d04a53b81_1_60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2" name="Shape 312"/>
        <p:cNvGrpSpPr/>
        <p:nvPr/>
      </p:nvGrpSpPr>
      <p:grpSpPr>
        <a:xfrm>
          <a:off x="0" y="0"/>
          <a:ext cx="0" cy="0"/>
          <a:chOff x="0" y="0"/>
          <a:chExt cx="0" cy="0"/>
        </a:xfrm>
      </p:grpSpPr>
      <p:sp>
        <p:nvSpPr>
          <p:cNvPr id="313" name="Google Shape;313;g21d04a53b81_1_609"/>
          <p:cNvSpPr txBox="1"/>
          <p:nvPr>
            <p:ph type="ctrTitle"/>
          </p:nvPr>
        </p:nvSpPr>
        <p:spPr>
          <a:xfrm>
            <a:off x="3048000" y="2244726"/>
            <a:ext cx="18288000" cy="47751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4" name="Google Shape;314;g21d04a53b81_1_609"/>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315" name="Google Shape;315;g21d04a53b81_1_60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6" name="Google Shape;316;g21d04a53b81_1_60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17" name="Google Shape;317;g21d04a53b81_1_60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8" name="Shape 318"/>
        <p:cNvGrpSpPr/>
        <p:nvPr/>
      </p:nvGrpSpPr>
      <p:grpSpPr>
        <a:xfrm>
          <a:off x="0" y="0"/>
          <a:ext cx="0" cy="0"/>
          <a:chOff x="0" y="0"/>
          <a:chExt cx="0" cy="0"/>
        </a:xfrm>
      </p:grpSpPr>
      <p:sp>
        <p:nvSpPr>
          <p:cNvPr id="319" name="Google Shape;319;g21d04a53b81_1_615"/>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0" name="Google Shape;320;g21d04a53b81_1_615"/>
          <p:cNvSpPr txBox="1"/>
          <p:nvPr>
            <p:ph idx="1" type="body"/>
          </p:nvPr>
        </p:nvSpPr>
        <p:spPr>
          <a:xfrm>
            <a:off x="1663700" y="9178926"/>
            <a:ext cx="21031200" cy="3000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321" name="Google Shape;321;g21d04a53b81_1_61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2" name="Google Shape;322;g21d04a53b81_1_61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3" name="Google Shape;323;g21d04a53b81_1_61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4" name="Shape 324"/>
        <p:cNvGrpSpPr/>
        <p:nvPr/>
      </p:nvGrpSpPr>
      <p:grpSpPr>
        <a:xfrm>
          <a:off x="0" y="0"/>
          <a:ext cx="0" cy="0"/>
          <a:chOff x="0" y="0"/>
          <a:chExt cx="0" cy="0"/>
        </a:xfrm>
      </p:grpSpPr>
      <p:sp>
        <p:nvSpPr>
          <p:cNvPr id="325" name="Google Shape;325;g21d04a53b81_1_621"/>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6" name="Google Shape;326;g21d04a53b81_1_621"/>
          <p:cNvSpPr txBox="1"/>
          <p:nvPr>
            <p:ph idx="1" type="body"/>
          </p:nvPr>
        </p:nvSpPr>
        <p:spPr>
          <a:xfrm>
            <a:off x="1676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27" name="Google Shape;327;g21d04a53b81_1_621"/>
          <p:cNvSpPr txBox="1"/>
          <p:nvPr>
            <p:ph idx="2" type="body"/>
          </p:nvPr>
        </p:nvSpPr>
        <p:spPr>
          <a:xfrm>
            <a:off x="12344400" y="3651250"/>
            <a:ext cx="10363200" cy="87027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28" name="Google Shape;328;g21d04a53b81_1_62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29" name="Google Shape;329;g21d04a53b81_1_62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30" name="Google Shape;330;g21d04a53b81_1_62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31" name="Shape 331"/>
        <p:cNvGrpSpPr/>
        <p:nvPr/>
      </p:nvGrpSpPr>
      <p:grpSpPr>
        <a:xfrm>
          <a:off x="0" y="0"/>
          <a:ext cx="0" cy="0"/>
          <a:chOff x="0" y="0"/>
          <a:chExt cx="0" cy="0"/>
        </a:xfrm>
      </p:grpSpPr>
      <p:sp>
        <p:nvSpPr>
          <p:cNvPr id="332" name="Google Shape;332;g21d04a53b81_1_628"/>
          <p:cNvSpPr txBox="1"/>
          <p:nvPr>
            <p:ph type="title"/>
          </p:nvPr>
        </p:nvSpPr>
        <p:spPr>
          <a:xfrm>
            <a:off x="1679576"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33" name="Google Shape;333;g21d04a53b81_1_628"/>
          <p:cNvSpPr txBox="1"/>
          <p:nvPr>
            <p:ph idx="1" type="body"/>
          </p:nvPr>
        </p:nvSpPr>
        <p:spPr>
          <a:xfrm>
            <a:off x="1679576" y="3362326"/>
            <a:ext cx="10315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334" name="Google Shape;334;g21d04a53b81_1_628"/>
          <p:cNvSpPr txBox="1"/>
          <p:nvPr>
            <p:ph idx="2" type="body"/>
          </p:nvPr>
        </p:nvSpPr>
        <p:spPr>
          <a:xfrm>
            <a:off x="1679576" y="5010150"/>
            <a:ext cx="10315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35" name="Google Shape;335;g21d04a53b81_1_628"/>
          <p:cNvSpPr txBox="1"/>
          <p:nvPr>
            <p:ph idx="3" type="body"/>
          </p:nvPr>
        </p:nvSpPr>
        <p:spPr>
          <a:xfrm>
            <a:off x="12344400" y="3362326"/>
            <a:ext cx="10366500" cy="16479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336" name="Google Shape;336;g21d04a53b81_1_628"/>
          <p:cNvSpPr txBox="1"/>
          <p:nvPr>
            <p:ph idx="4" type="body"/>
          </p:nvPr>
        </p:nvSpPr>
        <p:spPr>
          <a:xfrm>
            <a:off x="12344400" y="5010150"/>
            <a:ext cx="103665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37" name="Google Shape;337;g21d04a53b81_1_628"/>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38" name="Google Shape;338;g21d04a53b81_1_628"/>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39" name="Google Shape;339;g21d04a53b81_1_628"/>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0" name="Shape 340"/>
        <p:cNvGrpSpPr/>
        <p:nvPr/>
      </p:nvGrpSpPr>
      <p:grpSpPr>
        <a:xfrm>
          <a:off x="0" y="0"/>
          <a:ext cx="0" cy="0"/>
          <a:chOff x="0" y="0"/>
          <a:chExt cx="0" cy="0"/>
        </a:xfrm>
      </p:grpSpPr>
      <p:sp>
        <p:nvSpPr>
          <p:cNvPr id="341" name="Google Shape;341;g21d04a53b81_1_63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42" name="Google Shape;342;g21d04a53b81_1_63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3" name="Google Shape;343;g21d04a53b81_1_63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4" name="Google Shape;344;g21d04a53b81_1_63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45" name="Shape 345"/>
        <p:cNvGrpSpPr/>
        <p:nvPr/>
      </p:nvGrpSpPr>
      <p:grpSpPr>
        <a:xfrm>
          <a:off x="0" y="0"/>
          <a:ext cx="0" cy="0"/>
          <a:chOff x="0" y="0"/>
          <a:chExt cx="0" cy="0"/>
        </a:xfrm>
      </p:grpSpPr>
      <p:sp>
        <p:nvSpPr>
          <p:cNvPr id="346" name="Google Shape;346;g21d04a53b81_1_64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7" name="Google Shape;347;g21d04a53b81_1_64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48" name="Google Shape;348;g21d04a53b81_1_64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9" name="Shape 349"/>
        <p:cNvGrpSpPr/>
        <p:nvPr/>
      </p:nvGrpSpPr>
      <p:grpSpPr>
        <a:xfrm>
          <a:off x="0" y="0"/>
          <a:ext cx="0" cy="0"/>
          <a:chOff x="0" y="0"/>
          <a:chExt cx="0" cy="0"/>
        </a:xfrm>
      </p:grpSpPr>
      <p:sp>
        <p:nvSpPr>
          <p:cNvPr id="350" name="Google Shape;350;g21d04a53b81_1_646"/>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1" name="Google Shape;351;g21d04a53b81_1_646"/>
          <p:cNvSpPr txBox="1"/>
          <p:nvPr>
            <p:ph idx="1" type="body"/>
          </p:nvPr>
        </p:nvSpPr>
        <p:spPr>
          <a:xfrm>
            <a:off x="10366376" y="1974850"/>
            <a:ext cx="12344400" cy="97473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352" name="Google Shape;352;g21d04a53b81_1_646"/>
          <p:cNvSpPr txBox="1"/>
          <p:nvPr>
            <p:ph idx="2"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353" name="Google Shape;353;g21d04a53b81_1_64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54" name="Google Shape;354;g21d04a53b81_1_64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55" name="Google Shape;355;g21d04a53b81_1_64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56" name="Shape 356"/>
        <p:cNvGrpSpPr/>
        <p:nvPr/>
      </p:nvGrpSpPr>
      <p:grpSpPr>
        <a:xfrm>
          <a:off x="0" y="0"/>
          <a:ext cx="0" cy="0"/>
          <a:chOff x="0" y="0"/>
          <a:chExt cx="0" cy="0"/>
        </a:xfrm>
      </p:grpSpPr>
      <p:sp>
        <p:nvSpPr>
          <p:cNvPr id="357" name="Google Shape;357;g21d04a53b81_1_653"/>
          <p:cNvSpPr txBox="1"/>
          <p:nvPr>
            <p:ph type="title"/>
          </p:nvPr>
        </p:nvSpPr>
        <p:spPr>
          <a:xfrm>
            <a:off x="1679576" y="914400"/>
            <a:ext cx="78645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58" name="Google Shape;358;g21d04a53b81_1_653"/>
          <p:cNvSpPr/>
          <p:nvPr>
            <p:ph idx="2" type="pic"/>
          </p:nvPr>
        </p:nvSpPr>
        <p:spPr>
          <a:xfrm>
            <a:off x="10366376" y="1974850"/>
            <a:ext cx="12344400" cy="9747300"/>
          </a:xfrm>
          <a:prstGeom prst="rect">
            <a:avLst/>
          </a:prstGeom>
          <a:noFill/>
          <a:ln>
            <a:noFill/>
          </a:ln>
        </p:spPr>
      </p:sp>
      <p:sp>
        <p:nvSpPr>
          <p:cNvPr id="359" name="Google Shape;359;g21d04a53b81_1_653"/>
          <p:cNvSpPr txBox="1"/>
          <p:nvPr>
            <p:ph idx="1" type="body"/>
          </p:nvPr>
        </p:nvSpPr>
        <p:spPr>
          <a:xfrm>
            <a:off x="1679576" y="4114800"/>
            <a:ext cx="7864500" cy="76233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360" name="Google Shape;360;g21d04a53b81_1_65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1" name="Google Shape;361;g21d04a53b81_1_65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2" name="Google Shape;362;g21d04a53b81_1_65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63" name="Shape 363"/>
        <p:cNvGrpSpPr/>
        <p:nvPr/>
      </p:nvGrpSpPr>
      <p:grpSpPr>
        <a:xfrm>
          <a:off x="0" y="0"/>
          <a:ext cx="0" cy="0"/>
          <a:chOff x="0" y="0"/>
          <a:chExt cx="0" cy="0"/>
        </a:xfrm>
      </p:grpSpPr>
      <p:sp>
        <p:nvSpPr>
          <p:cNvPr id="364" name="Google Shape;364;g21d04a53b81_1_660"/>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5" name="Google Shape;365;g21d04a53b81_1_660"/>
          <p:cNvSpPr txBox="1"/>
          <p:nvPr>
            <p:ph idx="1" type="body"/>
          </p:nvPr>
        </p:nvSpPr>
        <p:spPr>
          <a:xfrm rot="5400000">
            <a:off x="7840650" y="-2513000"/>
            <a:ext cx="87027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66" name="Google Shape;366;g21d04a53b81_1_66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7" name="Google Shape;367;g21d04a53b81_1_66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68" name="Google Shape;368;g21d04a53b81_1_66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 column text">
    <p:spTree>
      <p:nvGrpSpPr>
        <p:cNvPr id="37" name="Shape 37"/>
        <p:cNvGrpSpPr/>
        <p:nvPr/>
      </p:nvGrpSpPr>
      <p:grpSpPr>
        <a:xfrm>
          <a:off x="0" y="0"/>
          <a:ext cx="0" cy="0"/>
          <a:chOff x="0" y="0"/>
          <a:chExt cx="0" cy="0"/>
        </a:xfrm>
      </p:grpSpPr>
      <p:pic>
        <p:nvPicPr>
          <p:cNvPr id="38" name="Google Shape;38;p49"/>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39" name="Google Shape;39;p49"/>
          <p:cNvSpPr txBox="1"/>
          <p:nvPr>
            <p:ph type="title"/>
          </p:nvPr>
        </p:nvSpPr>
        <p:spPr>
          <a:xfrm>
            <a:off x="831200" y="1481600"/>
            <a:ext cx="7488000" cy="2015100"/>
          </a:xfrm>
          <a:prstGeom prst="rect">
            <a:avLst/>
          </a:prstGeom>
          <a:noFill/>
          <a:ln>
            <a:noFill/>
          </a:ln>
        </p:spPr>
        <p:txBody>
          <a:bodyPr anchorCtr="0" anchor="b" bIns="243800" lIns="243800" spcFirstLastPara="1" rIns="243800" wrap="square" tIns="2438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p49"/>
          <p:cNvSpPr txBox="1"/>
          <p:nvPr>
            <p:ph idx="1" type="body"/>
          </p:nvPr>
        </p:nvSpPr>
        <p:spPr>
          <a:xfrm>
            <a:off x="831200" y="3705600"/>
            <a:ext cx="7488000" cy="8478300"/>
          </a:xfrm>
          <a:prstGeom prst="rect">
            <a:avLst/>
          </a:prstGeom>
          <a:noFill/>
          <a:ln>
            <a:noFill/>
          </a:ln>
        </p:spPr>
        <p:txBody>
          <a:bodyPr anchorCtr="0" anchor="t" bIns="243800" lIns="243800" spcFirstLastPara="1" rIns="243800" wrap="square" tIns="243800">
            <a:normAutofit/>
          </a:bodyPr>
          <a:lstStyle>
            <a:lvl1pPr indent="-431800" lvl="0" marL="457200" algn="l">
              <a:lnSpc>
                <a:spcPct val="115000"/>
              </a:lnSpc>
              <a:spcBef>
                <a:spcPts val="0"/>
              </a:spcBef>
              <a:spcAft>
                <a:spcPts val="0"/>
              </a:spcAft>
              <a:buSzPts val="3200"/>
              <a:buChar char="●"/>
              <a:defRPr sz="3200"/>
            </a:lvl1pPr>
            <a:lvl2pPr indent="-431800" lvl="1" marL="914400" algn="l">
              <a:lnSpc>
                <a:spcPct val="115000"/>
              </a:lnSpc>
              <a:spcBef>
                <a:spcPts val="0"/>
              </a:spcBef>
              <a:spcAft>
                <a:spcPts val="0"/>
              </a:spcAft>
              <a:buSzPts val="3200"/>
              <a:buChar char="○"/>
              <a:defRPr sz="3200"/>
            </a:lvl2pPr>
            <a:lvl3pPr indent="-431800" lvl="2" marL="1371600" algn="l">
              <a:lnSpc>
                <a:spcPct val="115000"/>
              </a:lnSpc>
              <a:spcBef>
                <a:spcPts val="0"/>
              </a:spcBef>
              <a:spcAft>
                <a:spcPts val="0"/>
              </a:spcAft>
              <a:buSzPts val="3200"/>
              <a:buChar char="■"/>
              <a:defRPr sz="3200"/>
            </a:lvl3pPr>
            <a:lvl4pPr indent="-431800" lvl="3" marL="1828800" algn="l">
              <a:lnSpc>
                <a:spcPct val="115000"/>
              </a:lnSpc>
              <a:spcBef>
                <a:spcPts val="0"/>
              </a:spcBef>
              <a:spcAft>
                <a:spcPts val="0"/>
              </a:spcAft>
              <a:buSzPts val="3200"/>
              <a:buChar char="●"/>
              <a:defRPr sz="3200"/>
            </a:lvl4pPr>
            <a:lvl5pPr indent="-431800" lvl="4" marL="2286000" algn="l">
              <a:lnSpc>
                <a:spcPct val="115000"/>
              </a:lnSpc>
              <a:spcBef>
                <a:spcPts val="0"/>
              </a:spcBef>
              <a:spcAft>
                <a:spcPts val="0"/>
              </a:spcAft>
              <a:buSzPts val="3200"/>
              <a:buChar char="○"/>
              <a:defRPr sz="3200"/>
            </a:lvl5pPr>
            <a:lvl6pPr indent="-431800" lvl="5" marL="2743200" algn="l">
              <a:lnSpc>
                <a:spcPct val="115000"/>
              </a:lnSpc>
              <a:spcBef>
                <a:spcPts val="0"/>
              </a:spcBef>
              <a:spcAft>
                <a:spcPts val="0"/>
              </a:spcAft>
              <a:buSzPts val="3200"/>
              <a:buChar char="■"/>
              <a:defRPr sz="3200"/>
            </a:lvl6pPr>
            <a:lvl7pPr indent="-431800" lvl="6" marL="3200400" algn="l">
              <a:lnSpc>
                <a:spcPct val="115000"/>
              </a:lnSpc>
              <a:spcBef>
                <a:spcPts val="0"/>
              </a:spcBef>
              <a:spcAft>
                <a:spcPts val="0"/>
              </a:spcAft>
              <a:buSzPts val="3200"/>
              <a:buChar char="●"/>
              <a:defRPr sz="3200"/>
            </a:lvl7pPr>
            <a:lvl8pPr indent="-431800" lvl="7" marL="3657600" algn="l">
              <a:lnSpc>
                <a:spcPct val="115000"/>
              </a:lnSpc>
              <a:spcBef>
                <a:spcPts val="0"/>
              </a:spcBef>
              <a:spcAft>
                <a:spcPts val="0"/>
              </a:spcAft>
              <a:buSzPts val="3200"/>
              <a:buChar char="○"/>
              <a:defRPr sz="3200"/>
            </a:lvl8pPr>
            <a:lvl9pPr indent="-431800" lvl="8" marL="4114800" algn="l">
              <a:lnSpc>
                <a:spcPct val="115000"/>
              </a:lnSpc>
              <a:spcBef>
                <a:spcPts val="0"/>
              </a:spcBef>
              <a:spcAft>
                <a:spcPts val="0"/>
              </a:spcAft>
              <a:buSzPts val="3200"/>
              <a:buChar char="■"/>
              <a:defRPr sz="3200"/>
            </a:lvl9pPr>
          </a:lstStyle>
          <a:p/>
        </p:txBody>
      </p:sp>
      <p:sp>
        <p:nvSpPr>
          <p:cNvPr id="41" name="Google Shape;41;p49"/>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69" name="Shape 369"/>
        <p:cNvGrpSpPr/>
        <p:nvPr/>
      </p:nvGrpSpPr>
      <p:grpSpPr>
        <a:xfrm>
          <a:off x="0" y="0"/>
          <a:ext cx="0" cy="0"/>
          <a:chOff x="0" y="0"/>
          <a:chExt cx="0" cy="0"/>
        </a:xfrm>
      </p:grpSpPr>
      <p:sp>
        <p:nvSpPr>
          <p:cNvPr id="370" name="Google Shape;370;g21d04a53b81_1_666"/>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71" name="Google Shape;371;g21d04a53b81_1_666"/>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372" name="Google Shape;372;g21d04a53b81_1_66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73" name="Google Shape;373;g21d04a53b81_1_66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374" name="Google Shape;374;g21d04a53b81_1_66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375" name="Shape 375"/>
        <p:cNvGrpSpPr/>
        <p:nvPr/>
      </p:nvGrpSpPr>
      <p:grpSpPr>
        <a:xfrm>
          <a:off x="0" y="0"/>
          <a:ext cx="0" cy="0"/>
          <a:chOff x="0" y="0"/>
          <a:chExt cx="0" cy="0"/>
        </a:xfrm>
      </p:grpSpPr>
      <p:sp>
        <p:nvSpPr>
          <p:cNvPr id="376" name="Google Shape;376;g21d04a53b81_1_672"/>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377" name="Google Shape;377;g21d04a53b81_1_67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78" name="Google Shape;378;g21d04a53b81_1_672"/>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9" name="Shape 379"/>
        <p:cNvGrpSpPr/>
        <p:nvPr/>
      </p:nvGrpSpPr>
      <p:grpSpPr>
        <a:xfrm>
          <a:off x="0" y="0"/>
          <a:ext cx="0" cy="0"/>
          <a:chOff x="0" y="0"/>
          <a:chExt cx="0" cy="0"/>
        </a:xfrm>
      </p:grpSpPr>
      <p:pic>
        <p:nvPicPr>
          <p:cNvPr id="380" name="Google Shape;380;g21d04a53b81_1_676"/>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381" name="Google Shape;381;g21d04a53b81_1_67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382" name="Google Shape;382;g21d04a53b81_1_676"/>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383" name="Google Shape;383;g21d04a53b81_1_67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384" name="Google Shape;384;g21d04a53b81_1_676"/>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385" name="Shape 385"/>
        <p:cNvGrpSpPr/>
        <p:nvPr/>
      </p:nvGrpSpPr>
      <p:grpSpPr>
        <a:xfrm>
          <a:off x="0" y="0"/>
          <a:ext cx="0" cy="0"/>
          <a:chOff x="0" y="0"/>
          <a:chExt cx="0" cy="0"/>
        </a:xfrm>
      </p:grpSpPr>
      <p:pic>
        <p:nvPicPr>
          <p:cNvPr id="386" name="Google Shape;386;g21d04a53b81_1_682"/>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387" name="Google Shape;387;g21d04a53b81_1_682"/>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388" name="Google Shape;388;g21d04a53b81_1_682"/>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3" name="Shape 393"/>
        <p:cNvGrpSpPr/>
        <p:nvPr/>
      </p:nvGrpSpPr>
      <p:grpSpPr>
        <a:xfrm>
          <a:off x="0" y="0"/>
          <a:ext cx="0" cy="0"/>
          <a:chOff x="0" y="0"/>
          <a:chExt cx="0" cy="0"/>
        </a:xfrm>
      </p:grpSpPr>
      <p:pic>
        <p:nvPicPr>
          <p:cNvPr id="394" name="Google Shape;394;g21d04a53b81_1_690"/>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395" name="Google Shape;395;g21d04a53b81_1_690"/>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Font typeface="Roboto Light"/>
              <a:buNone/>
              <a:defRPr sz="13400">
                <a:latin typeface="Roboto Light"/>
                <a:ea typeface="Roboto Light"/>
                <a:cs typeface="Roboto Light"/>
                <a:sym typeface="Roboto Light"/>
              </a:defRPr>
            </a:lvl2pPr>
            <a:lvl3pPr lvl="2" rtl="0">
              <a:spcBef>
                <a:spcPts val="0"/>
              </a:spcBef>
              <a:spcAft>
                <a:spcPts val="0"/>
              </a:spcAft>
              <a:buSzPts val="13400"/>
              <a:buFont typeface="Roboto Light"/>
              <a:buNone/>
              <a:defRPr sz="13400">
                <a:latin typeface="Roboto Light"/>
                <a:ea typeface="Roboto Light"/>
                <a:cs typeface="Roboto Light"/>
                <a:sym typeface="Roboto Light"/>
              </a:defRPr>
            </a:lvl3pPr>
            <a:lvl4pPr lvl="3" rtl="0">
              <a:spcBef>
                <a:spcPts val="0"/>
              </a:spcBef>
              <a:spcAft>
                <a:spcPts val="0"/>
              </a:spcAft>
              <a:buSzPts val="13400"/>
              <a:buFont typeface="Roboto Light"/>
              <a:buNone/>
              <a:defRPr sz="13400">
                <a:latin typeface="Roboto Light"/>
                <a:ea typeface="Roboto Light"/>
                <a:cs typeface="Roboto Light"/>
                <a:sym typeface="Roboto Light"/>
              </a:defRPr>
            </a:lvl4pPr>
            <a:lvl5pPr lvl="4" rtl="0">
              <a:spcBef>
                <a:spcPts val="0"/>
              </a:spcBef>
              <a:spcAft>
                <a:spcPts val="0"/>
              </a:spcAft>
              <a:buSzPts val="13400"/>
              <a:buFont typeface="Roboto Light"/>
              <a:buNone/>
              <a:defRPr sz="13400">
                <a:latin typeface="Roboto Light"/>
                <a:ea typeface="Roboto Light"/>
                <a:cs typeface="Roboto Light"/>
                <a:sym typeface="Roboto Light"/>
              </a:defRPr>
            </a:lvl5pPr>
            <a:lvl6pPr lvl="5" rtl="0">
              <a:spcBef>
                <a:spcPts val="0"/>
              </a:spcBef>
              <a:spcAft>
                <a:spcPts val="0"/>
              </a:spcAft>
              <a:buSzPts val="13400"/>
              <a:buFont typeface="Roboto Light"/>
              <a:buNone/>
              <a:defRPr sz="13400">
                <a:latin typeface="Roboto Light"/>
                <a:ea typeface="Roboto Light"/>
                <a:cs typeface="Roboto Light"/>
                <a:sym typeface="Roboto Light"/>
              </a:defRPr>
            </a:lvl6pPr>
            <a:lvl7pPr lvl="6" rtl="0">
              <a:spcBef>
                <a:spcPts val="0"/>
              </a:spcBef>
              <a:spcAft>
                <a:spcPts val="0"/>
              </a:spcAft>
              <a:buSzPts val="13400"/>
              <a:buFont typeface="Roboto Light"/>
              <a:buNone/>
              <a:defRPr sz="13400">
                <a:latin typeface="Roboto Light"/>
                <a:ea typeface="Roboto Light"/>
                <a:cs typeface="Roboto Light"/>
                <a:sym typeface="Roboto Light"/>
              </a:defRPr>
            </a:lvl7pPr>
            <a:lvl8pPr lvl="7" rtl="0">
              <a:spcBef>
                <a:spcPts val="0"/>
              </a:spcBef>
              <a:spcAft>
                <a:spcPts val="0"/>
              </a:spcAft>
              <a:buSzPts val="13400"/>
              <a:buFont typeface="Roboto Light"/>
              <a:buNone/>
              <a:defRPr sz="13400">
                <a:latin typeface="Roboto Light"/>
                <a:ea typeface="Roboto Light"/>
                <a:cs typeface="Roboto Light"/>
                <a:sym typeface="Roboto Light"/>
              </a:defRPr>
            </a:lvl8pPr>
            <a:lvl9pPr lvl="8" rtl="0">
              <a:spcBef>
                <a:spcPts val="0"/>
              </a:spcBef>
              <a:spcAft>
                <a:spcPts val="0"/>
              </a:spcAft>
              <a:buSzPts val="13400"/>
              <a:buFont typeface="Roboto Light"/>
              <a:buNone/>
              <a:defRPr sz="13400">
                <a:latin typeface="Roboto Light"/>
                <a:ea typeface="Roboto Light"/>
                <a:cs typeface="Roboto Light"/>
                <a:sym typeface="Roboto Light"/>
              </a:defRPr>
            </a:lvl9pPr>
          </a:lstStyle>
          <a:p/>
        </p:txBody>
      </p:sp>
      <p:sp>
        <p:nvSpPr>
          <p:cNvPr id="396" name="Google Shape;396;g21d04a53b81_1_690"/>
          <p:cNvSpPr txBox="1"/>
          <p:nvPr>
            <p:ph idx="1"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sp>
        <p:nvSpPr>
          <p:cNvPr id="397" name="Google Shape;397;g21d04a53b81_1_69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8" name="Shape 398"/>
        <p:cNvGrpSpPr/>
        <p:nvPr/>
      </p:nvGrpSpPr>
      <p:grpSpPr>
        <a:xfrm>
          <a:off x="0" y="0"/>
          <a:ext cx="0" cy="0"/>
          <a:chOff x="0" y="0"/>
          <a:chExt cx="0" cy="0"/>
        </a:xfrm>
      </p:grpSpPr>
      <p:pic>
        <p:nvPicPr>
          <p:cNvPr id="399" name="Google Shape;399;g21d04a53b81_1_695"/>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400" name="Google Shape;400;g21d04a53b81_1_695"/>
          <p:cNvSpPr txBox="1"/>
          <p:nvPr>
            <p:ph type="title"/>
          </p:nvPr>
        </p:nvSpPr>
        <p:spPr>
          <a:xfrm>
            <a:off x="831200" y="4656133"/>
            <a:ext cx="8508000" cy="46560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01" name="Google Shape;401;g21d04a53b81_1_695"/>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402" name="Shape 402"/>
        <p:cNvGrpSpPr/>
        <p:nvPr/>
      </p:nvGrpSpPr>
      <p:grpSpPr>
        <a:xfrm>
          <a:off x="0" y="0"/>
          <a:ext cx="0" cy="0"/>
          <a:chOff x="0" y="0"/>
          <a:chExt cx="0" cy="0"/>
        </a:xfrm>
      </p:grpSpPr>
      <p:sp>
        <p:nvSpPr>
          <p:cNvPr id="403" name="Google Shape;403;g21d04a53b81_1_699"/>
          <p:cNvSpPr txBox="1"/>
          <p:nvPr>
            <p:ph type="title"/>
          </p:nvPr>
        </p:nvSpPr>
        <p:spPr>
          <a:xfrm>
            <a:off x="831200" y="4656133"/>
            <a:ext cx="8508000" cy="4656000"/>
          </a:xfrm>
          <a:prstGeom prst="rect">
            <a:avLst/>
          </a:prstGeom>
        </p:spPr>
        <p:txBody>
          <a:bodyPr anchorCtr="0" anchor="ctr" bIns="243800" lIns="243800" spcFirstLastPara="1" rIns="243800" wrap="square" tIns="243800">
            <a:normAutofit/>
          </a:bodyPr>
          <a:lstStyle>
            <a:lvl1pPr lvl="0" rtl="0">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spcBef>
                <a:spcPts val="0"/>
              </a:spcBef>
              <a:spcAft>
                <a:spcPts val="0"/>
              </a:spcAft>
              <a:buSzPts val="9600"/>
              <a:buFont typeface="Roboto Light"/>
              <a:buNone/>
              <a:defRPr sz="9600">
                <a:latin typeface="Roboto Light"/>
                <a:ea typeface="Roboto Light"/>
                <a:cs typeface="Roboto Light"/>
                <a:sym typeface="Roboto Light"/>
              </a:defRPr>
            </a:lvl2pPr>
            <a:lvl3pPr lvl="2" rtl="0" algn="ctr">
              <a:spcBef>
                <a:spcPts val="0"/>
              </a:spcBef>
              <a:spcAft>
                <a:spcPts val="0"/>
              </a:spcAft>
              <a:buSzPts val="9600"/>
              <a:buFont typeface="Roboto Light"/>
              <a:buNone/>
              <a:defRPr sz="9600">
                <a:latin typeface="Roboto Light"/>
                <a:ea typeface="Roboto Light"/>
                <a:cs typeface="Roboto Light"/>
                <a:sym typeface="Roboto Light"/>
              </a:defRPr>
            </a:lvl3pPr>
            <a:lvl4pPr lvl="3" rtl="0" algn="ctr">
              <a:spcBef>
                <a:spcPts val="0"/>
              </a:spcBef>
              <a:spcAft>
                <a:spcPts val="0"/>
              </a:spcAft>
              <a:buSzPts val="9600"/>
              <a:buFont typeface="Roboto Light"/>
              <a:buNone/>
              <a:defRPr sz="9600">
                <a:latin typeface="Roboto Light"/>
                <a:ea typeface="Roboto Light"/>
                <a:cs typeface="Roboto Light"/>
                <a:sym typeface="Roboto Light"/>
              </a:defRPr>
            </a:lvl4pPr>
            <a:lvl5pPr lvl="4" rtl="0" algn="ctr">
              <a:spcBef>
                <a:spcPts val="0"/>
              </a:spcBef>
              <a:spcAft>
                <a:spcPts val="0"/>
              </a:spcAft>
              <a:buSzPts val="9600"/>
              <a:buFont typeface="Roboto Light"/>
              <a:buNone/>
              <a:defRPr sz="9600">
                <a:latin typeface="Roboto Light"/>
                <a:ea typeface="Roboto Light"/>
                <a:cs typeface="Roboto Light"/>
                <a:sym typeface="Roboto Light"/>
              </a:defRPr>
            </a:lvl5pPr>
            <a:lvl6pPr lvl="5" rtl="0" algn="ctr">
              <a:spcBef>
                <a:spcPts val="0"/>
              </a:spcBef>
              <a:spcAft>
                <a:spcPts val="0"/>
              </a:spcAft>
              <a:buSzPts val="9600"/>
              <a:buFont typeface="Roboto Light"/>
              <a:buNone/>
              <a:defRPr sz="9600">
                <a:latin typeface="Roboto Light"/>
                <a:ea typeface="Roboto Light"/>
                <a:cs typeface="Roboto Light"/>
                <a:sym typeface="Roboto Light"/>
              </a:defRPr>
            </a:lvl6pPr>
            <a:lvl7pPr lvl="6" rtl="0" algn="ctr">
              <a:spcBef>
                <a:spcPts val="0"/>
              </a:spcBef>
              <a:spcAft>
                <a:spcPts val="0"/>
              </a:spcAft>
              <a:buSzPts val="9600"/>
              <a:buFont typeface="Roboto Light"/>
              <a:buNone/>
              <a:defRPr sz="9600">
                <a:latin typeface="Roboto Light"/>
                <a:ea typeface="Roboto Light"/>
                <a:cs typeface="Roboto Light"/>
                <a:sym typeface="Roboto Light"/>
              </a:defRPr>
            </a:lvl7pPr>
            <a:lvl8pPr lvl="7" rtl="0" algn="ctr">
              <a:spcBef>
                <a:spcPts val="0"/>
              </a:spcBef>
              <a:spcAft>
                <a:spcPts val="0"/>
              </a:spcAft>
              <a:buSzPts val="9600"/>
              <a:buFont typeface="Roboto Light"/>
              <a:buNone/>
              <a:defRPr sz="9600">
                <a:latin typeface="Roboto Light"/>
                <a:ea typeface="Roboto Light"/>
                <a:cs typeface="Roboto Light"/>
                <a:sym typeface="Roboto Light"/>
              </a:defRPr>
            </a:lvl8pPr>
            <a:lvl9pPr lvl="8" rtl="0" algn="ctr">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404" name="Google Shape;404;g21d04a53b81_1_69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05" name="Google Shape;405;g21d04a53b81_1_699"/>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pic>
        <p:nvPicPr>
          <p:cNvPr id="406" name="Google Shape;406;g21d04a53b81_1_699"/>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7" name="Shape 407"/>
        <p:cNvGrpSpPr/>
        <p:nvPr/>
      </p:nvGrpSpPr>
      <p:grpSpPr>
        <a:xfrm>
          <a:off x="0" y="0"/>
          <a:ext cx="0" cy="0"/>
          <a:chOff x="0" y="0"/>
          <a:chExt cx="0" cy="0"/>
        </a:xfrm>
      </p:grpSpPr>
      <p:pic>
        <p:nvPicPr>
          <p:cNvPr id="408" name="Google Shape;408;g21d04a53b81_1_704"/>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09" name="Google Shape;409;g21d04a53b81_1_704"/>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10" name="Google Shape;410;g21d04a53b81_1_704"/>
          <p:cNvSpPr txBox="1"/>
          <p:nvPr>
            <p:ph idx="1" type="body"/>
          </p:nvPr>
        </p:nvSpPr>
        <p:spPr>
          <a:xfrm>
            <a:off x="831200" y="3073267"/>
            <a:ext cx="22721400" cy="9110400"/>
          </a:xfrm>
          <a:prstGeom prst="rect">
            <a:avLst/>
          </a:prstGeom>
        </p:spPr>
        <p:txBody>
          <a:bodyPr anchorCtr="0" anchor="t"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11" name="Google Shape;411;g21d04a53b81_1_704"/>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12" name="Shape 412"/>
        <p:cNvGrpSpPr/>
        <p:nvPr/>
      </p:nvGrpSpPr>
      <p:grpSpPr>
        <a:xfrm>
          <a:off x="0" y="0"/>
          <a:ext cx="0" cy="0"/>
          <a:chOff x="0" y="0"/>
          <a:chExt cx="0" cy="0"/>
        </a:xfrm>
      </p:grpSpPr>
      <p:pic>
        <p:nvPicPr>
          <p:cNvPr id="413" name="Google Shape;413;g21d04a53b81_1_709"/>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14" name="Google Shape;414;g21d04a53b81_1_709"/>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15" name="Google Shape;415;g21d04a53b81_1_709"/>
          <p:cNvSpPr txBox="1"/>
          <p:nvPr>
            <p:ph idx="1" type="body"/>
          </p:nvPr>
        </p:nvSpPr>
        <p:spPr>
          <a:xfrm>
            <a:off x="8312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16" name="Google Shape;416;g21d04a53b81_1_709"/>
          <p:cNvSpPr txBox="1"/>
          <p:nvPr>
            <p:ph idx="2" type="body"/>
          </p:nvPr>
        </p:nvSpPr>
        <p:spPr>
          <a:xfrm>
            <a:off x="12886400" y="3073267"/>
            <a:ext cx="10666200" cy="9110400"/>
          </a:xfrm>
          <a:prstGeom prst="rect">
            <a:avLst/>
          </a:prstGeom>
        </p:spPr>
        <p:txBody>
          <a:bodyPr anchorCtr="0" anchor="t" bIns="243800" lIns="243800" spcFirstLastPara="1" rIns="243800" wrap="square" tIns="243800">
            <a:normAutofit/>
          </a:bodyPr>
          <a:lstStyle>
            <a:lvl1pPr indent="-469900" lvl="0" marL="457200" rtl="0">
              <a:spcBef>
                <a:spcPts val="0"/>
              </a:spcBef>
              <a:spcAft>
                <a:spcPts val="0"/>
              </a:spcAft>
              <a:buSzPts val="3800"/>
              <a:buChar char="●"/>
              <a:defRPr sz="38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17" name="Google Shape;417;g21d04a53b81_1_709"/>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18" name="Google Shape;418;g21d04a53b81_1_709"/>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9" name="Shape 419"/>
        <p:cNvGrpSpPr/>
        <p:nvPr/>
      </p:nvGrpSpPr>
      <p:grpSpPr>
        <a:xfrm>
          <a:off x="0" y="0"/>
          <a:ext cx="0" cy="0"/>
          <a:chOff x="0" y="0"/>
          <a:chExt cx="0" cy="0"/>
        </a:xfrm>
      </p:grpSpPr>
      <p:pic>
        <p:nvPicPr>
          <p:cNvPr id="420" name="Google Shape;420;g21d04a53b81_1_716"/>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21" name="Google Shape;421;g21d04a53b81_1_71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p:txBody>
      </p:sp>
      <p:sp>
        <p:nvSpPr>
          <p:cNvPr id="422" name="Google Shape;422;g21d04a53b81_1_716"/>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3" name="Google Shape;423;g21d04a53b81_1_716"/>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2" name="Shape 42"/>
        <p:cNvGrpSpPr/>
        <p:nvPr/>
      </p:nvGrpSpPr>
      <p:grpSpPr>
        <a:xfrm>
          <a:off x="0" y="0"/>
          <a:ext cx="0" cy="0"/>
          <a:chOff x="0" y="0"/>
          <a:chExt cx="0" cy="0"/>
        </a:xfrm>
      </p:grpSpPr>
      <p:pic>
        <p:nvPicPr>
          <p:cNvPr id="43" name="Google Shape;43;p50"/>
          <p:cNvPicPr preferRelativeResize="0"/>
          <p:nvPr/>
        </p:nvPicPr>
        <p:blipFill rotWithShape="1">
          <a:blip r:embed="rId2">
            <a:alphaModFix/>
          </a:blip>
          <a:srcRect b="0" l="0" r="0" t="0"/>
          <a:stretch/>
        </p:blipFill>
        <p:spPr>
          <a:xfrm>
            <a:off x="19377800" y="-29752"/>
            <a:ext cx="5006200" cy="4731203"/>
          </a:xfrm>
          <a:prstGeom prst="rect">
            <a:avLst/>
          </a:prstGeom>
          <a:noFill/>
          <a:ln>
            <a:noFill/>
          </a:ln>
        </p:spPr>
      </p:pic>
      <p:sp>
        <p:nvSpPr>
          <p:cNvPr id="44" name="Google Shape;44;p50"/>
          <p:cNvSpPr txBox="1"/>
          <p:nvPr>
            <p:ph type="title"/>
          </p:nvPr>
        </p:nvSpPr>
        <p:spPr>
          <a:xfrm>
            <a:off x="1307333" y="1200400"/>
            <a:ext cx="16980900" cy="10908900"/>
          </a:xfrm>
          <a:prstGeom prst="rect">
            <a:avLst/>
          </a:prstGeom>
          <a:noFill/>
          <a:ln>
            <a:noFill/>
          </a:ln>
        </p:spPr>
        <p:txBody>
          <a:bodyPr anchorCtr="0" anchor="ctr" bIns="243800" lIns="243800" spcFirstLastPara="1" rIns="243800" wrap="square" tIns="243800">
            <a:normAutofit/>
          </a:bodyPr>
          <a:lstStyle>
            <a:lvl1pPr lvl="0" algn="l">
              <a:lnSpc>
                <a:spcPct val="100000"/>
              </a:lnSpc>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2800"/>
              <a:buNone/>
              <a:defRPr sz="12800"/>
            </a:lvl2pPr>
            <a:lvl3pPr lvl="2" algn="l">
              <a:lnSpc>
                <a:spcPct val="100000"/>
              </a:lnSpc>
              <a:spcBef>
                <a:spcPts val="0"/>
              </a:spcBef>
              <a:spcAft>
                <a:spcPts val="0"/>
              </a:spcAft>
              <a:buSzPts val="12800"/>
              <a:buNone/>
              <a:defRPr sz="12800"/>
            </a:lvl3pPr>
            <a:lvl4pPr lvl="3" algn="l">
              <a:lnSpc>
                <a:spcPct val="100000"/>
              </a:lnSpc>
              <a:spcBef>
                <a:spcPts val="0"/>
              </a:spcBef>
              <a:spcAft>
                <a:spcPts val="0"/>
              </a:spcAft>
              <a:buSzPts val="12800"/>
              <a:buNone/>
              <a:defRPr sz="12800"/>
            </a:lvl4pPr>
            <a:lvl5pPr lvl="4" algn="l">
              <a:lnSpc>
                <a:spcPct val="100000"/>
              </a:lnSpc>
              <a:spcBef>
                <a:spcPts val="0"/>
              </a:spcBef>
              <a:spcAft>
                <a:spcPts val="0"/>
              </a:spcAft>
              <a:buSzPts val="12800"/>
              <a:buNone/>
              <a:defRPr sz="12800"/>
            </a:lvl5pPr>
            <a:lvl6pPr lvl="5" algn="l">
              <a:lnSpc>
                <a:spcPct val="100000"/>
              </a:lnSpc>
              <a:spcBef>
                <a:spcPts val="0"/>
              </a:spcBef>
              <a:spcAft>
                <a:spcPts val="0"/>
              </a:spcAft>
              <a:buSzPts val="12800"/>
              <a:buNone/>
              <a:defRPr sz="12800"/>
            </a:lvl6pPr>
            <a:lvl7pPr lvl="6" algn="l">
              <a:lnSpc>
                <a:spcPct val="100000"/>
              </a:lnSpc>
              <a:spcBef>
                <a:spcPts val="0"/>
              </a:spcBef>
              <a:spcAft>
                <a:spcPts val="0"/>
              </a:spcAft>
              <a:buSzPts val="12800"/>
              <a:buNone/>
              <a:defRPr sz="12800"/>
            </a:lvl7pPr>
            <a:lvl8pPr lvl="7" algn="l">
              <a:lnSpc>
                <a:spcPct val="100000"/>
              </a:lnSpc>
              <a:spcBef>
                <a:spcPts val="0"/>
              </a:spcBef>
              <a:spcAft>
                <a:spcPts val="0"/>
              </a:spcAft>
              <a:buSzPts val="12800"/>
              <a:buNone/>
              <a:defRPr sz="12800"/>
            </a:lvl8pPr>
            <a:lvl9pPr lvl="8" algn="l">
              <a:lnSpc>
                <a:spcPct val="100000"/>
              </a:lnSpc>
              <a:spcBef>
                <a:spcPts val="0"/>
              </a:spcBef>
              <a:spcAft>
                <a:spcPts val="0"/>
              </a:spcAft>
              <a:buSzPts val="12800"/>
              <a:buNone/>
              <a:defRPr sz="12800"/>
            </a:lvl9pPr>
          </a:lstStyle>
          <a:p/>
        </p:txBody>
      </p:sp>
      <p:sp>
        <p:nvSpPr>
          <p:cNvPr id="45" name="Google Shape;45;p5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24" name="Shape 424"/>
        <p:cNvGrpSpPr/>
        <p:nvPr/>
      </p:nvGrpSpPr>
      <p:grpSpPr>
        <a:xfrm>
          <a:off x="0" y="0"/>
          <a:ext cx="0" cy="0"/>
          <a:chOff x="0" y="0"/>
          <a:chExt cx="0" cy="0"/>
        </a:xfrm>
      </p:grpSpPr>
      <p:pic>
        <p:nvPicPr>
          <p:cNvPr id="425" name="Google Shape;425;g21d04a53b81_1_721"/>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26" name="Google Shape;426;g21d04a53b81_1_721"/>
          <p:cNvSpPr txBox="1"/>
          <p:nvPr>
            <p:ph type="title"/>
          </p:nvPr>
        </p:nvSpPr>
        <p:spPr>
          <a:xfrm>
            <a:off x="831200" y="1481600"/>
            <a:ext cx="7488000" cy="2015400"/>
          </a:xfrm>
          <a:prstGeom prst="rect">
            <a:avLst/>
          </a:prstGeom>
        </p:spPr>
        <p:txBody>
          <a:bodyPr anchorCtr="0" anchor="b" bIns="243800" lIns="243800" spcFirstLastPara="1" rIns="243800" wrap="square" tIns="243800">
            <a:norm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427" name="Google Shape;427;g21d04a53b81_1_721"/>
          <p:cNvSpPr txBox="1"/>
          <p:nvPr>
            <p:ph idx="1" type="body"/>
          </p:nvPr>
        </p:nvSpPr>
        <p:spPr>
          <a:xfrm>
            <a:off x="831200" y="3705600"/>
            <a:ext cx="7488000" cy="8478600"/>
          </a:xfrm>
          <a:prstGeom prst="rect">
            <a:avLst/>
          </a:prstGeom>
        </p:spPr>
        <p:txBody>
          <a:bodyPr anchorCtr="0" anchor="t" bIns="243800" lIns="243800" spcFirstLastPara="1" rIns="243800" wrap="square" tIns="243800">
            <a:normAutofit/>
          </a:bodyPr>
          <a:lstStyle>
            <a:lvl1pPr indent="-431800" lvl="0" marL="457200" rtl="0">
              <a:spcBef>
                <a:spcPts val="0"/>
              </a:spcBef>
              <a:spcAft>
                <a:spcPts val="0"/>
              </a:spcAft>
              <a:buSzPts val="3200"/>
              <a:buChar char="●"/>
              <a:defRPr sz="3200"/>
            </a:lvl1pPr>
            <a:lvl2pPr indent="-431800" lvl="1" marL="914400" rtl="0">
              <a:spcBef>
                <a:spcPts val="0"/>
              </a:spcBef>
              <a:spcAft>
                <a:spcPts val="0"/>
              </a:spcAft>
              <a:buSzPts val="3200"/>
              <a:buChar char="○"/>
              <a:defRPr sz="3200"/>
            </a:lvl2pPr>
            <a:lvl3pPr indent="-431800" lvl="2" marL="1371600" rtl="0">
              <a:spcBef>
                <a:spcPts val="0"/>
              </a:spcBef>
              <a:spcAft>
                <a:spcPts val="0"/>
              </a:spcAft>
              <a:buSzPts val="3200"/>
              <a:buChar char="■"/>
              <a:defRPr sz="3200"/>
            </a:lvl3pPr>
            <a:lvl4pPr indent="-431800" lvl="3" marL="1828800" rtl="0">
              <a:spcBef>
                <a:spcPts val="0"/>
              </a:spcBef>
              <a:spcAft>
                <a:spcPts val="0"/>
              </a:spcAft>
              <a:buSzPts val="3200"/>
              <a:buChar char="●"/>
              <a:defRPr sz="3200"/>
            </a:lvl4pPr>
            <a:lvl5pPr indent="-431800" lvl="4" marL="2286000" rtl="0">
              <a:spcBef>
                <a:spcPts val="0"/>
              </a:spcBef>
              <a:spcAft>
                <a:spcPts val="0"/>
              </a:spcAft>
              <a:buSzPts val="3200"/>
              <a:buChar char="○"/>
              <a:defRPr sz="3200"/>
            </a:lvl5pPr>
            <a:lvl6pPr indent="-431800" lvl="5" marL="2743200" rtl="0">
              <a:spcBef>
                <a:spcPts val="0"/>
              </a:spcBef>
              <a:spcAft>
                <a:spcPts val="0"/>
              </a:spcAft>
              <a:buSzPts val="3200"/>
              <a:buChar char="■"/>
              <a:defRPr sz="3200"/>
            </a:lvl6pPr>
            <a:lvl7pPr indent="-431800" lvl="6" marL="3200400" rtl="0">
              <a:spcBef>
                <a:spcPts val="0"/>
              </a:spcBef>
              <a:spcAft>
                <a:spcPts val="0"/>
              </a:spcAft>
              <a:buSzPts val="3200"/>
              <a:buChar char="●"/>
              <a:defRPr sz="3200"/>
            </a:lvl7pPr>
            <a:lvl8pPr indent="-431800" lvl="7" marL="3657600" rtl="0">
              <a:spcBef>
                <a:spcPts val="0"/>
              </a:spcBef>
              <a:spcAft>
                <a:spcPts val="0"/>
              </a:spcAft>
              <a:buSzPts val="3200"/>
              <a:buChar char="○"/>
              <a:defRPr sz="3200"/>
            </a:lvl8pPr>
            <a:lvl9pPr indent="-431800" lvl="8" marL="4114800" rtl="0">
              <a:spcBef>
                <a:spcPts val="0"/>
              </a:spcBef>
              <a:spcAft>
                <a:spcPts val="0"/>
              </a:spcAft>
              <a:buSzPts val="3200"/>
              <a:buChar char="■"/>
              <a:defRPr sz="3200"/>
            </a:lvl9pPr>
          </a:lstStyle>
          <a:p/>
        </p:txBody>
      </p:sp>
      <p:sp>
        <p:nvSpPr>
          <p:cNvPr id="428" name="Google Shape;428;g21d04a53b81_1_721"/>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9" name="Google Shape;429;g21d04a53b81_1_721"/>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30" name="Shape 430"/>
        <p:cNvGrpSpPr/>
        <p:nvPr/>
      </p:nvGrpSpPr>
      <p:grpSpPr>
        <a:xfrm>
          <a:off x="0" y="0"/>
          <a:ext cx="0" cy="0"/>
          <a:chOff x="0" y="0"/>
          <a:chExt cx="0" cy="0"/>
        </a:xfrm>
      </p:grpSpPr>
      <p:pic>
        <p:nvPicPr>
          <p:cNvPr id="431" name="Google Shape;431;g21d04a53b81_1_727"/>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32" name="Google Shape;432;g21d04a53b81_1_727"/>
          <p:cNvSpPr txBox="1"/>
          <p:nvPr>
            <p:ph type="title"/>
          </p:nvPr>
        </p:nvSpPr>
        <p:spPr>
          <a:xfrm>
            <a:off x="1307333" y="1200400"/>
            <a:ext cx="16980600" cy="10908600"/>
          </a:xfrm>
          <a:prstGeom prst="rect">
            <a:avLst/>
          </a:prstGeom>
        </p:spPr>
        <p:txBody>
          <a:bodyPr anchorCtr="0" anchor="ctr" bIns="243800" lIns="243800" spcFirstLastPara="1" rIns="243800" wrap="square" tIns="243800">
            <a:normAutofit/>
          </a:bodyPr>
          <a:lstStyle>
            <a:lvl1pPr lvl="0" rtl="0">
              <a:spcBef>
                <a:spcPts val="0"/>
              </a:spcBef>
              <a:spcAft>
                <a:spcPts val="0"/>
              </a:spcAft>
              <a:buClr>
                <a:srgbClr val="CF3339"/>
              </a:buClr>
              <a:buSzPts val="12800"/>
              <a:buFont typeface="Roboto Light"/>
              <a:buNone/>
              <a:defRPr sz="12800">
                <a:solidFill>
                  <a:srgbClr val="CF3339"/>
                </a:solidFill>
                <a:latin typeface="Roboto Light"/>
                <a:ea typeface="Roboto Light"/>
                <a:cs typeface="Roboto Light"/>
                <a:sym typeface="Roboto Light"/>
              </a:defRPr>
            </a:lvl1pPr>
            <a:lvl2pPr lvl="1" rtl="0">
              <a:spcBef>
                <a:spcPts val="0"/>
              </a:spcBef>
              <a:spcAft>
                <a:spcPts val="0"/>
              </a:spcAft>
              <a:buSzPts val="12800"/>
              <a:buNone/>
              <a:defRPr sz="12800"/>
            </a:lvl2pPr>
            <a:lvl3pPr lvl="2" rtl="0">
              <a:spcBef>
                <a:spcPts val="0"/>
              </a:spcBef>
              <a:spcAft>
                <a:spcPts val="0"/>
              </a:spcAft>
              <a:buSzPts val="12800"/>
              <a:buNone/>
              <a:defRPr sz="12800"/>
            </a:lvl3pPr>
            <a:lvl4pPr lvl="3" rtl="0">
              <a:spcBef>
                <a:spcPts val="0"/>
              </a:spcBef>
              <a:spcAft>
                <a:spcPts val="0"/>
              </a:spcAft>
              <a:buSzPts val="12800"/>
              <a:buNone/>
              <a:defRPr sz="12800"/>
            </a:lvl4pPr>
            <a:lvl5pPr lvl="4" rtl="0">
              <a:spcBef>
                <a:spcPts val="0"/>
              </a:spcBef>
              <a:spcAft>
                <a:spcPts val="0"/>
              </a:spcAft>
              <a:buSzPts val="12800"/>
              <a:buNone/>
              <a:defRPr sz="12800"/>
            </a:lvl5pPr>
            <a:lvl6pPr lvl="5" rtl="0">
              <a:spcBef>
                <a:spcPts val="0"/>
              </a:spcBef>
              <a:spcAft>
                <a:spcPts val="0"/>
              </a:spcAft>
              <a:buSzPts val="12800"/>
              <a:buNone/>
              <a:defRPr sz="12800"/>
            </a:lvl6pPr>
            <a:lvl7pPr lvl="6" rtl="0">
              <a:spcBef>
                <a:spcPts val="0"/>
              </a:spcBef>
              <a:spcAft>
                <a:spcPts val="0"/>
              </a:spcAft>
              <a:buSzPts val="12800"/>
              <a:buNone/>
              <a:defRPr sz="12800"/>
            </a:lvl7pPr>
            <a:lvl8pPr lvl="7" rtl="0">
              <a:spcBef>
                <a:spcPts val="0"/>
              </a:spcBef>
              <a:spcAft>
                <a:spcPts val="0"/>
              </a:spcAft>
              <a:buSzPts val="12800"/>
              <a:buNone/>
              <a:defRPr sz="12800"/>
            </a:lvl8pPr>
            <a:lvl9pPr lvl="8" rtl="0">
              <a:spcBef>
                <a:spcPts val="0"/>
              </a:spcBef>
              <a:spcAft>
                <a:spcPts val="0"/>
              </a:spcAft>
              <a:buSzPts val="12800"/>
              <a:buNone/>
              <a:defRPr sz="12800"/>
            </a:lvl9pPr>
          </a:lstStyle>
          <a:p/>
        </p:txBody>
      </p:sp>
      <p:sp>
        <p:nvSpPr>
          <p:cNvPr id="433" name="Google Shape;433;g21d04a53b81_1_72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34" name="Google Shape;434;g21d04a53b81_1_727"/>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35" name="Shape 435"/>
        <p:cNvGrpSpPr/>
        <p:nvPr/>
      </p:nvGrpSpPr>
      <p:grpSpPr>
        <a:xfrm>
          <a:off x="0" y="0"/>
          <a:ext cx="0" cy="0"/>
          <a:chOff x="0" y="0"/>
          <a:chExt cx="0" cy="0"/>
        </a:xfrm>
      </p:grpSpPr>
      <p:pic>
        <p:nvPicPr>
          <p:cNvPr id="436" name="Google Shape;436;g21d04a53b81_1_732"/>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37" name="Google Shape;437;g21d04a53b81_1_732"/>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438" name="Google Shape;438;g21d04a53b81_1_732"/>
          <p:cNvSpPr txBox="1"/>
          <p:nvPr>
            <p:ph type="title"/>
          </p:nvPr>
        </p:nvSpPr>
        <p:spPr>
          <a:xfrm>
            <a:off x="708000" y="3288467"/>
            <a:ext cx="10787400" cy="3952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rtl="0" algn="ctr">
              <a:spcBef>
                <a:spcPts val="0"/>
              </a:spcBef>
              <a:spcAft>
                <a:spcPts val="0"/>
              </a:spcAft>
              <a:buSzPts val="11200"/>
              <a:buNone/>
              <a:defRPr sz="11200"/>
            </a:lvl2pPr>
            <a:lvl3pPr lvl="2" rtl="0" algn="ctr">
              <a:spcBef>
                <a:spcPts val="0"/>
              </a:spcBef>
              <a:spcAft>
                <a:spcPts val="0"/>
              </a:spcAft>
              <a:buSzPts val="11200"/>
              <a:buNone/>
              <a:defRPr sz="11200"/>
            </a:lvl3pPr>
            <a:lvl4pPr lvl="3" rtl="0" algn="ctr">
              <a:spcBef>
                <a:spcPts val="0"/>
              </a:spcBef>
              <a:spcAft>
                <a:spcPts val="0"/>
              </a:spcAft>
              <a:buSzPts val="11200"/>
              <a:buNone/>
              <a:defRPr sz="11200"/>
            </a:lvl4pPr>
            <a:lvl5pPr lvl="4" rtl="0" algn="ctr">
              <a:spcBef>
                <a:spcPts val="0"/>
              </a:spcBef>
              <a:spcAft>
                <a:spcPts val="0"/>
              </a:spcAft>
              <a:buSzPts val="11200"/>
              <a:buNone/>
              <a:defRPr sz="11200"/>
            </a:lvl5pPr>
            <a:lvl6pPr lvl="5" rtl="0" algn="ctr">
              <a:spcBef>
                <a:spcPts val="0"/>
              </a:spcBef>
              <a:spcAft>
                <a:spcPts val="0"/>
              </a:spcAft>
              <a:buSzPts val="11200"/>
              <a:buNone/>
              <a:defRPr sz="11200"/>
            </a:lvl6pPr>
            <a:lvl7pPr lvl="6" rtl="0" algn="ctr">
              <a:spcBef>
                <a:spcPts val="0"/>
              </a:spcBef>
              <a:spcAft>
                <a:spcPts val="0"/>
              </a:spcAft>
              <a:buSzPts val="11200"/>
              <a:buNone/>
              <a:defRPr sz="11200"/>
            </a:lvl7pPr>
            <a:lvl8pPr lvl="7" rtl="0" algn="ctr">
              <a:spcBef>
                <a:spcPts val="0"/>
              </a:spcBef>
              <a:spcAft>
                <a:spcPts val="0"/>
              </a:spcAft>
              <a:buSzPts val="11200"/>
              <a:buNone/>
              <a:defRPr sz="11200"/>
            </a:lvl8pPr>
            <a:lvl9pPr lvl="8" rtl="0" algn="ctr">
              <a:spcBef>
                <a:spcPts val="0"/>
              </a:spcBef>
              <a:spcAft>
                <a:spcPts val="0"/>
              </a:spcAft>
              <a:buSzPts val="11200"/>
              <a:buNone/>
              <a:defRPr sz="11200"/>
            </a:lvl9pPr>
          </a:lstStyle>
          <a:p/>
        </p:txBody>
      </p:sp>
      <p:sp>
        <p:nvSpPr>
          <p:cNvPr id="439" name="Google Shape;439;g21d04a53b81_1_732"/>
          <p:cNvSpPr txBox="1"/>
          <p:nvPr>
            <p:ph idx="1" type="subTitle"/>
          </p:nvPr>
        </p:nvSpPr>
        <p:spPr>
          <a:xfrm>
            <a:off x="708000" y="7474867"/>
            <a:ext cx="10787400" cy="3293400"/>
          </a:xfrm>
          <a:prstGeom prst="rect">
            <a:avLst/>
          </a:prstGeom>
        </p:spPr>
        <p:txBody>
          <a:bodyPr anchorCtr="0" anchor="t" bIns="243800" lIns="243800" spcFirstLastPara="1" rIns="243800" wrap="square" tIns="243800">
            <a:normAutofit/>
          </a:bodyPr>
          <a:lstStyle>
            <a:lvl1pPr lvl="0" rtl="0" algn="ctr">
              <a:lnSpc>
                <a:spcPct val="100000"/>
              </a:lnSpc>
              <a:spcBef>
                <a:spcPts val="0"/>
              </a:spcBef>
              <a:spcAft>
                <a:spcPts val="0"/>
              </a:spcAft>
              <a:buSzPts val="5600"/>
              <a:buNone/>
              <a:defRPr sz="5600"/>
            </a:lvl1pPr>
            <a:lvl2pPr lvl="1" rtl="0" algn="ctr">
              <a:lnSpc>
                <a:spcPct val="100000"/>
              </a:lnSpc>
              <a:spcBef>
                <a:spcPts val="0"/>
              </a:spcBef>
              <a:spcAft>
                <a:spcPts val="0"/>
              </a:spcAft>
              <a:buSzPts val="5600"/>
              <a:buNone/>
              <a:defRPr sz="5600"/>
            </a:lvl2pPr>
            <a:lvl3pPr lvl="2" rtl="0" algn="ctr">
              <a:lnSpc>
                <a:spcPct val="100000"/>
              </a:lnSpc>
              <a:spcBef>
                <a:spcPts val="0"/>
              </a:spcBef>
              <a:spcAft>
                <a:spcPts val="0"/>
              </a:spcAft>
              <a:buSzPts val="5600"/>
              <a:buNone/>
              <a:defRPr sz="5600"/>
            </a:lvl3pPr>
            <a:lvl4pPr lvl="3" rtl="0" algn="ctr">
              <a:lnSpc>
                <a:spcPct val="100000"/>
              </a:lnSpc>
              <a:spcBef>
                <a:spcPts val="0"/>
              </a:spcBef>
              <a:spcAft>
                <a:spcPts val="0"/>
              </a:spcAft>
              <a:buSzPts val="5600"/>
              <a:buNone/>
              <a:defRPr sz="5600"/>
            </a:lvl4pPr>
            <a:lvl5pPr lvl="4" rtl="0" algn="ctr">
              <a:lnSpc>
                <a:spcPct val="100000"/>
              </a:lnSpc>
              <a:spcBef>
                <a:spcPts val="0"/>
              </a:spcBef>
              <a:spcAft>
                <a:spcPts val="0"/>
              </a:spcAft>
              <a:buSzPts val="5600"/>
              <a:buNone/>
              <a:defRPr sz="5600"/>
            </a:lvl5pPr>
            <a:lvl6pPr lvl="5" rtl="0" algn="ctr">
              <a:lnSpc>
                <a:spcPct val="100000"/>
              </a:lnSpc>
              <a:spcBef>
                <a:spcPts val="0"/>
              </a:spcBef>
              <a:spcAft>
                <a:spcPts val="0"/>
              </a:spcAft>
              <a:buSzPts val="5600"/>
              <a:buNone/>
              <a:defRPr sz="5600"/>
            </a:lvl6pPr>
            <a:lvl7pPr lvl="6" rtl="0" algn="ctr">
              <a:lnSpc>
                <a:spcPct val="100000"/>
              </a:lnSpc>
              <a:spcBef>
                <a:spcPts val="0"/>
              </a:spcBef>
              <a:spcAft>
                <a:spcPts val="0"/>
              </a:spcAft>
              <a:buSzPts val="5600"/>
              <a:buNone/>
              <a:defRPr sz="5600"/>
            </a:lvl7pPr>
            <a:lvl8pPr lvl="7" rtl="0" algn="ctr">
              <a:lnSpc>
                <a:spcPct val="100000"/>
              </a:lnSpc>
              <a:spcBef>
                <a:spcPts val="0"/>
              </a:spcBef>
              <a:spcAft>
                <a:spcPts val="0"/>
              </a:spcAft>
              <a:buSzPts val="5600"/>
              <a:buNone/>
              <a:defRPr sz="5600"/>
            </a:lvl8pPr>
            <a:lvl9pPr lvl="8" rtl="0" algn="ctr">
              <a:lnSpc>
                <a:spcPct val="100000"/>
              </a:lnSpc>
              <a:spcBef>
                <a:spcPts val="0"/>
              </a:spcBef>
              <a:spcAft>
                <a:spcPts val="0"/>
              </a:spcAft>
              <a:buSzPts val="5600"/>
              <a:buNone/>
              <a:defRPr sz="5600"/>
            </a:lvl9pPr>
          </a:lstStyle>
          <a:p/>
        </p:txBody>
      </p:sp>
      <p:sp>
        <p:nvSpPr>
          <p:cNvPr id="440" name="Google Shape;440;g21d04a53b81_1_732"/>
          <p:cNvSpPr txBox="1"/>
          <p:nvPr>
            <p:ph idx="2"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41" name="Google Shape;441;g21d04a53b81_1_73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42" name="Google Shape;442;g21d04a53b81_1_732"/>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443" name="Shape 443"/>
        <p:cNvGrpSpPr/>
        <p:nvPr/>
      </p:nvGrpSpPr>
      <p:grpSpPr>
        <a:xfrm>
          <a:off x="0" y="0"/>
          <a:ext cx="0" cy="0"/>
          <a:chOff x="0" y="0"/>
          <a:chExt cx="0" cy="0"/>
        </a:xfrm>
      </p:grpSpPr>
      <p:pic>
        <p:nvPicPr>
          <p:cNvPr id="444" name="Google Shape;444;g21d04a53b81_1_740"/>
          <p:cNvPicPr preferRelativeResize="0"/>
          <p:nvPr/>
        </p:nvPicPr>
        <p:blipFill>
          <a:blip r:embed="rId2">
            <a:alphaModFix/>
          </a:blip>
          <a:stretch>
            <a:fillRect/>
          </a:stretch>
        </p:blipFill>
        <p:spPr>
          <a:xfrm>
            <a:off x="-52667" y="-29752"/>
            <a:ext cx="24384010" cy="13775502"/>
          </a:xfrm>
          <a:prstGeom prst="rect">
            <a:avLst/>
          </a:prstGeom>
          <a:noFill/>
          <a:ln>
            <a:noFill/>
          </a:ln>
        </p:spPr>
      </p:pic>
      <p:sp>
        <p:nvSpPr>
          <p:cNvPr id="445" name="Google Shape;445;g21d04a53b81_1_740"/>
          <p:cNvSpPr txBox="1"/>
          <p:nvPr>
            <p:ph idx="1" type="body"/>
          </p:nvPr>
        </p:nvSpPr>
        <p:spPr>
          <a:xfrm>
            <a:off x="13172000" y="1930867"/>
            <a:ext cx="10231800" cy="9853800"/>
          </a:xfrm>
          <a:prstGeom prst="rect">
            <a:avLst/>
          </a:prstGeom>
        </p:spPr>
        <p:txBody>
          <a:bodyPr anchorCtr="0" anchor="ctr" bIns="243800" lIns="243800" spcFirstLastPara="1" rIns="243800" wrap="square" tIns="243800">
            <a:normAutofit/>
          </a:bodyPr>
          <a:lstStyle>
            <a:lvl1pPr indent="-533400" lvl="0" marL="457200" rtl="0">
              <a:spcBef>
                <a:spcPts val="0"/>
              </a:spcBef>
              <a:spcAft>
                <a:spcPts val="0"/>
              </a:spcAft>
              <a:buSzPts val="4800"/>
              <a:buChar char="●"/>
              <a:defRPr/>
            </a:lvl1pPr>
            <a:lvl2pPr indent="-469900" lvl="1" marL="914400" rtl="0">
              <a:spcBef>
                <a:spcPts val="0"/>
              </a:spcBef>
              <a:spcAft>
                <a:spcPts val="0"/>
              </a:spcAft>
              <a:buSzPts val="3800"/>
              <a:buChar char="○"/>
              <a:defRPr/>
            </a:lvl2pPr>
            <a:lvl3pPr indent="-469900" lvl="2" marL="1371600" rtl="0">
              <a:spcBef>
                <a:spcPts val="0"/>
              </a:spcBef>
              <a:spcAft>
                <a:spcPts val="0"/>
              </a:spcAft>
              <a:buSzPts val="3800"/>
              <a:buChar char="■"/>
              <a:defRPr/>
            </a:lvl3pPr>
            <a:lvl4pPr indent="-469900" lvl="3" marL="1828800" rtl="0">
              <a:spcBef>
                <a:spcPts val="0"/>
              </a:spcBef>
              <a:spcAft>
                <a:spcPts val="0"/>
              </a:spcAft>
              <a:buSzPts val="3800"/>
              <a:buChar char="●"/>
              <a:defRPr/>
            </a:lvl4pPr>
            <a:lvl5pPr indent="-469900" lvl="4" marL="2286000" rtl="0">
              <a:spcBef>
                <a:spcPts val="0"/>
              </a:spcBef>
              <a:spcAft>
                <a:spcPts val="0"/>
              </a:spcAft>
              <a:buSzPts val="3800"/>
              <a:buChar char="○"/>
              <a:defRPr/>
            </a:lvl5pPr>
            <a:lvl6pPr indent="-469900" lvl="5" marL="2743200" rtl="0">
              <a:spcBef>
                <a:spcPts val="0"/>
              </a:spcBef>
              <a:spcAft>
                <a:spcPts val="0"/>
              </a:spcAft>
              <a:buSzPts val="3800"/>
              <a:buChar char="■"/>
              <a:defRPr/>
            </a:lvl6pPr>
            <a:lvl7pPr indent="-469900" lvl="6" marL="3200400" rtl="0">
              <a:spcBef>
                <a:spcPts val="0"/>
              </a:spcBef>
              <a:spcAft>
                <a:spcPts val="0"/>
              </a:spcAft>
              <a:buSzPts val="3800"/>
              <a:buChar char="●"/>
              <a:defRPr/>
            </a:lvl7pPr>
            <a:lvl8pPr indent="-469900" lvl="7" marL="3657600" rtl="0">
              <a:spcBef>
                <a:spcPts val="0"/>
              </a:spcBef>
              <a:spcAft>
                <a:spcPts val="0"/>
              </a:spcAft>
              <a:buSzPts val="3800"/>
              <a:buChar char="○"/>
              <a:defRPr/>
            </a:lvl8pPr>
            <a:lvl9pPr indent="-469900" lvl="8" marL="4114800" rtl="0">
              <a:spcBef>
                <a:spcPts val="0"/>
              </a:spcBef>
              <a:spcAft>
                <a:spcPts val="0"/>
              </a:spcAft>
              <a:buSzPts val="3800"/>
              <a:buChar char="■"/>
              <a:defRPr/>
            </a:lvl9pPr>
          </a:lstStyle>
          <a:p/>
        </p:txBody>
      </p:sp>
      <p:sp>
        <p:nvSpPr>
          <p:cNvPr id="446" name="Google Shape;446;g21d04a53b81_1_740"/>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47" name="Google Shape;447;g21d04a53b81_1_740"/>
          <p:cNvSpPr txBox="1"/>
          <p:nvPr>
            <p:ph type="ctrTitle"/>
          </p:nvPr>
        </p:nvSpPr>
        <p:spPr>
          <a:xfrm>
            <a:off x="831214" y="3094400"/>
            <a:ext cx="8616000" cy="5473800"/>
          </a:xfrm>
          <a:prstGeom prst="rect">
            <a:avLst/>
          </a:prstGeom>
        </p:spPr>
        <p:txBody>
          <a:bodyPr anchorCtr="0" anchor="b" bIns="243800" lIns="243800" spcFirstLastPara="1" rIns="243800" wrap="square" tIns="243800">
            <a:normAutofit/>
          </a:bodyPr>
          <a:lstStyle>
            <a:lvl1pPr lvl="0" rtl="0">
              <a:lnSpc>
                <a:spcPct val="80000"/>
              </a:lnSpc>
              <a:spcBef>
                <a:spcPts val="0"/>
              </a:spcBef>
              <a:spcAft>
                <a:spcPts val="0"/>
              </a:spcAft>
              <a:buClr>
                <a:srgbClr val="CF3339"/>
              </a:buClr>
              <a:buSzPts val="9400"/>
              <a:buFont typeface="Roboto Light"/>
              <a:buNone/>
              <a:defRPr sz="9400">
                <a:solidFill>
                  <a:srgbClr val="CF3339"/>
                </a:solidFill>
                <a:latin typeface="Roboto Light"/>
                <a:ea typeface="Roboto Light"/>
                <a:cs typeface="Roboto Light"/>
                <a:sym typeface="Roboto Light"/>
              </a:defRPr>
            </a:lvl1pPr>
            <a:lvl2pPr lvl="1" rtl="0">
              <a:spcBef>
                <a:spcPts val="0"/>
              </a:spcBef>
              <a:spcAft>
                <a:spcPts val="0"/>
              </a:spcAft>
              <a:buSzPts val="13400"/>
              <a:buNone/>
              <a:defRPr sz="13400"/>
            </a:lvl2pPr>
            <a:lvl3pPr lvl="2" rtl="0">
              <a:spcBef>
                <a:spcPts val="0"/>
              </a:spcBef>
              <a:spcAft>
                <a:spcPts val="0"/>
              </a:spcAft>
              <a:buSzPts val="13400"/>
              <a:buNone/>
              <a:defRPr sz="13400"/>
            </a:lvl3pPr>
            <a:lvl4pPr lvl="3" rtl="0">
              <a:spcBef>
                <a:spcPts val="0"/>
              </a:spcBef>
              <a:spcAft>
                <a:spcPts val="0"/>
              </a:spcAft>
              <a:buSzPts val="13400"/>
              <a:buNone/>
              <a:defRPr sz="13400"/>
            </a:lvl4pPr>
            <a:lvl5pPr lvl="4" rtl="0">
              <a:spcBef>
                <a:spcPts val="0"/>
              </a:spcBef>
              <a:spcAft>
                <a:spcPts val="0"/>
              </a:spcAft>
              <a:buSzPts val="13400"/>
              <a:buNone/>
              <a:defRPr sz="13400"/>
            </a:lvl5pPr>
            <a:lvl6pPr lvl="5" rtl="0">
              <a:spcBef>
                <a:spcPts val="0"/>
              </a:spcBef>
              <a:spcAft>
                <a:spcPts val="0"/>
              </a:spcAft>
              <a:buSzPts val="13400"/>
              <a:buNone/>
              <a:defRPr sz="13400"/>
            </a:lvl6pPr>
            <a:lvl7pPr lvl="6" rtl="0">
              <a:spcBef>
                <a:spcPts val="0"/>
              </a:spcBef>
              <a:spcAft>
                <a:spcPts val="0"/>
              </a:spcAft>
              <a:buSzPts val="13400"/>
              <a:buNone/>
              <a:defRPr sz="13400"/>
            </a:lvl7pPr>
            <a:lvl8pPr lvl="7" rtl="0">
              <a:spcBef>
                <a:spcPts val="0"/>
              </a:spcBef>
              <a:spcAft>
                <a:spcPts val="0"/>
              </a:spcAft>
              <a:buSzPts val="13400"/>
              <a:buNone/>
              <a:defRPr sz="13400"/>
            </a:lvl8pPr>
            <a:lvl9pPr lvl="8" rtl="0">
              <a:spcBef>
                <a:spcPts val="0"/>
              </a:spcBef>
              <a:spcAft>
                <a:spcPts val="0"/>
              </a:spcAft>
              <a:buSzPts val="13400"/>
              <a:buNone/>
              <a:defRPr sz="13400"/>
            </a:lvl9pPr>
          </a:lstStyle>
          <a:p/>
        </p:txBody>
      </p:sp>
      <p:sp>
        <p:nvSpPr>
          <p:cNvPr id="448" name="Google Shape;448;g21d04a53b81_1_740"/>
          <p:cNvSpPr txBox="1"/>
          <p:nvPr>
            <p:ph idx="2" type="subTitle"/>
          </p:nvPr>
        </p:nvSpPr>
        <p:spPr>
          <a:xfrm>
            <a:off x="831200" y="8666533"/>
            <a:ext cx="8884800" cy="2113800"/>
          </a:xfrm>
          <a:prstGeom prst="rect">
            <a:avLst/>
          </a:prstGeom>
        </p:spPr>
        <p:txBody>
          <a:bodyPr anchorCtr="0" anchor="t" bIns="243800" lIns="243800" spcFirstLastPara="1" rIns="243800" wrap="square" tIns="243800">
            <a:normAutofit/>
          </a:bodyPr>
          <a:lstStyle>
            <a:lvl1pPr lvl="0" rtl="0">
              <a:lnSpc>
                <a:spcPct val="100000"/>
              </a:lnSpc>
              <a:spcBef>
                <a:spcPts val="0"/>
              </a:spcBef>
              <a:spcAft>
                <a:spcPts val="0"/>
              </a:spcAft>
              <a:buSzPts val="5800"/>
              <a:buNone/>
              <a:defRPr sz="5800"/>
            </a:lvl1pPr>
            <a:lvl2pPr lvl="1" rtl="0">
              <a:lnSpc>
                <a:spcPct val="100000"/>
              </a:lnSpc>
              <a:spcBef>
                <a:spcPts val="0"/>
              </a:spcBef>
              <a:spcAft>
                <a:spcPts val="0"/>
              </a:spcAft>
              <a:buSzPts val="7000"/>
              <a:buNone/>
              <a:defRPr sz="7000"/>
            </a:lvl2pPr>
            <a:lvl3pPr lvl="2" rtl="0">
              <a:lnSpc>
                <a:spcPct val="100000"/>
              </a:lnSpc>
              <a:spcBef>
                <a:spcPts val="0"/>
              </a:spcBef>
              <a:spcAft>
                <a:spcPts val="0"/>
              </a:spcAft>
              <a:buSzPts val="7000"/>
              <a:buNone/>
              <a:defRPr sz="7000"/>
            </a:lvl3pPr>
            <a:lvl4pPr lvl="3" rtl="0">
              <a:lnSpc>
                <a:spcPct val="100000"/>
              </a:lnSpc>
              <a:spcBef>
                <a:spcPts val="0"/>
              </a:spcBef>
              <a:spcAft>
                <a:spcPts val="0"/>
              </a:spcAft>
              <a:buSzPts val="7000"/>
              <a:buNone/>
              <a:defRPr sz="7000"/>
            </a:lvl4pPr>
            <a:lvl5pPr lvl="4" rtl="0">
              <a:lnSpc>
                <a:spcPct val="100000"/>
              </a:lnSpc>
              <a:spcBef>
                <a:spcPts val="0"/>
              </a:spcBef>
              <a:spcAft>
                <a:spcPts val="0"/>
              </a:spcAft>
              <a:buSzPts val="7000"/>
              <a:buNone/>
              <a:defRPr sz="7000"/>
            </a:lvl5pPr>
            <a:lvl6pPr lvl="5" rtl="0">
              <a:lnSpc>
                <a:spcPct val="100000"/>
              </a:lnSpc>
              <a:spcBef>
                <a:spcPts val="0"/>
              </a:spcBef>
              <a:spcAft>
                <a:spcPts val="0"/>
              </a:spcAft>
              <a:buSzPts val="7000"/>
              <a:buNone/>
              <a:defRPr sz="7000"/>
            </a:lvl6pPr>
            <a:lvl7pPr lvl="6" rtl="0">
              <a:lnSpc>
                <a:spcPct val="100000"/>
              </a:lnSpc>
              <a:spcBef>
                <a:spcPts val="0"/>
              </a:spcBef>
              <a:spcAft>
                <a:spcPts val="0"/>
              </a:spcAft>
              <a:buSzPts val="7000"/>
              <a:buNone/>
              <a:defRPr sz="7000"/>
            </a:lvl7pPr>
            <a:lvl8pPr lvl="7" rtl="0">
              <a:lnSpc>
                <a:spcPct val="100000"/>
              </a:lnSpc>
              <a:spcBef>
                <a:spcPts val="0"/>
              </a:spcBef>
              <a:spcAft>
                <a:spcPts val="0"/>
              </a:spcAft>
              <a:buSzPts val="7000"/>
              <a:buNone/>
              <a:defRPr sz="7000"/>
            </a:lvl8pPr>
            <a:lvl9pPr lvl="8" rtl="0">
              <a:lnSpc>
                <a:spcPct val="100000"/>
              </a:lnSpc>
              <a:spcBef>
                <a:spcPts val="0"/>
              </a:spcBef>
              <a:spcAft>
                <a:spcPts val="0"/>
              </a:spcAft>
              <a:buSzPts val="7000"/>
              <a:buNone/>
              <a:defRPr sz="7000"/>
            </a:lvl9pPr>
          </a:lstStyle>
          <a:p/>
        </p:txBody>
      </p:sp>
      <p:pic>
        <p:nvPicPr>
          <p:cNvPr id="449" name="Google Shape;449;g21d04a53b81_1_740"/>
          <p:cNvPicPr preferRelativeResize="0"/>
          <p:nvPr/>
        </p:nvPicPr>
        <p:blipFill>
          <a:blip r:embed="rId3">
            <a:alphaModFix/>
          </a:blip>
          <a:stretch>
            <a:fillRect/>
          </a:stretch>
        </p:blipFill>
        <p:spPr>
          <a:xfrm>
            <a:off x="279198" y="12433076"/>
            <a:ext cx="2549907" cy="1053971"/>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0" name="Shape 450"/>
        <p:cNvGrpSpPr/>
        <p:nvPr/>
      </p:nvGrpSpPr>
      <p:grpSpPr>
        <a:xfrm>
          <a:off x="0" y="0"/>
          <a:ext cx="0" cy="0"/>
          <a:chOff x="0" y="0"/>
          <a:chExt cx="0" cy="0"/>
        </a:xfrm>
      </p:grpSpPr>
      <p:pic>
        <p:nvPicPr>
          <p:cNvPr id="451" name="Google Shape;451;g21d04a53b81_1_747"/>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52" name="Google Shape;452;g21d04a53b81_1_747"/>
          <p:cNvSpPr txBox="1"/>
          <p:nvPr>
            <p:ph idx="1" type="body"/>
          </p:nvPr>
        </p:nvSpPr>
        <p:spPr>
          <a:xfrm>
            <a:off x="831200" y="11281533"/>
            <a:ext cx="15996600" cy="1613400"/>
          </a:xfrm>
          <a:prstGeom prst="rect">
            <a:avLst/>
          </a:prstGeom>
        </p:spPr>
        <p:txBody>
          <a:bodyPr anchorCtr="0" anchor="ctr" bIns="243800" lIns="243800" spcFirstLastPara="1" rIns="243800" wrap="square" tIns="243800">
            <a:normAutofit/>
          </a:bodyPr>
          <a:lstStyle>
            <a:lvl1pPr indent="-228600" lvl="0" marL="457200" rtl="0">
              <a:lnSpc>
                <a:spcPct val="100000"/>
              </a:lnSpc>
              <a:spcBef>
                <a:spcPts val="0"/>
              </a:spcBef>
              <a:spcAft>
                <a:spcPts val="0"/>
              </a:spcAft>
              <a:buSzPts val="4800"/>
              <a:buNone/>
              <a:defRPr/>
            </a:lvl1pPr>
          </a:lstStyle>
          <a:p/>
        </p:txBody>
      </p:sp>
      <p:sp>
        <p:nvSpPr>
          <p:cNvPr id="453" name="Google Shape;453;g21d04a53b81_1_747"/>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54" name="Google Shape;454;g21d04a53b81_1_747"/>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5" name="Shape 455"/>
        <p:cNvGrpSpPr/>
        <p:nvPr/>
      </p:nvGrpSpPr>
      <p:grpSpPr>
        <a:xfrm>
          <a:off x="0" y="0"/>
          <a:ext cx="0" cy="0"/>
          <a:chOff x="0" y="0"/>
          <a:chExt cx="0" cy="0"/>
        </a:xfrm>
      </p:grpSpPr>
      <p:pic>
        <p:nvPicPr>
          <p:cNvPr id="456" name="Google Shape;456;g21d04a53b81_1_752"/>
          <p:cNvPicPr preferRelativeResize="0"/>
          <p:nvPr/>
        </p:nvPicPr>
        <p:blipFill>
          <a:blip r:embed="rId2">
            <a:alphaModFix/>
          </a:blip>
          <a:stretch>
            <a:fillRect/>
          </a:stretch>
        </p:blipFill>
        <p:spPr>
          <a:xfrm>
            <a:off x="19377800" y="-29752"/>
            <a:ext cx="5006200" cy="4731202"/>
          </a:xfrm>
          <a:prstGeom prst="rect">
            <a:avLst/>
          </a:prstGeom>
          <a:noFill/>
          <a:ln>
            <a:noFill/>
          </a:ln>
        </p:spPr>
      </p:pic>
      <p:sp>
        <p:nvSpPr>
          <p:cNvPr id="457" name="Google Shape;457;g21d04a53b81_1_752"/>
          <p:cNvSpPr txBox="1"/>
          <p:nvPr>
            <p:ph hasCustomPrompt="1" type="title"/>
          </p:nvPr>
        </p:nvSpPr>
        <p:spPr>
          <a:xfrm>
            <a:off x="831200" y="2949667"/>
            <a:ext cx="22721400" cy="5236200"/>
          </a:xfrm>
          <a:prstGeom prst="rect">
            <a:avLst/>
          </a:prstGeom>
        </p:spPr>
        <p:txBody>
          <a:bodyPr anchorCtr="0" anchor="b" bIns="243800" lIns="243800" spcFirstLastPara="1" rIns="243800" wrap="square" tIns="243800">
            <a:normAutofit/>
          </a:bodyPr>
          <a:lstStyle>
            <a:lvl1pPr lvl="0" rtl="0" algn="ctr">
              <a:spcBef>
                <a:spcPts val="0"/>
              </a:spcBef>
              <a:spcAft>
                <a:spcPts val="0"/>
              </a:spcAft>
              <a:buClr>
                <a:srgbClr val="CF3339"/>
              </a:buClr>
              <a:buSzPts val="32000"/>
              <a:buFont typeface="Roboto Thin"/>
              <a:buNone/>
              <a:defRPr sz="32000">
                <a:solidFill>
                  <a:srgbClr val="CF3339"/>
                </a:solidFill>
                <a:latin typeface="Roboto Thin"/>
                <a:ea typeface="Roboto Thin"/>
                <a:cs typeface="Roboto Thin"/>
                <a:sym typeface="Roboto Thin"/>
              </a:defRPr>
            </a:lvl1pPr>
            <a:lvl2pPr lvl="1" rtl="0" algn="ctr">
              <a:spcBef>
                <a:spcPts val="0"/>
              </a:spcBef>
              <a:spcAft>
                <a:spcPts val="0"/>
              </a:spcAft>
              <a:buSzPts val="32000"/>
              <a:buNone/>
              <a:defRPr sz="32000"/>
            </a:lvl2pPr>
            <a:lvl3pPr lvl="2" rtl="0" algn="ctr">
              <a:spcBef>
                <a:spcPts val="0"/>
              </a:spcBef>
              <a:spcAft>
                <a:spcPts val="0"/>
              </a:spcAft>
              <a:buSzPts val="32000"/>
              <a:buNone/>
              <a:defRPr sz="32000"/>
            </a:lvl3pPr>
            <a:lvl4pPr lvl="3" rtl="0" algn="ctr">
              <a:spcBef>
                <a:spcPts val="0"/>
              </a:spcBef>
              <a:spcAft>
                <a:spcPts val="0"/>
              </a:spcAft>
              <a:buSzPts val="32000"/>
              <a:buNone/>
              <a:defRPr sz="32000"/>
            </a:lvl4pPr>
            <a:lvl5pPr lvl="4" rtl="0" algn="ctr">
              <a:spcBef>
                <a:spcPts val="0"/>
              </a:spcBef>
              <a:spcAft>
                <a:spcPts val="0"/>
              </a:spcAft>
              <a:buSzPts val="32000"/>
              <a:buNone/>
              <a:defRPr sz="32000"/>
            </a:lvl5pPr>
            <a:lvl6pPr lvl="5" rtl="0" algn="ctr">
              <a:spcBef>
                <a:spcPts val="0"/>
              </a:spcBef>
              <a:spcAft>
                <a:spcPts val="0"/>
              </a:spcAft>
              <a:buSzPts val="32000"/>
              <a:buNone/>
              <a:defRPr sz="32000"/>
            </a:lvl6pPr>
            <a:lvl7pPr lvl="6" rtl="0" algn="ctr">
              <a:spcBef>
                <a:spcPts val="0"/>
              </a:spcBef>
              <a:spcAft>
                <a:spcPts val="0"/>
              </a:spcAft>
              <a:buSzPts val="32000"/>
              <a:buNone/>
              <a:defRPr sz="32000"/>
            </a:lvl7pPr>
            <a:lvl8pPr lvl="7" rtl="0" algn="ctr">
              <a:spcBef>
                <a:spcPts val="0"/>
              </a:spcBef>
              <a:spcAft>
                <a:spcPts val="0"/>
              </a:spcAft>
              <a:buSzPts val="32000"/>
              <a:buNone/>
              <a:defRPr sz="32000"/>
            </a:lvl8pPr>
            <a:lvl9pPr lvl="8" rtl="0" algn="ctr">
              <a:spcBef>
                <a:spcPts val="0"/>
              </a:spcBef>
              <a:spcAft>
                <a:spcPts val="0"/>
              </a:spcAft>
              <a:buSzPts val="32000"/>
              <a:buNone/>
              <a:defRPr sz="32000"/>
            </a:lvl9pPr>
          </a:lstStyle>
          <a:p>
            <a:r>
              <a:t>xx%</a:t>
            </a:r>
          </a:p>
        </p:txBody>
      </p:sp>
      <p:sp>
        <p:nvSpPr>
          <p:cNvPr id="458" name="Google Shape;458;g21d04a53b81_1_752"/>
          <p:cNvSpPr txBox="1"/>
          <p:nvPr>
            <p:ph idx="1" type="body"/>
          </p:nvPr>
        </p:nvSpPr>
        <p:spPr>
          <a:xfrm>
            <a:off x="831200" y="8405933"/>
            <a:ext cx="22721400" cy="3468600"/>
          </a:xfrm>
          <a:prstGeom prst="rect">
            <a:avLst/>
          </a:prstGeom>
        </p:spPr>
        <p:txBody>
          <a:bodyPr anchorCtr="0" anchor="t" bIns="243800" lIns="243800" spcFirstLastPara="1" rIns="243800" wrap="square" tIns="243800">
            <a:normAutofit/>
          </a:bodyPr>
          <a:lstStyle>
            <a:lvl1pPr indent="-533400" lvl="0" marL="457200" rtl="0" algn="ctr">
              <a:spcBef>
                <a:spcPts val="0"/>
              </a:spcBef>
              <a:spcAft>
                <a:spcPts val="0"/>
              </a:spcAft>
              <a:buSzPts val="4800"/>
              <a:buChar char="●"/>
              <a:defRPr/>
            </a:lvl1pPr>
            <a:lvl2pPr indent="-469900" lvl="1" marL="914400" rtl="0" algn="ctr">
              <a:spcBef>
                <a:spcPts val="0"/>
              </a:spcBef>
              <a:spcAft>
                <a:spcPts val="0"/>
              </a:spcAft>
              <a:buSzPts val="3800"/>
              <a:buChar char="○"/>
              <a:defRPr/>
            </a:lvl2pPr>
            <a:lvl3pPr indent="-469900" lvl="2" marL="1371600" rtl="0" algn="ctr">
              <a:spcBef>
                <a:spcPts val="0"/>
              </a:spcBef>
              <a:spcAft>
                <a:spcPts val="0"/>
              </a:spcAft>
              <a:buSzPts val="3800"/>
              <a:buChar char="■"/>
              <a:defRPr/>
            </a:lvl3pPr>
            <a:lvl4pPr indent="-469900" lvl="3" marL="1828800" rtl="0" algn="ctr">
              <a:spcBef>
                <a:spcPts val="0"/>
              </a:spcBef>
              <a:spcAft>
                <a:spcPts val="0"/>
              </a:spcAft>
              <a:buSzPts val="3800"/>
              <a:buChar char="●"/>
              <a:defRPr/>
            </a:lvl4pPr>
            <a:lvl5pPr indent="-469900" lvl="4" marL="2286000" rtl="0" algn="ctr">
              <a:spcBef>
                <a:spcPts val="0"/>
              </a:spcBef>
              <a:spcAft>
                <a:spcPts val="0"/>
              </a:spcAft>
              <a:buSzPts val="3800"/>
              <a:buChar char="○"/>
              <a:defRPr/>
            </a:lvl5pPr>
            <a:lvl6pPr indent="-469900" lvl="5" marL="2743200" rtl="0" algn="ctr">
              <a:spcBef>
                <a:spcPts val="0"/>
              </a:spcBef>
              <a:spcAft>
                <a:spcPts val="0"/>
              </a:spcAft>
              <a:buSzPts val="3800"/>
              <a:buChar char="■"/>
              <a:defRPr/>
            </a:lvl6pPr>
            <a:lvl7pPr indent="-469900" lvl="6" marL="3200400" rtl="0" algn="ctr">
              <a:spcBef>
                <a:spcPts val="0"/>
              </a:spcBef>
              <a:spcAft>
                <a:spcPts val="0"/>
              </a:spcAft>
              <a:buSzPts val="3800"/>
              <a:buChar char="●"/>
              <a:defRPr/>
            </a:lvl7pPr>
            <a:lvl8pPr indent="-469900" lvl="7" marL="3657600" rtl="0" algn="ctr">
              <a:spcBef>
                <a:spcPts val="0"/>
              </a:spcBef>
              <a:spcAft>
                <a:spcPts val="0"/>
              </a:spcAft>
              <a:buSzPts val="3800"/>
              <a:buChar char="○"/>
              <a:defRPr/>
            </a:lvl8pPr>
            <a:lvl9pPr indent="-469900" lvl="8" marL="4114800" rtl="0" algn="ctr">
              <a:spcBef>
                <a:spcPts val="0"/>
              </a:spcBef>
              <a:spcAft>
                <a:spcPts val="0"/>
              </a:spcAft>
              <a:buSzPts val="3800"/>
              <a:buChar char="■"/>
              <a:defRPr/>
            </a:lvl9pPr>
          </a:lstStyle>
          <a:p/>
        </p:txBody>
      </p:sp>
      <p:sp>
        <p:nvSpPr>
          <p:cNvPr id="459" name="Google Shape;459;g21d04a53b81_1_752"/>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60" name="Google Shape;460;g21d04a53b81_1_752"/>
          <p:cNvPicPr preferRelativeResize="0"/>
          <p:nvPr/>
        </p:nvPicPr>
        <p:blipFill>
          <a:blip r:embed="rId3">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1" name="Shape 461"/>
        <p:cNvGrpSpPr/>
        <p:nvPr/>
      </p:nvGrpSpPr>
      <p:grpSpPr>
        <a:xfrm>
          <a:off x="0" y="0"/>
          <a:ext cx="0" cy="0"/>
          <a:chOff x="0" y="0"/>
          <a:chExt cx="0" cy="0"/>
        </a:xfrm>
      </p:grpSpPr>
      <p:sp>
        <p:nvSpPr>
          <p:cNvPr id="462" name="Google Shape;462;g21d04a53b81_1_758"/>
          <p:cNvSpPr txBox="1"/>
          <p:nvPr>
            <p:ph idx="12" type="sldNum"/>
          </p:nvPr>
        </p:nvSpPr>
        <p:spPr>
          <a:xfrm>
            <a:off x="22593221" y="12435245"/>
            <a:ext cx="1463400" cy="1049400"/>
          </a:xfrm>
          <a:prstGeom prst="rect">
            <a:avLst/>
          </a:prstGeom>
        </p:spPr>
        <p:txBody>
          <a:bodyPr anchorCtr="0" anchor="ctr" bIns="243800" lIns="243800" spcFirstLastPara="1" rIns="243800" wrap="square" tIns="2438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63" name="Google Shape;463;g21d04a53b81_1_758"/>
          <p:cNvPicPr preferRelativeResize="0"/>
          <p:nvPr/>
        </p:nvPicPr>
        <p:blipFill>
          <a:blip r:embed="rId2">
            <a:alphaModFix/>
          </a:blip>
          <a:stretch>
            <a:fillRect/>
          </a:stretch>
        </p:blipFill>
        <p:spPr>
          <a:xfrm>
            <a:off x="21506465" y="12433076"/>
            <a:ext cx="2549907" cy="105397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70" name="Shape 470"/>
        <p:cNvGrpSpPr/>
        <p:nvPr/>
      </p:nvGrpSpPr>
      <p:grpSpPr>
        <a:xfrm>
          <a:off x="0" y="0"/>
          <a:ext cx="0" cy="0"/>
          <a:chOff x="0" y="0"/>
          <a:chExt cx="0" cy="0"/>
        </a:xfrm>
      </p:grpSpPr>
      <p:sp>
        <p:nvSpPr>
          <p:cNvPr id="471" name="Google Shape;471;g21d04a53b81_1_767"/>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2" name="Google Shape;472;g21d04a53b81_1_767"/>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73" name="Google Shape;473;g21d04a53b81_1_76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4" name="Google Shape;474;g21d04a53b81_1_76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75" name="Google Shape;475;g21d04a53b81_1_76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76" name="Shape 476"/>
        <p:cNvGrpSpPr/>
        <p:nvPr/>
      </p:nvGrpSpPr>
      <p:grpSpPr>
        <a:xfrm>
          <a:off x="0" y="0"/>
          <a:ext cx="0" cy="0"/>
          <a:chOff x="0" y="0"/>
          <a:chExt cx="0" cy="0"/>
        </a:xfrm>
      </p:grpSpPr>
      <p:sp>
        <p:nvSpPr>
          <p:cNvPr id="477" name="Google Shape;477;g21d04a53b81_1_773"/>
          <p:cNvSpPr txBox="1"/>
          <p:nvPr>
            <p:ph type="ctrTitle"/>
          </p:nvPr>
        </p:nvSpPr>
        <p:spPr>
          <a:xfrm>
            <a:off x="3048000" y="2244726"/>
            <a:ext cx="18288000" cy="4775400"/>
          </a:xfrm>
          <a:prstGeom prst="rect">
            <a:avLst/>
          </a:prstGeom>
          <a:noFill/>
          <a:ln>
            <a:noFill/>
          </a:ln>
        </p:spPr>
        <p:txBody>
          <a:bodyPr anchorCtr="0" anchor="b" bIns="91400" lIns="182850" spcFirstLastPara="1" rIns="182850" wrap="square" tIns="91400">
            <a:normAutofit/>
          </a:bodyPr>
          <a:lstStyle>
            <a:lvl1pPr lvl="0" rtl="0" algn="ctr">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78" name="Google Shape;478;g21d04a53b81_1_773"/>
          <p:cNvSpPr txBox="1"/>
          <p:nvPr>
            <p:ph idx="1" type="subTitle"/>
          </p:nvPr>
        </p:nvSpPr>
        <p:spPr>
          <a:xfrm>
            <a:off x="3048000" y="7204076"/>
            <a:ext cx="18288000" cy="3311400"/>
          </a:xfrm>
          <a:prstGeom prst="rect">
            <a:avLst/>
          </a:prstGeom>
          <a:noFill/>
          <a:ln>
            <a:noFill/>
          </a:ln>
        </p:spPr>
        <p:txBody>
          <a:bodyPr anchorCtr="0" anchor="t" bIns="91400" lIns="182850" spcFirstLastPara="1" rIns="182850" wrap="square" tIns="91400">
            <a:normAutofit/>
          </a:bodyPr>
          <a:lstStyle>
            <a:lvl1pPr lvl="0" rtl="0" algn="ctr">
              <a:lnSpc>
                <a:spcPct val="90000"/>
              </a:lnSpc>
              <a:spcBef>
                <a:spcPts val="2000"/>
              </a:spcBef>
              <a:spcAft>
                <a:spcPts val="0"/>
              </a:spcAft>
              <a:buClr>
                <a:schemeClr val="dk1"/>
              </a:buClr>
              <a:buSzPts val="4800"/>
              <a:buNone/>
              <a:defRPr sz="4800"/>
            </a:lvl1pPr>
            <a:lvl2pPr lvl="1" rtl="0" algn="ctr">
              <a:lnSpc>
                <a:spcPct val="90000"/>
              </a:lnSpc>
              <a:spcBef>
                <a:spcPts val="1000"/>
              </a:spcBef>
              <a:spcAft>
                <a:spcPts val="0"/>
              </a:spcAft>
              <a:buClr>
                <a:schemeClr val="dk1"/>
              </a:buClr>
              <a:buSzPts val="4000"/>
              <a:buNone/>
              <a:defRPr sz="4000"/>
            </a:lvl2pPr>
            <a:lvl3pPr lvl="2" rtl="0" algn="ctr">
              <a:lnSpc>
                <a:spcPct val="90000"/>
              </a:lnSpc>
              <a:spcBef>
                <a:spcPts val="1000"/>
              </a:spcBef>
              <a:spcAft>
                <a:spcPts val="0"/>
              </a:spcAft>
              <a:buClr>
                <a:schemeClr val="dk1"/>
              </a:buClr>
              <a:buSzPts val="3600"/>
              <a:buNone/>
              <a:defRPr sz="3600"/>
            </a:lvl3pPr>
            <a:lvl4pPr lvl="3" rtl="0" algn="ctr">
              <a:lnSpc>
                <a:spcPct val="90000"/>
              </a:lnSpc>
              <a:spcBef>
                <a:spcPts val="1000"/>
              </a:spcBef>
              <a:spcAft>
                <a:spcPts val="0"/>
              </a:spcAft>
              <a:buClr>
                <a:schemeClr val="dk1"/>
              </a:buClr>
              <a:buSzPts val="3200"/>
              <a:buNone/>
              <a:defRPr sz="3200"/>
            </a:lvl4pPr>
            <a:lvl5pPr lvl="4" rtl="0" algn="ctr">
              <a:lnSpc>
                <a:spcPct val="90000"/>
              </a:lnSpc>
              <a:spcBef>
                <a:spcPts val="1000"/>
              </a:spcBef>
              <a:spcAft>
                <a:spcPts val="0"/>
              </a:spcAft>
              <a:buClr>
                <a:schemeClr val="dk1"/>
              </a:buClr>
              <a:buSzPts val="3200"/>
              <a:buNone/>
              <a:defRPr sz="3200"/>
            </a:lvl5pPr>
            <a:lvl6pPr lvl="5" rtl="0" algn="ctr">
              <a:lnSpc>
                <a:spcPct val="90000"/>
              </a:lnSpc>
              <a:spcBef>
                <a:spcPts val="1000"/>
              </a:spcBef>
              <a:spcAft>
                <a:spcPts val="0"/>
              </a:spcAft>
              <a:buClr>
                <a:schemeClr val="dk1"/>
              </a:buClr>
              <a:buSzPts val="3200"/>
              <a:buNone/>
              <a:defRPr sz="3200"/>
            </a:lvl6pPr>
            <a:lvl7pPr lvl="6" rtl="0" algn="ctr">
              <a:lnSpc>
                <a:spcPct val="90000"/>
              </a:lnSpc>
              <a:spcBef>
                <a:spcPts val="1000"/>
              </a:spcBef>
              <a:spcAft>
                <a:spcPts val="0"/>
              </a:spcAft>
              <a:buClr>
                <a:schemeClr val="dk1"/>
              </a:buClr>
              <a:buSzPts val="3200"/>
              <a:buNone/>
              <a:defRPr sz="3200"/>
            </a:lvl7pPr>
            <a:lvl8pPr lvl="7" rtl="0" algn="ctr">
              <a:lnSpc>
                <a:spcPct val="90000"/>
              </a:lnSpc>
              <a:spcBef>
                <a:spcPts val="1000"/>
              </a:spcBef>
              <a:spcAft>
                <a:spcPts val="0"/>
              </a:spcAft>
              <a:buClr>
                <a:schemeClr val="dk1"/>
              </a:buClr>
              <a:buSzPts val="3200"/>
              <a:buNone/>
              <a:defRPr sz="3200"/>
            </a:lvl8pPr>
            <a:lvl9pPr lvl="8" rtl="0" algn="ctr">
              <a:lnSpc>
                <a:spcPct val="90000"/>
              </a:lnSpc>
              <a:spcBef>
                <a:spcPts val="1000"/>
              </a:spcBef>
              <a:spcAft>
                <a:spcPts val="0"/>
              </a:spcAft>
              <a:buClr>
                <a:schemeClr val="dk1"/>
              </a:buClr>
              <a:buSzPts val="3200"/>
              <a:buNone/>
              <a:defRPr sz="3200"/>
            </a:lvl9pPr>
          </a:lstStyle>
          <a:p/>
        </p:txBody>
      </p:sp>
      <p:sp>
        <p:nvSpPr>
          <p:cNvPr id="479" name="Google Shape;479;g21d04a53b81_1_773"/>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0" name="Google Shape;480;g21d04a53b81_1_773"/>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1" name="Google Shape;481;g21d04a53b81_1_773"/>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2" name="Shape 482"/>
        <p:cNvGrpSpPr/>
        <p:nvPr/>
      </p:nvGrpSpPr>
      <p:grpSpPr>
        <a:xfrm>
          <a:off x="0" y="0"/>
          <a:ext cx="0" cy="0"/>
          <a:chOff x="0" y="0"/>
          <a:chExt cx="0" cy="0"/>
        </a:xfrm>
      </p:grpSpPr>
      <p:sp>
        <p:nvSpPr>
          <p:cNvPr id="483" name="Google Shape;483;g21d04a53b81_1_779"/>
          <p:cNvSpPr txBox="1"/>
          <p:nvPr>
            <p:ph type="title"/>
          </p:nvPr>
        </p:nvSpPr>
        <p:spPr>
          <a:xfrm>
            <a:off x="1663700" y="3419476"/>
            <a:ext cx="21031200" cy="5705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12000"/>
              <a:buFont typeface="Calibri"/>
              <a:buNone/>
              <a:defRPr sz="12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84" name="Google Shape;484;g21d04a53b81_1_779"/>
          <p:cNvSpPr txBox="1"/>
          <p:nvPr>
            <p:ph idx="1" type="body"/>
          </p:nvPr>
        </p:nvSpPr>
        <p:spPr>
          <a:xfrm>
            <a:off x="1663700" y="9178926"/>
            <a:ext cx="21031200" cy="30006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rgbClr val="888888"/>
              </a:buClr>
              <a:buSzPts val="4800"/>
              <a:buNone/>
              <a:defRPr sz="4800">
                <a:solidFill>
                  <a:srgbClr val="888888"/>
                </a:solidFill>
              </a:defRPr>
            </a:lvl1pPr>
            <a:lvl2pPr indent="-228600" lvl="1" marL="914400" rtl="0" algn="l">
              <a:lnSpc>
                <a:spcPct val="90000"/>
              </a:lnSpc>
              <a:spcBef>
                <a:spcPts val="1000"/>
              </a:spcBef>
              <a:spcAft>
                <a:spcPts val="0"/>
              </a:spcAft>
              <a:buClr>
                <a:srgbClr val="888888"/>
              </a:buClr>
              <a:buSzPts val="4000"/>
              <a:buNone/>
              <a:defRPr sz="4000">
                <a:solidFill>
                  <a:srgbClr val="888888"/>
                </a:solidFill>
              </a:defRPr>
            </a:lvl2pPr>
            <a:lvl3pPr indent="-228600" lvl="2" marL="1371600" rtl="0" algn="l">
              <a:lnSpc>
                <a:spcPct val="90000"/>
              </a:lnSpc>
              <a:spcBef>
                <a:spcPts val="1000"/>
              </a:spcBef>
              <a:spcAft>
                <a:spcPts val="0"/>
              </a:spcAft>
              <a:buClr>
                <a:srgbClr val="888888"/>
              </a:buClr>
              <a:buSzPts val="3600"/>
              <a:buNone/>
              <a:defRPr sz="3600">
                <a:solidFill>
                  <a:srgbClr val="888888"/>
                </a:solidFill>
              </a:defRPr>
            </a:lvl3pPr>
            <a:lvl4pPr indent="-228600" lvl="3" marL="1828800" rtl="0" algn="l">
              <a:lnSpc>
                <a:spcPct val="90000"/>
              </a:lnSpc>
              <a:spcBef>
                <a:spcPts val="1000"/>
              </a:spcBef>
              <a:spcAft>
                <a:spcPts val="0"/>
              </a:spcAft>
              <a:buClr>
                <a:srgbClr val="888888"/>
              </a:buClr>
              <a:buSzPts val="3200"/>
              <a:buNone/>
              <a:defRPr sz="3200">
                <a:solidFill>
                  <a:srgbClr val="888888"/>
                </a:solidFill>
              </a:defRPr>
            </a:lvl4pPr>
            <a:lvl5pPr indent="-228600" lvl="4" marL="2286000" rtl="0" algn="l">
              <a:lnSpc>
                <a:spcPct val="90000"/>
              </a:lnSpc>
              <a:spcBef>
                <a:spcPts val="1000"/>
              </a:spcBef>
              <a:spcAft>
                <a:spcPts val="0"/>
              </a:spcAft>
              <a:buClr>
                <a:srgbClr val="888888"/>
              </a:buClr>
              <a:buSzPts val="3200"/>
              <a:buNone/>
              <a:defRPr sz="3200">
                <a:solidFill>
                  <a:srgbClr val="888888"/>
                </a:solidFill>
              </a:defRPr>
            </a:lvl5pPr>
            <a:lvl6pPr indent="-228600" lvl="5" marL="2743200" rtl="0" algn="l">
              <a:lnSpc>
                <a:spcPct val="90000"/>
              </a:lnSpc>
              <a:spcBef>
                <a:spcPts val="1000"/>
              </a:spcBef>
              <a:spcAft>
                <a:spcPts val="0"/>
              </a:spcAft>
              <a:buClr>
                <a:srgbClr val="888888"/>
              </a:buClr>
              <a:buSzPts val="3200"/>
              <a:buNone/>
              <a:defRPr sz="3200">
                <a:solidFill>
                  <a:srgbClr val="888888"/>
                </a:solidFill>
              </a:defRPr>
            </a:lvl6pPr>
            <a:lvl7pPr indent="-228600" lvl="6" marL="3200400" rtl="0" algn="l">
              <a:lnSpc>
                <a:spcPct val="90000"/>
              </a:lnSpc>
              <a:spcBef>
                <a:spcPts val="1000"/>
              </a:spcBef>
              <a:spcAft>
                <a:spcPts val="0"/>
              </a:spcAft>
              <a:buClr>
                <a:srgbClr val="888888"/>
              </a:buClr>
              <a:buSzPts val="3200"/>
              <a:buNone/>
              <a:defRPr sz="3200">
                <a:solidFill>
                  <a:srgbClr val="888888"/>
                </a:solidFill>
              </a:defRPr>
            </a:lvl7pPr>
            <a:lvl8pPr indent="-228600" lvl="7" marL="3657600" rtl="0" algn="l">
              <a:lnSpc>
                <a:spcPct val="90000"/>
              </a:lnSpc>
              <a:spcBef>
                <a:spcPts val="1000"/>
              </a:spcBef>
              <a:spcAft>
                <a:spcPts val="0"/>
              </a:spcAft>
              <a:buClr>
                <a:srgbClr val="888888"/>
              </a:buClr>
              <a:buSzPts val="3200"/>
              <a:buNone/>
              <a:defRPr sz="3200">
                <a:solidFill>
                  <a:srgbClr val="888888"/>
                </a:solidFill>
              </a:defRPr>
            </a:lvl8pPr>
            <a:lvl9pPr indent="-228600" lvl="8" marL="4114800" rtl="0" algn="l">
              <a:lnSpc>
                <a:spcPct val="90000"/>
              </a:lnSpc>
              <a:spcBef>
                <a:spcPts val="1000"/>
              </a:spcBef>
              <a:spcAft>
                <a:spcPts val="0"/>
              </a:spcAft>
              <a:buClr>
                <a:srgbClr val="888888"/>
              </a:buClr>
              <a:buSzPts val="3200"/>
              <a:buNone/>
              <a:defRPr sz="3200">
                <a:solidFill>
                  <a:srgbClr val="888888"/>
                </a:solidFill>
              </a:defRPr>
            </a:lvl9pPr>
          </a:lstStyle>
          <a:p/>
        </p:txBody>
      </p:sp>
      <p:sp>
        <p:nvSpPr>
          <p:cNvPr id="485" name="Google Shape;485;g21d04a53b81_1_779"/>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6" name="Google Shape;486;g21d04a53b81_1_779"/>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87" name="Google Shape;487;g21d04a53b81_1_779"/>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 title and description">
    <p:spTree>
      <p:nvGrpSpPr>
        <p:cNvPr id="46" name="Shape 46"/>
        <p:cNvGrpSpPr/>
        <p:nvPr/>
      </p:nvGrpSpPr>
      <p:grpSpPr>
        <a:xfrm>
          <a:off x="0" y="0"/>
          <a:ext cx="0" cy="0"/>
          <a:chOff x="0" y="0"/>
          <a:chExt cx="0" cy="0"/>
        </a:xfrm>
      </p:grpSpPr>
      <p:pic>
        <p:nvPicPr>
          <p:cNvPr id="47" name="Google Shape;47;p51"/>
          <p:cNvPicPr preferRelativeResize="0"/>
          <p:nvPr/>
        </p:nvPicPr>
        <p:blipFill rotWithShape="1">
          <a:blip r:embed="rId2">
            <a:alphaModFix amt="50000"/>
          </a:blip>
          <a:srcRect b="61685" l="0" r="76053" t="0"/>
          <a:stretch/>
        </p:blipFill>
        <p:spPr>
          <a:xfrm>
            <a:off x="-52667" y="-29733"/>
            <a:ext cx="5839135" cy="5277933"/>
          </a:xfrm>
          <a:prstGeom prst="rect">
            <a:avLst/>
          </a:prstGeom>
          <a:noFill/>
          <a:ln>
            <a:noFill/>
          </a:ln>
        </p:spPr>
      </p:pic>
      <p:sp>
        <p:nvSpPr>
          <p:cNvPr id="48" name="Google Shape;48;p51"/>
          <p:cNvSpPr/>
          <p:nvPr/>
        </p:nvSpPr>
        <p:spPr>
          <a:xfrm>
            <a:off x="12192000" y="-333"/>
            <a:ext cx="12192000" cy="13716000"/>
          </a:xfrm>
          <a:prstGeom prst="rect">
            <a:avLst/>
          </a:prstGeom>
          <a:solidFill>
            <a:schemeClr val="lt2"/>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49" name="Google Shape;49;p51"/>
          <p:cNvSpPr txBox="1"/>
          <p:nvPr>
            <p:ph type="title"/>
          </p:nvPr>
        </p:nvSpPr>
        <p:spPr>
          <a:xfrm>
            <a:off x="708000" y="3288467"/>
            <a:ext cx="10787100" cy="39528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SzPts val="11200"/>
              <a:buFont typeface="Roboto Light"/>
              <a:buNone/>
              <a:defRPr sz="11200">
                <a:latin typeface="Roboto Light"/>
                <a:ea typeface="Roboto Light"/>
                <a:cs typeface="Roboto Light"/>
                <a:sym typeface="Roboto Light"/>
              </a:defRPr>
            </a:lvl1pPr>
            <a:lvl2pPr lvl="1" algn="ctr">
              <a:lnSpc>
                <a:spcPct val="100000"/>
              </a:lnSpc>
              <a:spcBef>
                <a:spcPts val="0"/>
              </a:spcBef>
              <a:spcAft>
                <a:spcPts val="0"/>
              </a:spcAft>
              <a:buSzPts val="11200"/>
              <a:buNone/>
              <a:defRPr sz="11200"/>
            </a:lvl2pPr>
            <a:lvl3pPr lvl="2" algn="ctr">
              <a:lnSpc>
                <a:spcPct val="100000"/>
              </a:lnSpc>
              <a:spcBef>
                <a:spcPts val="0"/>
              </a:spcBef>
              <a:spcAft>
                <a:spcPts val="0"/>
              </a:spcAft>
              <a:buSzPts val="11200"/>
              <a:buNone/>
              <a:defRPr sz="11200"/>
            </a:lvl3pPr>
            <a:lvl4pPr lvl="3" algn="ctr">
              <a:lnSpc>
                <a:spcPct val="100000"/>
              </a:lnSpc>
              <a:spcBef>
                <a:spcPts val="0"/>
              </a:spcBef>
              <a:spcAft>
                <a:spcPts val="0"/>
              </a:spcAft>
              <a:buSzPts val="11200"/>
              <a:buNone/>
              <a:defRPr sz="11200"/>
            </a:lvl4pPr>
            <a:lvl5pPr lvl="4" algn="ctr">
              <a:lnSpc>
                <a:spcPct val="100000"/>
              </a:lnSpc>
              <a:spcBef>
                <a:spcPts val="0"/>
              </a:spcBef>
              <a:spcAft>
                <a:spcPts val="0"/>
              </a:spcAft>
              <a:buSzPts val="11200"/>
              <a:buNone/>
              <a:defRPr sz="11200"/>
            </a:lvl5pPr>
            <a:lvl6pPr lvl="5" algn="ctr">
              <a:lnSpc>
                <a:spcPct val="100000"/>
              </a:lnSpc>
              <a:spcBef>
                <a:spcPts val="0"/>
              </a:spcBef>
              <a:spcAft>
                <a:spcPts val="0"/>
              </a:spcAft>
              <a:buSzPts val="11200"/>
              <a:buNone/>
              <a:defRPr sz="11200"/>
            </a:lvl6pPr>
            <a:lvl7pPr lvl="6" algn="ctr">
              <a:lnSpc>
                <a:spcPct val="100000"/>
              </a:lnSpc>
              <a:spcBef>
                <a:spcPts val="0"/>
              </a:spcBef>
              <a:spcAft>
                <a:spcPts val="0"/>
              </a:spcAft>
              <a:buSzPts val="11200"/>
              <a:buNone/>
              <a:defRPr sz="11200"/>
            </a:lvl7pPr>
            <a:lvl8pPr lvl="7" algn="ctr">
              <a:lnSpc>
                <a:spcPct val="100000"/>
              </a:lnSpc>
              <a:spcBef>
                <a:spcPts val="0"/>
              </a:spcBef>
              <a:spcAft>
                <a:spcPts val="0"/>
              </a:spcAft>
              <a:buSzPts val="11200"/>
              <a:buNone/>
              <a:defRPr sz="11200"/>
            </a:lvl8pPr>
            <a:lvl9pPr lvl="8" algn="ctr">
              <a:lnSpc>
                <a:spcPct val="100000"/>
              </a:lnSpc>
              <a:spcBef>
                <a:spcPts val="0"/>
              </a:spcBef>
              <a:spcAft>
                <a:spcPts val="0"/>
              </a:spcAft>
              <a:buSzPts val="11200"/>
              <a:buNone/>
              <a:defRPr sz="11200"/>
            </a:lvl9pPr>
          </a:lstStyle>
          <a:p/>
        </p:txBody>
      </p:sp>
      <p:sp>
        <p:nvSpPr>
          <p:cNvPr id="50" name="Google Shape;50;p51"/>
          <p:cNvSpPr txBox="1"/>
          <p:nvPr>
            <p:ph idx="1" type="subTitle"/>
          </p:nvPr>
        </p:nvSpPr>
        <p:spPr>
          <a:xfrm>
            <a:off x="708000" y="7474867"/>
            <a:ext cx="10787100" cy="3293700"/>
          </a:xfrm>
          <a:prstGeom prst="rect">
            <a:avLst/>
          </a:prstGeom>
          <a:noFill/>
          <a:ln>
            <a:noFill/>
          </a:ln>
        </p:spPr>
        <p:txBody>
          <a:bodyPr anchorCtr="0" anchor="t" bIns="243800" lIns="243800" spcFirstLastPara="1" rIns="243800" wrap="square" tIns="2438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51" name="Google Shape;51;p51"/>
          <p:cNvSpPr txBox="1"/>
          <p:nvPr>
            <p:ph idx="2"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52" name="Google Shape;52;p51"/>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8" name="Shape 488"/>
        <p:cNvGrpSpPr/>
        <p:nvPr/>
      </p:nvGrpSpPr>
      <p:grpSpPr>
        <a:xfrm>
          <a:off x="0" y="0"/>
          <a:ext cx="0" cy="0"/>
          <a:chOff x="0" y="0"/>
          <a:chExt cx="0" cy="0"/>
        </a:xfrm>
      </p:grpSpPr>
      <p:sp>
        <p:nvSpPr>
          <p:cNvPr id="489" name="Google Shape;489;g21d04a53b81_1_785"/>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0" name="Google Shape;490;g21d04a53b81_1_785"/>
          <p:cNvSpPr txBox="1"/>
          <p:nvPr>
            <p:ph idx="1" type="body"/>
          </p:nvPr>
        </p:nvSpPr>
        <p:spPr>
          <a:xfrm>
            <a:off x="1676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1" name="Google Shape;491;g21d04a53b81_1_785"/>
          <p:cNvSpPr txBox="1"/>
          <p:nvPr>
            <p:ph idx="2" type="body"/>
          </p:nvPr>
        </p:nvSpPr>
        <p:spPr>
          <a:xfrm>
            <a:off x="12344400" y="3651250"/>
            <a:ext cx="10363200" cy="87024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2" name="Google Shape;492;g21d04a53b81_1_785"/>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3" name="Google Shape;493;g21d04a53b81_1_785"/>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494" name="Google Shape;494;g21d04a53b81_1_785"/>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5" name="Shape 495"/>
        <p:cNvGrpSpPr/>
        <p:nvPr/>
      </p:nvGrpSpPr>
      <p:grpSpPr>
        <a:xfrm>
          <a:off x="0" y="0"/>
          <a:ext cx="0" cy="0"/>
          <a:chOff x="0" y="0"/>
          <a:chExt cx="0" cy="0"/>
        </a:xfrm>
      </p:grpSpPr>
      <p:sp>
        <p:nvSpPr>
          <p:cNvPr id="496" name="Google Shape;496;g21d04a53b81_1_792"/>
          <p:cNvSpPr txBox="1"/>
          <p:nvPr>
            <p:ph type="title"/>
          </p:nvPr>
        </p:nvSpPr>
        <p:spPr>
          <a:xfrm>
            <a:off x="1679576"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97" name="Google Shape;497;g21d04a53b81_1_792"/>
          <p:cNvSpPr txBox="1"/>
          <p:nvPr>
            <p:ph idx="1" type="body"/>
          </p:nvPr>
        </p:nvSpPr>
        <p:spPr>
          <a:xfrm>
            <a:off x="1679576" y="3362326"/>
            <a:ext cx="103158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498" name="Google Shape;498;g21d04a53b81_1_792"/>
          <p:cNvSpPr txBox="1"/>
          <p:nvPr>
            <p:ph idx="2" type="body"/>
          </p:nvPr>
        </p:nvSpPr>
        <p:spPr>
          <a:xfrm>
            <a:off x="1679576" y="5010150"/>
            <a:ext cx="103158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499" name="Google Shape;499;g21d04a53b81_1_792"/>
          <p:cNvSpPr txBox="1"/>
          <p:nvPr>
            <p:ph idx="3" type="body"/>
          </p:nvPr>
        </p:nvSpPr>
        <p:spPr>
          <a:xfrm>
            <a:off x="12344400" y="3362326"/>
            <a:ext cx="10366200" cy="1647600"/>
          </a:xfrm>
          <a:prstGeom prst="rect">
            <a:avLst/>
          </a:prstGeom>
          <a:noFill/>
          <a:ln>
            <a:noFill/>
          </a:ln>
        </p:spPr>
        <p:txBody>
          <a:bodyPr anchorCtr="0" anchor="b"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4800"/>
              <a:buNone/>
              <a:defRPr b="1" sz="4800"/>
            </a:lvl1pPr>
            <a:lvl2pPr indent="-228600" lvl="1" marL="914400" rtl="0" algn="l">
              <a:lnSpc>
                <a:spcPct val="90000"/>
              </a:lnSpc>
              <a:spcBef>
                <a:spcPts val="1000"/>
              </a:spcBef>
              <a:spcAft>
                <a:spcPts val="0"/>
              </a:spcAft>
              <a:buClr>
                <a:schemeClr val="dk1"/>
              </a:buClr>
              <a:buSzPts val="4000"/>
              <a:buNone/>
              <a:defRPr b="1" sz="4000"/>
            </a:lvl2pPr>
            <a:lvl3pPr indent="-228600" lvl="2" marL="1371600" rtl="0" algn="l">
              <a:lnSpc>
                <a:spcPct val="90000"/>
              </a:lnSpc>
              <a:spcBef>
                <a:spcPts val="1000"/>
              </a:spcBef>
              <a:spcAft>
                <a:spcPts val="0"/>
              </a:spcAft>
              <a:buClr>
                <a:schemeClr val="dk1"/>
              </a:buClr>
              <a:buSzPts val="3600"/>
              <a:buNone/>
              <a:defRPr b="1" sz="3600"/>
            </a:lvl3pPr>
            <a:lvl4pPr indent="-228600" lvl="3" marL="1828800" rtl="0" algn="l">
              <a:lnSpc>
                <a:spcPct val="90000"/>
              </a:lnSpc>
              <a:spcBef>
                <a:spcPts val="1000"/>
              </a:spcBef>
              <a:spcAft>
                <a:spcPts val="0"/>
              </a:spcAft>
              <a:buClr>
                <a:schemeClr val="dk1"/>
              </a:buClr>
              <a:buSzPts val="3200"/>
              <a:buNone/>
              <a:defRPr b="1" sz="3200"/>
            </a:lvl4pPr>
            <a:lvl5pPr indent="-228600" lvl="4" marL="2286000" rtl="0" algn="l">
              <a:lnSpc>
                <a:spcPct val="90000"/>
              </a:lnSpc>
              <a:spcBef>
                <a:spcPts val="1000"/>
              </a:spcBef>
              <a:spcAft>
                <a:spcPts val="0"/>
              </a:spcAft>
              <a:buClr>
                <a:schemeClr val="dk1"/>
              </a:buClr>
              <a:buSzPts val="3200"/>
              <a:buNone/>
              <a:defRPr b="1" sz="3200"/>
            </a:lvl5pPr>
            <a:lvl6pPr indent="-228600" lvl="5" marL="2743200" rtl="0" algn="l">
              <a:lnSpc>
                <a:spcPct val="90000"/>
              </a:lnSpc>
              <a:spcBef>
                <a:spcPts val="1000"/>
              </a:spcBef>
              <a:spcAft>
                <a:spcPts val="0"/>
              </a:spcAft>
              <a:buClr>
                <a:schemeClr val="dk1"/>
              </a:buClr>
              <a:buSzPts val="3200"/>
              <a:buNone/>
              <a:defRPr b="1" sz="3200"/>
            </a:lvl6pPr>
            <a:lvl7pPr indent="-228600" lvl="6" marL="3200400" rtl="0" algn="l">
              <a:lnSpc>
                <a:spcPct val="90000"/>
              </a:lnSpc>
              <a:spcBef>
                <a:spcPts val="1000"/>
              </a:spcBef>
              <a:spcAft>
                <a:spcPts val="0"/>
              </a:spcAft>
              <a:buClr>
                <a:schemeClr val="dk1"/>
              </a:buClr>
              <a:buSzPts val="3200"/>
              <a:buNone/>
              <a:defRPr b="1" sz="3200"/>
            </a:lvl7pPr>
            <a:lvl8pPr indent="-228600" lvl="7" marL="3657600" rtl="0" algn="l">
              <a:lnSpc>
                <a:spcPct val="90000"/>
              </a:lnSpc>
              <a:spcBef>
                <a:spcPts val="1000"/>
              </a:spcBef>
              <a:spcAft>
                <a:spcPts val="0"/>
              </a:spcAft>
              <a:buClr>
                <a:schemeClr val="dk1"/>
              </a:buClr>
              <a:buSzPts val="3200"/>
              <a:buNone/>
              <a:defRPr b="1" sz="3200"/>
            </a:lvl8pPr>
            <a:lvl9pPr indent="-228600" lvl="8" marL="4114800" rtl="0" algn="l">
              <a:lnSpc>
                <a:spcPct val="90000"/>
              </a:lnSpc>
              <a:spcBef>
                <a:spcPts val="1000"/>
              </a:spcBef>
              <a:spcAft>
                <a:spcPts val="0"/>
              </a:spcAft>
              <a:buClr>
                <a:schemeClr val="dk1"/>
              </a:buClr>
              <a:buSzPts val="3200"/>
              <a:buNone/>
              <a:defRPr b="1" sz="3200"/>
            </a:lvl9pPr>
          </a:lstStyle>
          <a:p/>
        </p:txBody>
      </p:sp>
      <p:sp>
        <p:nvSpPr>
          <p:cNvPr id="500" name="Google Shape;500;g21d04a53b81_1_792"/>
          <p:cNvSpPr txBox="1"/>
          <p:nvPr>
            <p:ph idx="4" type="body"/>
          </p:nvPr>
        </p:nvSpPr>
        <p:spPr>
          <a:xfrm>
            <a:off x="12344400" y="5010150"/>
            <a:ext cx="10366200" cy="7369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01" name="Google Shape;501;g21d04a53b81_1_792"/>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2" name="Google Shape;502;g21d04a53b81_1_792"/>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3" name="Google Shape;503;g21d04a53b81_1_792"/>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4" name="Shape 504"/>
        <p:cNvGrpSpPr/>
        <p:nvPr/>
      </p:nvGrpSpPr>
      <p:grpSpPr>
        <a:xfrm>
          <a:off x="0" y="0"/>
          <a:ext cx="0" cy="0"/>
          <a:chOff x="0" y="0"/>
          <a:chExt cx="0" cy="0"/>
        </a:xfrm>
      </p:grpSpPr>
      <p:sp>
        <p:nvSpPr>
          <p:cNvPr id="505" name="Google Shape;505;g21d04a53b81_1_80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06" name="Google Shape;506;g21d04a53b81_1_80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7" name="Google Shape;507;g21d04a53b81_1_80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08" name="Google Shape;508;g21d04a53b81_1_80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9" name="Shape 509"/>
        <p:cNvGrpSpPr/>
        <p:nvPr/>
      </p:nvGrpSpPr>
      <p:grpSpPr>
        <a:xfrm>
          <a:off x="0" y="0"/>
          <a:ext cx="0" cy="0"/>
          <a:chOff x="0" y="0"/>
          <a:chExt cx="0" cy="0"/>
        </a:xfrm>
      </p:grpSpPr>
      <p:sp>
        <p:nvSpPr>
          <p:cNvPr id="510" name="Google Shape;510;g21d04a53b81_1_806"/>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1" name="Google Shape;511;g21d04a53b81_1_806"/>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2" name="Google Shape;512;g21d04a53b81_1_806"/>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13" name="Shape 513"/>
        <p:cNvGrpSpPr/>
        <p:nvPr/>
      </p:nvGrpSpPr>
      <p:grpSpPr>
        <a:xfrm>
          <a:off x="0" y="0"/>
          <a:ext cx="0" cy="0"/>
          <a:chOff x="0" y="0"/>
          <a:chExt cx="0" cy="0"/>
        </a:xfrm>
      </p:grpSpPr>
      <p:sp>
        <p:nvSpPr>
          <p:cNvPr id="514" name="Google Shape;514;g21d04a53b81_1_810"/>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15" name="Google Shape;515;g21d04a53b81_1_810"/>
          <p:cNvSpPr txBox="1"/>
          <p:nvPr>
            <p:ph idx="1" type="body"/>
          </p:nvPr>
        </p:nvSpPr>
        <p:spPr>
          <a:xfrm>
            <a:off x="10366376" y="1974850"/>
            <a:ext cx="12344400" cy="9747000"/>
          </a:xfrm>
          <a:prstGeom prst="rect">
            <a:avLst/>
          </a:prstGeom>
          <a:noFill/>
          <a:ln>
            <a:noFill/>
          </a:ln>
        </p:spPr>
        <p:txBody>
          <a:bodyPr anchorCtr="0" anchor="t" bIns="91400" lIns="182850" spcFirstLastPara="1" rIns="182850" wrap="square" tIns="91400">
            <a:normAutofit/>
          </a:bodyPr>
          <a:lstStyle>
            <a:lvl1pPr indent="-635000" lvl="0" marL="457200" rtl="0" algn="l">
              <a:lnSpc>
                <a:spcPct val="90000"/>
              </a:lnSpc>
              <a:spcBef>
                <a:spcPts val="2000"/>
              </a:spcBef>
              <a:spcAft>
                <a:spcPts val="0"/>
              </a:spcAft>
              <a:buClr>
                <a:schemeClr val="dk1"/>
              </a:buClr>
              <a:buSzPts val="6400"/>
              <a:buChar char="•"/>
              <a:defRPr sz="6400"/>
            </a:lvl1pPr>
            <a:lvl2pPr indent="-584200" lvl="1" marL="914400" rtl="0" algn="l">
              <a:lnSpc>
                <a:spcPct val="90000"/>
              </a:lnSpc>
              <a:spcBef>
                <a:spcPts val="1000"/>
              </a:spcBef>
              <a:spcAft>
                <a:spcPts val="0"/>
              </a:spcAft>
              <a:buClr>
                <a:schemeClr val="dk1"/>
              </a:buClr>
              <a:buSzPts val="5600"/>
              <a:buChar char="•"/>
              <a:defRPr sz="5600"/>
            </a:lvl2pPr>
            <a:lvl3pPr indent="-533400" lvl="2" marL="1371600" rtl="0" algn="l">
              <a:lnSpc>
                <a:spcPct val="90000"/>
              </a:lnSpc>
              <a:spcBef>
                <a:spcPts val="1000"/>
              </a:spcBef>
              <a:spcAft>
                <a:spcPts val="0"/>
              </a:spcAft>
              <a:buClr>
                <a:schemeClr val="dk1"/>
              </a:buClr>
              <a:buSzPts val="4800"/>
              <a:buChar char="•"/>
              <a:defRPr sz="4800"/>
            </a:lvl3pPr>
            <a:lvl4pPr indent="-482600" lvl="3" marL="1828800" rtl="0" algn="l">
              <a:lnSpc>
                <a:spcPct val="90000"/>
              </a:lnSpc>
              <a:spcBef>
                <a:spcPts val="1000"/>
              </a:spcBef>
              <a:spcAft>
                <a:spcPts val="0"/>
              </a:spcAft>
              <a:buClr>
                <a:schemeClr val="dk1"/>
              </a:buClr>
              <a:buSzPts val="4000"/>
              <a:buChar char="•"/>
              <a:defRPr sz="4000"/>
            </a:lvl4pPr>
            <a:lvl5pPr indent="-482600" lvl="4" marL="2286000" rtl="0" algn="l">
              <a:lnSpc>
                <a:spcPct val="90000"/>
              </a:lnSpc>
              <a:spcBef>
                <a:spcPts val="1000"/>
              </a:spcBef>
              <a:spcAft>
                <a:spcPts val="0"/>
              </a:spcAft>
              <a:buClr>
                <a:schemeClr val="dk1"/>
              </a:buClr>
              <a:buSzPts val="4000"/>
              <a:buChar char="•"/>
              <a:defRPr sz="4000"/>
            </a:lvl5pPr>
            <a:lvl6pPr indent="-482600" lvl="5" marL="2743200" rtl="0" algn="l">
              <a:lnSpc>
                <a:spcPct val="90000"/>
              </a:lnSpc>
              <a:spcBef>
                <a:spcPts val="1000"/>
              </a:spcBef>
              <a:spcAft>
                <a:spcPts val="0"/>
              </a:spcAft>
              <a:buClr>
                <a:schemeClr val="dk1"/>
              </a:buClr>
              <a:buSzPts val="4000"/>
              <a:buChar char="•"/>
              <a:defRPr sz="4000"/>
            </a:lvl6pPr>
            <a:lvl7pPr indent="-482600" lvl="6" marL="3200400" rtl="0" algn="l">
              <a:lnSpc>
                <a:spcPct val="90000"/>
              </a:lnSpc>
              <a:spcBef>
                <a:spcPts val="1000"/>
              </a:spcBef>
              <a:spcAft>
                <a:spcPts val="0"/>
              </a:spcAft>
              <a:buClr>
                <a:schemeClr val="dk1"/>
              </a:buClr>
              <a:buSzPts val="4000"/>
              <a:buChar char="•"/>
              <a:defRPr sz="4000"/>
            </a:lvl7pPr>
            <a:lvl8pPr indent="-482600" lvl="7" marL="3657600" rtl="0" algn="l">
              <a:lnSpc>
                <a:spcPct val="90000"/>
              </a:lnSpc>
              <a:spcBef>
                <a:spcPts val="1000"/>
              </a:spcBef>
              <a:spcAft>
                <a:spcPts val="0"/>
              </a:spcAft>
              <a:buClr>
                <a:schemeClr val="dk1"/>
              </a:buClr>
              <a:buSzPts val="4000"/>
              <a:buChar char="•"/>
              <a:defRPr sz="4000"/>
            </a:lvl8pPr>
            <a:lvl9pPr indent="-482600" lvl="8" marL="4114800" rtl="0" algn="l">
              <a:lnSpc>
                <a:spcPct val="90000"/>
              </a:lnSpc>
              <a:spcBef>
                <a:spcPts val="1000"/>
              </a:spcBef>
              <a:spcAft>
                <a:spcPts val="0"/>
              </a:spcAft>
              <a:buClr>
                <a:schemeClr val="dk1"/>
              </a:buClr>
              <a:buSzPts val="4000"/>
              <a:buChar char="•"/>
              <a:defRPr sz="4000"/>
            </a:lvl9pPr>
          </a:lstStyle>
          <a:p/>
        </p:txBody>
      </p:sp>
      <p:sp>
        <p:nvSpPr>
          <p:cNvPr id="516" name="Google Shape;516;g21d04a53b81_1_810"/>
          <p:cNvSpPr txBox="1"/>
          <p:nvPr>
            <p:ph idx="2"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17" name="Google Shape;517;g21d04a53b81_1_81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8" name="Google Shape;518;g21d04a53b81_1_81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19" name="Google Shape;519;g21d04a53b81_1_81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20" name="Shape 520"/>
        <p:cNvGrpSpPr/>
        <p:nvPr/>
      </p:nvGrpSpPr>
      <p:grpSpPr>
        <a:xfrm>
          <a:off x="0" y="0"/>
          <a:ext cx="0" cy="0"/>
          <a:chOff x="0" y="0"/>
          <a:chExt cx="0" cy="0"/>
        </a:xfrm>
      </p:grpSpPr>
      <p:sp>
        <p:nvSpPr>
          <p:cNvPr id="521" name="Google Shape;521;g21d04a53b81_1_817"/>
          <p:cNvSpPr txBox="1"/>
          <p:nvPr>
            <p:ph type="title"/>
          </p:nvPr>
        </p:nvSpPr>
        <p:spPr>
          <a:xfrm>
            <a:off x="1679576" y="914400"/>
            <a:ext cx="7864200" cy="3200400"/>
          </a:xfrm>
          <a:prstGeom prst="rect">
            <a:avLst/>
          </a:prstGeom>
          <a:noFill/>
          <a:ln>
            <a:noFill/>
          </a:ln>
        </p:spPr>
        <p:txBody>
          <a:bodyPr anchorCtr="0" anchor="b" bIns="91400" lIns="182850" spcFirstLastPara="1" rIns="182850" wrap="square" tIns="91400">
            <a:normAutofit/>
          </a:bodyPr>
          <a:lstStyle>
            <a:lvl1pPr lvl="0" rtl="0" algn="l">
              <a:lnSpc>
                <a:spcPct val="90000"/>
              </a:lnSpc>
              <a:spcBef>
                <a:spcPts val="0"/>
              </a:spcBef>
              <a:spcAft>
                <a:spcPts val="0"/>
              </a:spcAft>
              <a:buClr>
                <a:schemeClr val="dk1"/>
              </a:buClr>
              <a:buSzPts val="6400"/>
              <a:buFont typeface="Calibri"/>
              <a:buNone/>
              <a:defRPr sz="64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2" name="Google Shape;522;g21d04a53b81_1_817"/>
          <p:cNvSpPr/>
          <p:nvPr>
            <p:ph idx="2" type="pic"/>
          </p:nvPr>
        </p:nvSpPr>
        <p:spPr>
          <a:xfrm>
            <a:off x="10366376" y="1974850"/>
            <a:ext cx="12344400" cy="9747000"/>
          </a:xfrm>
          <a:prstGeom prst="rect">
            <a:avLst/>
          </a:prstGeom>
          <a:noFill/>
          <a:ln>
            <a:noFill/>
          </a:ln>
        </p:spPr>
      </p:sp>
      <p:sp>
        <p:nvSpPr>
          <p:cNvPr id="523" name="Google Shape;523;g21d04a53b81_1_817"/>
          <p:cNvSpPr txBox="1"/>
          <p:nvPr>
            <p:ph idx="1" type="body"/>
          </p:nvPr>
        </p:nvSpPr>
        <p:spPr>
          <a:xfrm>
            <a:off x="1679576" y="4114800"/>
            <a:ext cx="7864200" cy="7623000"/>
          </a:xfrm>
          <a:prstGeom prst="rect">
            <a:avLst/>
          </a:prstGeom>
          <a:noFill/>
          <a:ln>
            <a:noFill/>
          </a:ln>
        </p:spPr>
        <p:txBody>
          <a:bodyPr anchorCtr="0" anchor="t" bIns="91400" lIns="182850" spcFirstLastPara="1" rIns="182850" wrap="square" tIns="91400">
            <a:normAutofit/>
          </a:bodyPr>
          <a:lstStyle>
            <a:lvl1pPr indent="-228600" lvl="0" marL="457200" rtl="0" algn="l">
              <a:lnSpc>
                <a:spcPct val="90000"/>
              </a:lnSpc>
              <a:spcBef>
                <a:spcPts val="2000"/>
              </a:spcBef>
              <a:spcAft>
                <a:spcPts val="0"/>
              </a:spcAft>
              <a:buClr>
                <a:schemeClr val="dk1"/>
              </a:buClr>
              <a:buSzPts val="3200"/>
              <a:buNone/>
              <a:defRPr sz="3200"/>
            </a:lvl1pPr>
            <a:lvl2pPr indent="-228600" lvl="1" marL="914400" rtl="0" algn="l">
              <a:lnSpc>
                <a:spcPct val="90000"/>
              </a:lnSpc>
              <a:spcBef>
                <a:spcPts val="1000"/>
              </a:spcBef>
              <a:spcAft>
                <a:spcPts val="0"/>
              </a:spcAft>
              <a:buClr>
                <a:schemeClr val="dk1"/>
              </a:buClr>
              <a:buSzPts val="2800"/>
              <a:buNone/>
              <a:defRPr sz="2800"/>
            </a:lvl2pPr>
            <a:lvl3pPr indent="-228600" lvl="2" marL="1371600" rtl="0" algn="l">
              <a:lnSpc>
                <a:spcPct val="90000"/>
              </a:lnSpc>
              <a:spcBef>
                <a:spcPts val="1000"/>
              </a:spcBef>
              <a:spcAft>
                <a:spcPts val="0"/>
              </a:spcAft>
              <a:buClr>
                <a:schemeClr val="dk1"/>
              </a:buClr>
              <a:buSzPts val="2400"/>
              <a:buNone/>
              <a:defRPr sz="2400"/>
            </a:lvl3pPr>
            <a:lvl4pPr indent="-228600" lvl="3" marL="1828800" rtl="0" algn="l">
              <a:lnSpc>
                <a:spcPct val="90000"/>
              </a:lnSpc>
              <a:spcBef>
                <a:spcPts val="1000"/>
              </a:spcBef>
              <a:spcAft>
                <a:spcPts val="0"/>
              </a:spcAft>
              <a:buClr>
                <a:schemeClr val="dk1"/>
              </a:buClr>
              <a:buSzPts val="2000"/>
              <a:buNone/>
              <a:defRPr sz="2000"/>
            </a:lvl4pPr>
            <a:lvl5pPr indent="-228600" lvl="4" marL="2286000" rtl="0" algn="l">
              <a:lnSpc>
                <a:spcPct val="90000"/>
              </a:lnSpc>
              <a:spcBef>
                <a:spcPts val="1000"/>
              </a:spcBef>
              <a:spcAft>
                <a:spcPts val="0"/>
              </a:spcAft>
              <a:buClr>
                <a:schemeClr val="dk1"/>
              </a:buClr>
              <a:buSzPts val="2000"/>
              <a:buNone/>
              <a:defRPr sz="2000"/>
            </a:lvl5pPr>
            <a:lvl6pPr indent="-228600" lvl="5" marL="2743200" rtl="0" algn="l">
              <a:lnSpc>
                <a:spcPct val="90000"/>
              </a:lnSpc>
              <a:spcBef>
                <a:spcPts val="1000"/>
              </a:spcBef>
              <a:spcAft>
                <a:spcPts val="0"/>
              </a:spcAft>
              <a:buClr>
                <a:schemeClr val="dk1"/>
              </a:buClr>
              <a:buSzPts val="2000"/>
              <a:buNone/>
              <a:defRPr sz="2000"/>
            </a:lvl6pPr>
            <a:lvl7pPr indent="-228600" lvl="6" marL="3200400" rtl="0" algn="l">
              <a:lnSpc>
                <a:spcPct val="90000"/>
              </a:lnSpc>
              <a:spcBef>
                <a:spcPts val="1000"/>
              </a:spcBef>
              <a:spcAft>
                <a:spcPts val="0"/>
              </a:spcAft>
              <a:buClr>
                <a:schemeClr val="dk1"/>
              </a:buClr>
              <a:buSzPts val="2000"/>
              <a:buNone/>
              <a:defRPr sz="2000"/>
            </a:lvl7pPr>
            <a:lvl8pPr indent="-228600" lvl="7" marL="3657600" rtl="0" algn="l">
              <a:lnSpc>
                <a:spcPct val="90000"/>
              </a:lnSpc>
              <a:spcBef>
                <a:spcPts val="1000"/>
              </a:spcBef>
              <a:spcAft>
                <a:spcPts val="0"/>
              </a:spcAft>
              <a:buClr>
                <a:schemeClr val="dk1"/>
              </a:buClr>
              <a:buSzPts val="2000"/>
              <a:buNone/>
              <a:defRPr sz="2000"/>
            </a:lvl8pPr>
            <a:lvl9pPr indent="-228600" lvl="8" marL="4114800" rtl="0" algn="l">
              <a:lnSpc>
                <a:spcPct val="90000"/>
              </a:lnSpc>
              <a:spcBef>
                <a:spcPts val="1000"/>
              </a:spcBef>
              <a:spcAft>
                <a:spcPts val="0"/>
              </a:spcAft>
              <a:buClr>
                <a:schemeClr val="dk1"/>
              </a:buClr>
              <a:buSzPts val="2000"/>
              <a:buNone/>
              <a:defRPr sz="2000"/>
            </a:lvl9pPr>
          </a:lstStyle>
          <a:p/>
        </p:txBody>
      </p:sp>
      <p:sp>
        <p:nvSpPr>
          <p:cNvPr id="524" name="Google Shape;524;g21d04a53b81_1_81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5" name="Google Shape;525;g21d04a53b81_1_81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26" name="Google Shape;526;g21d04a53b81_1_81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27" name="Shape 527"/>
        <p:cNvGrpSpPr/>
        <p:nvPr/>
      </p:nvGrpSpPr>
      <p:grpSpPr>
        <a:xfrm>
          <a:off x="0" y="0"/>
          <a:ext cx="0" cy="0"/>
          <a:chOff x="0" y="0"/>
          <a:chExt cx="0" cy="0"/>
        </a:xfrm>
      </p:grpSpPr>
      <p:sp>
        <p:nvSpPr>
          <p:cNvPr id="528" name="Google Shape;528;g21d04a53b81_1_82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29" name="Google Shape;529;g21d04a53b81_1_824"/>
          <p:cNvSpPr txBox="1"/>
          <p:nvPr>
            <p:ph idx="1" type="body"/>
          </p:nvPr>
        </p:nvSpPr>
        <p:spPr>
          <a:xfrm rot="5400000">
            <a:off x="7840800" y="-2513150"/>
            <a:ext cx="8702400" cy="210312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30" name="Google Shape;530;g21d04a53b81_1_82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1" name="Google Shape;531;g21d04a53b81_1_82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2" name="Google Shape;532;g21d04a53b81_1_82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33" name="Shape 533"/>
        <p:cNvGrpSpPr/>
        <p:nvPr/>
      </p:nvGrpSpPr>
      <p:grpSpPr>
        <a:xfrm>
          <a:off x="0" y="0"/>
          <a:ext cx="0" cy="0"/>
          <a:chOff x="0" y="0"/>
          <a:chExt cx="0" cy="0"/>
        </a:xfrm>
      </p:grpSpPr>
      <p:sp>
        <p:nvSpPr>
          <p:cNvPr id="534" name="Google Shape;534;g21d04a53b81_1_830"/>
          <p:cNvSpPr txBox="1"/>
          <p:nvPr>
            <p:ph type="title"/>
          </p:nvPr>
        </p:nvSpPr>
        <p:spPr>
          <a:xfrm rot="5400000">
            <a:off x="14266800" y="3913250"/>
            <a:ext cx="11623800" cy="52578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535" name="Google Shape;535;g21d04a53b81_1_830"/>
          <p:cNvSpPr txBox="1"/>
          <p:nvPr>
            <p:ph idx="1" type="body"/>
          </p:nvPr>
        </p:nvSpPr>
        <p:spPr>
          <a:xfrm rot="5400000">
            <a:off x="3598800" y="-1192150"/>
            <a:ext cx="11623800" cy="15468600"/>
          </a:xfrm>
          <a:prstGeom prst="rect">
            <a:avLst/>
          </a:prstGeom>
          <a:noFill/>
          <a:ln>
            <a:noFill/>
          </a:ln>
        </p:spPr>
        <p:txBody>
          <a:bodyPr anchorCtr="0" anchor="t" bIns="91400" lIns="182850" spcFirstLastPara="1" rIns="182850" wrap="square" tIns="91400">
            <a:normAutofit/>
          </a:bodyPr>
          <a:lstStyle>
            <a:lvl1pPr indent="-457200" lvl="0" marL="457200" rtl="0" algn="l">
              <a:lnSpc>
                <a:spcPct val="90000"/>
              </a:lnSpc>
              <a:spcBef>
                <a:spcPts val="2000"/>
              </a:spcBef>
              <a:spcAft>
                <a:spcPts val="0"/>
              </a:spcAft>
              <a:buClr>
                <a:schemeClr val="dk1"/>
              </a:buClr>
              <a:buSzPts val="3600"/>
              <a:buChar char="•"/>
              <a:defRPr/>
            </a:lvl1pPr>
            <a:lvl2pPr indent="-457200" lvl="1" marL="914400" rtl="0" algn="l">
              <a:lnSpc>
                <a:spcPct val="90000"/>
              </a:lnSpc>
              <a:spcBef>
                <a:spcPts val="1000"/>
              </a:spcBef>
              <a:spcAft>
                <a:spcPts val="0"/>
              </a:spcAft>
              <a:buClr>
                <a:schemeClr val="dk1"/>
              </a:buClr>
              <a:buSzPts val="3600"/>
              <a:buChar char="•"/>
              <a:defRPr/>
            </a:lvl2pPr>
            <a:lvl3pPr indent="-457200" lvl="2" marL="1371600" rtl="0" algn="l">
              <a:lnSpc>
                <a:spcPct val="90000"/>
              </a:lnSpc>
              <a:spcBef>
                <a:spcPts val="1000"/>
              </a:spcBef>
              <a:spcAft>
                <a:spcPts val="0"/>
              </a:spcAft>
              <a:buClr>
                <a:schemeClr val="dk1"/>
              </a:buClr>
              <a:buSzPts val="3600"/>
              <a:buChar char="•"/>
              <a:defRPr/>
            </a:lvl3pPr>
            <a:lvl4pPr indent="-457200" lvl="3" marL="1828800" rtl="0" algn="l">
              <a:lnSpc>
                <a:spcPct val="90000"/>
              </a:lnSpc>
              <a:spcBef>
                <a:spcPts val="1000"/>
              </a:spcBef>
              <a:spcAft>
                <a:spcPts val="0"/>
              </a:spcAft>
              <a:buClr>
                <a:schemeClr val="dk1"/>
              </a:buClr>
              <a:buSzPts val="3600"/>
              <a:buChar char="•"/>
              <a:defRPr/>
            </a:lvl4pPr>
            <a:lvl5pPr indent="-457200" lvl="4" marL="2286000" rtl="0" algn="l">
              <a:lnSpc>
                <a:spcPct val="90000"/>
              </a:lnSpc>
              <a:spcBef>
                <a:spcPts val="1000"/>
              </a:spcBef>
              <a:spcAft>
                <a:spcPts val="0"/>
              </a:spcAft>
              <a:buClr>
                <a:schemeClr val="dk1"/>
              </a:buClr>
              <a:buSzPts val="3600"/>
              <a:buChar char="•"/>
              <a:defRPr/>
            </a:lvl5pPr>
            <a:lvl6pPr indent="-457200" lvl="5" marL="2743200" rtl="0" algn="l">
              <a:lnSpc>
                <a:spcPct val="90000"/>
              </a:lnSpc>
              <a:spcBef>
                <a:spcPts val="1000"/>
              </a:spcBef>
              <a:spcAft>
                <a:spcPts val="0"/>
              </a:spcAft>
              <a:buClr>
                <a:schemeClr val="dk1"/>
              </a:buClr>
              <a:buSzPts val="3600"/>
              <a:buChar char="•"/>
              <a:defRPr/>
            </a:lvl6pPr>
            <a:lvl7pPr indent="-457200" lvl="6" marL="3200400" rtl="0" algn="l">
              <a:lnSpc>
                <a:spcPct val="90000"/>
              </a:lnSpc>
              <a:spcBef>
                <a:spcPts val="1000"/>
              </a:spcBef>
              <a:spcAft>
                <a:spcPts val="0"/>
              </a:spcAft>
              <a:buClr>
                <a:schemeClr val="dk1"/>
              </a:buClr>
              <a:buSzPts val="3600"/>
              <a:buChar char="•"/>
              <a:defRPr/>
            </a:lvl7pPr>
            <a:lvl8pPr indent="-457200" lvl="7" marL="3657600" rtl="0" algn="l">
              <a:lnSpc>
                <a:spcPct val="90000"/>
              </a:lnSpc>
              <a:spcBef>
                <a:spcPts val="1000"/>
              </a:spcBef>
              <a:spcAft>
                <a:spcPts val="0"/>
              </a:spcAft>
              <a:buClr>
                <a:schemeClr val="dk1"/>
              </a:buClr>
              <a:buSzPts val="3600"/>
              <a:buChar char="•"/>
              <a:defRPr/>
            </a:lvl8pPr>
            <a:lvl9pPr indent="-457200" lvl="8" marL="4114800" rtl="0" algn="l">
              <a:lnSpc>
                <a:spcPct val="90000"/>
              </a:lnSpc>
              <a:spcBef>
                <a:spcPts val="1000"/>
              </a:spcBef>
              <a:spcAft>
                <a:spcPts val="0"/>
              </a:spcAft>
              <a:buClr>
                <a:schemeClr val="dk1"/>
              </a:buClr>
              <a:buSzPts val="3600"/>
              <a:buChar char="•"/>
              <a:defRPr/>
            </a:lvl9pPr>
          </a:lstStyle>
          <a:p/>
        </p:txBody>
      </p:sp>
      <p:sp>
        <p:nvSpPr>
          <p:cNvPr id="536" name="Google Shape;536;g21d04a53b81_1_830"/>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7" name="Google Shape;537;g21d04a53b81_1_830"/>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8" name="Google Shape;538;g21d04a53b81_1_830"/>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noFill/>
      </p:bgPr>
    </p:bg>
    <p:spTree>
      <p:nvGrpSpPr>
        <p:cNvPr id="539" name="Shape 539"/>
        <p:cNvGrpSpPr/>
        <p:nvPr/>
      </p:nvGrpSpPr>
      <p:grpSpPr>
        <a:xfrm>
          <a:off x="0" y="0"/>
          <a:ext cx="0" cy="0"/>
          <a:chOff x="0" y="0"/>
          <a:chExt cx="0" cy="0"/>
        </a:xfrm>
      </p:grpSpPr>
      <p:sp>
        <p:nvSpPr>
          <p:cNvPr id="540" name="Google Shape;540;g21d04a53b81_1_836"/>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a:buNone/>
              <a:defRPr sz="9600">
                <a:solidFill>
                  <a:srgbClr val="CF3339"/>
                </a:solidFill>
                <a:latin typeface="Roboto"/>
                <a:ea typeface="Roboto"/>
                <a:cs typeface="Roboto"/>
                <a:sym typeface="Roboto"/>
              </a:defRPr>
            </a:lvl1pPr>
            <a:lvl2pPr lvl="1" rtl="0" algn="ctr">
              <a:lnSpc>
                <a:spcPct val="100000"/>
              </a:lnSpc>
              <a:spcBef>
                <a:spcPts val="0"/>
              </a:spcBef>
              <a:spcAft>
                <a:spcPts val="0"/>
              </a:spcAft>
              <a:buSzPts val="9600"/>
              <a:buFont typeface="Roboto"/>
              <a:buNone/>
              <a:defRPr sz="9600">
                <a:latin typeface="Roboto"/>
                <a:ea typeface="Roboto"/>
                <a:cs typeface="Roboto"/>
                <a:sym typeface="Roboto"/>
              </a:defRPr>
            </a:lvl2pPr>
            <a:lvl3pPr lvl="2" rtl="0" algn="ctr">
              <a:lnSpc>
                <a:spcPct val="100000"/>
              </a:lnSpc>
              <a:spcBef>
                <a:spcPts val="0"/>
              </a:spcBef>
              <a:spcAft>
                <a:spcPts val="0"/>
              </a:spcAft>
              <a:buSzPts val="9600"/>
              <a:buFont typeface="Roboto"/>
              <a:buNone/>
              <a:defRPr sz="9600">
                <a:latin typeface="Roboto"/>
                <a:ea typeface="Roboto"/>
                <a:cs typeface="Roboto"/>
                <a:sym typeface="Roboto"/>
              </a:defRPr>
            </a:lvl3pPr>
            <a:lvl4pPr lvl="3" rtl="0" algn="ctr">
              <a:lnSpc>
                <a:spcPct val="100000"/>
              </a:lnSpc>
              <a:spcBef>
                <a:spcPts val="0"/>
              </a:spcBef>
              <a:spcAft>
                <a:spcPts val="0"/>
              </a:spcAft>
              <a:buSzPts val="9600"/>
              <a:buFont typeface="Roboto"/>
              <a:buNone/>
              <a:defRPr sz="9600">
                <a:latin typeface="Roboto"/>
                <a:ea typeface="Roboto"/>
                <a:cs typeface="Roboto"/>
                <a:sym typeface="Roboto"/>
              </a:defRPr>
            </a:lvl4pPr>
            <a:lvl5pPr lvl="4" rtl="0" algn="ctr">
              <a:lnSpc>
                <a:spcPct val="100000"/>
              </a:lnSpc>
              <a:spcBef>
                <a:spcPts val="0"/>
              </a:spcBef>
              <a:spcAft>
                <a:spcPts val="0"/>
              </a:spcAft>
              <a:buSzPts val="9600"/>
              <a:buFont typeface="Roboto"/>
              <a:buNone/>
              <a:defRPr sz="9600">
                <a:latin typeface="Roboto"/>
                <a:ea typeface="Roboto"/>
                <a:cs typeface="Roboto"/>
                <a:sym typeface="Roboto"/>
              </a:defRPr>
            </a:lvl5pPr>
            <a:lvl6pPr lvl="5" rtl="0" algn="ctr">
              <a:lnSpc>
                <a:spcPct val="100000"/>
              </a:lnSpc>
              <a:spcBef>
                <a:spcPts val="0"/>
              </a:spcBef>
              <a:spcAft>
                <a:spcPts val="0"/>
              </a:spcAft>
              <a:buSzPts val="9600"/>
              <a:buFont typeface="Roboto"/>
              <a:buNone/>
              <a:defRPr sz="9600">
                <a:latin typeface="Roboto"/>
                <a:ea typeface="Roboto"/>
                <a:cs typeface="Roboto"/>
                <a:sym typeface="Roboto"/>
              </a:defRPr>
            </a:lvl6pPr>
            <a:lvl7pPr lvl="6" rtl="0" algn="ctr">
              <a:lnSpc>
                <a:spcPct val="100000"/>
              </a:lnSpc>
              <a:spcBef>
                <a:spcPts val="0"/>
              </a:spcBef>
              <a:spcAft>
                <a:spcPts val="0"/>
              </a:spcAft>
              <a:buSzPts val="9600"/>
              <a:buFont typeface="Roboto"/>
              <a:buNone/>
              <a:defRPr sz="9600">
                <a:latin typeface="Roboto"/>
                <a:ea typeface="Roboto"/>
                <a:cs typeface="Roboto"/>
                <a:sym typeface="Roboto"/>
              </a:defRPr>
            </a:lvl7pPr>
            <a:lvl8pPr lvl="7" rtl="0" algn="ctr">
              <a:lnSpc>
                <a:spcPct val="100000"/>
              </a:lnSpc>
              <a:spcBef>
                <a:spcPts val="0"/>
              </a:spcBef>
              <a:spcAft>
                <a:spcPts val="0"/>
              </a:spcAft>
              <a:buSzPts val="9600"/>
              <a:buFont typeface="Roboto"/>
              <a:buNone/>
              <a:defRPr sz="9600">
                <a:latin typeface="Roboto"/>
                <a:ea typeface="Roboto"/>
                <a:cs typeface="Roboto"/>
                <a:sym typeface="Roboto"/>
              </a:defRPr>
            </a:lvl8pPr>
            <a:lvl9pPr lvl="8" rtl="0" algn="ctr">
              <a:lnSpc>
                <a:spcPct val="100000"/>
              </a:lnSpc>
              <a:spcBef>
                <a:spcPts val="0"/>
              </a:spcBef>
              <a:spcAft>
                <a:spcPts val="0"/>
              </a:spcAft>
              <a:buSzPts val="9600"/>
              <a:buFont typeface="Roboto"/>
              <a:buNone/>
              <a:defRPr sz="9600">
                <a:latin typeface="Roboto"/>
                <a:ea typeface="Roboto"/>
                <a:cs typeface="Roboto"/>
                <a:sym typeface="Roboto"/>
              </a:defRPr>
            </a:lvl9pPr>
          </a:lstStyle>
          <a:p/>
        </p:txBody>
      </p:sp>
      <p:sp>
        <p:nvSpPr>
          <p:cNvPr id="541" name="Google Shape;541;g21d04a53b81_1_83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42" name="Google Shape;542;g21d04a53b81_1_836"/>
          <p:cNvPicPr preferRelativeResize="0"/>
          <p:nvPr/>
        </p:nvPicPr>
        <p:blipFill rotWithShape="1">
          <a:blip r:embed="rId2">
            <a:alphaModFix amt="50000"/>
          </a:blip>
          <a:srcRect b="61684" l="0" r="76053" t="0"/>
          <a:stretch/>
        </p:blipFill>
        <p:spPr>
          <a:xfrm>
            <a:off x="-52667" y="-29733"/>
            <a:ext cx="5839135" cy="5277933"/>
          </a:xfrm>
          <a:prstGeom prst="rect">
            <a:avLst/>
          </a:prstGeom>
          <a:noFill/>
          <a:ln>
            <a:noFill/>
          </a:ln>
        </p:spPr>
      </p:pic>
      <p:pic>
        <p:nvPicPr>
          <p:cNvPr id="543" name="Google Shape;543;g21d04a53b81_1_836"/>
          <p:cNvPicPr preferRelativeResize="0"/>
          <p:nvPr/>
        </p:nvPicPr>
        <p:blipFill rotWithShape="1">
          <a:blip r:embed="rId3">
            <a:alphaModFix/>
          </a:blip>
          <a:srcRect b="0" l="0" r="0" t="0"/>
          <a:stretch/>
        </p:blipFill>
        <p:spPr>
          <a:xfrm>
            <a:off x="279197" y="12433077"/>
            <a:ext cx="2549907" cy="1053970"/>
          </a:xfrm>
          <a:prstGeom prst="rect">
            <a:avLst/>
          </a:prstGeom>
          <a:noFill/>
          <a:ln>
            <a:noFill/>
          </a:ln>
        </p:spPr>
      </p:pic>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44" name="Shape 544"/>
        <p:cNvGrpSpPr/>
        <p:nvPr/>
      </p:nvGrpSpPr>
      <p:grpSpPr>
        <a:xfrm>
          <a:off x="0" y="0"/>
          <a:ext cx="0" cy="0"/>
          <a:chOff x="0" y="0"/>
          <a:chExt cx="0" cy="0"/>
        </a:xfrm>
      </p:grpSpPr>
      <p:pic>
        <p:nvPicPr>
          <p:cNvPr id="545" name="Google Shape;545;g21d04a53b81_1_841"/>
          <p:cNvPicPr preferRelativeResize="0"/>
          <p:nvPr/>
        </p:nvPicPr>
        <p:blipFill rotWithShape="1">
          <a:blip r:embed="rId2">
            <a:alphaModFix/>
          </a:blip>
          <a:srcRect b="0" l="0" r="0" t="0"/>
          <a:stretch/>
        </p:blipFill>
        <p:spPr>
          <a:xfrm>
            <a:off x="19377800" y="-29752"/>
            <a:ext cx="5006200" cy="4731202"/>
          </a:xfrm>
          <a:prstGeom prst="rect">
            <a:avLst/>
          </a:prstGeom>
          <a:noFill/>
          <a:ln>
            <a:noFill/>
          </a:ln>
        </p:spPr>
      </p:pic>
      <p:sp>
        <p:nvSpPr>
          <p:cNvPr id="546" name="Google Shape;546;g21d04a53b81_1_841"/>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lgn="l">
              <a:lnSpc>
                <a:spcPct val="100000"/>
              </a:lnSpc>
              <a:spcBef>
                <a:spcPts val="0"/>
              </a:spcBef>
              <a:spcAft>
                <a:spcPts val="0"/>
              </a:spcAft>
              <a:buSzPts val="5800"/>
              <a:buNone/>
              <a:defRPr/>
            </a:lvl1pPr>
            <a:lvl2pPr lvl="1" rtl="0" algn="l">
              <a:lnSpc>
                <a:spcPct val="100000"/>
              </a:lnSpc>
              <a:spcBef>
                <a:spcPts val="0"/>
              </a:spcBef>
              <a:spcAft>
                <a:spcPts val="0"/>
              </a:spcAft>
              <a:buSzPts val="5800"/>
              <a:buNone/>
              <a:defRPr/>
            </a:lvl2pPr>
            <a:lvl3pPr lvl="2" rtl="0" algn="l">
              <a:lnSpc>
                <a:spcPct val="100000"/>
              </a:lnSpc>
              <a:spcBef>
                <a:spcPts val="0"/>
              </a:spcBef>
              <a:spcAft>
                <a:spcPts val="0"/>
              </a:spcAft>
              <a:buSzPts val="5800"/>
              <a:buNone/>
              <a:defRPr/>
            </a:lvl3pPr>
            <a:lvl4pPr lvl="3" rtl="0" algn="l">
              <a:lnSpc>
                <a:spcPct val="100000"/>
              </a:lnSpc>
              <a:spcBef>
                <a:spcPts val="0"/>
              </a:spcBef>
              <a:spcAft>
                <a:spcPts val="0"/>
              </a:spcAft>
              <a:buSzPts val="5800"/>
              <a:buNone/>
              <a:defRPr/>
            </a:lvl4pPr>
            <a:lvl5pPr lvl="4" rtl="0" algn="l">
              <a:lnSpc>
                <a:spcPct val="100000"/>
              </a:lnSpc>
              <a:spcBef>
                <a:spcPts val="0"/>
              </a:spcBef>
              <a:spcAft>
                <a:spcPts val="0"/>
              </a:spcAft>
              <a:buSzPts val="5800"/>
              <a:buNone/>
              <a:defRPr/>
            </a:lvl5pPr>
            <a:lvl6pPr lvl="5" rtl="0" algn="l">
              <a:lnSpc>
                <a:spcPct val="100000"/>
              </a:lnSpc>
              <a:spcBef>
                <a:spcPts val="0"/>
              </a:spcBef>
              <a:spcAft>
                <a:spcPts val="0"/>
              </a:spcAft>
              <a:buSzPts val="5800"/>
              <a:buNone/>
              <a:defRPr/>
            </a:lvl6pPr>
            <a:lvl7pPr lvl="6" rtl="0" algn="l">
              <a:lnSpc>
                <a:spcPct val="100000"/>
              </a:lnSpc>
              <a:spcBef>
                <a:spcPts val="0"/>
              </a:spcBef>
              <a:spcAft>
                <a:spcPts val="0"/>
              </a:spcAft>
              <a:buSzPts val="5800"/>
              <a:buNone/>
              <a:defRPr/>
            </a:lvl7pPr>
            <a:lvl8pPr lvl="7" rtl="0" algn="l">
              <a:lnSpc>
                <a:spcPct val="100000"/>
              </a:lnSpc>
              <a:spcBef>
                <a:spcPts val="0"/>
              </a:spcBef>
              <a:spcAft>
                <a:spcPts val="0"/>
              </a:spcAft>
              <a:buSzPts val="5800"/>
              <a:buNone/>
              <a:defRPr/>
            </a:lvl8pPr>
            <a:lvl9pPr lvl="8" rtl="0" algn="l">
              <a:lnSpc>
                <a:spcPct val="100000"/>
              </a:lnSpc>
              <a:spcBef>
                <a:spcPts val="0"/>
              </a:spcBef>
              <a:spcAft>
                <a:spcPts val="0"/>
              </a:spcAft>
              <a:buSzPts val="5800"/>
              <a:buNone/>
              <a:defRPr/>
            </a:lvl9pPr>
          </a:lstStyle>
          <a:p/>
        </p:txBody>
      </p:sp>
      <p:sp>
        <p:nvSpPr>
          <p:cNvPr id="547" name="Google Shape;547;g21d04a53b81_1_841"/>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gn="l">
              <a:lnSpc>
                <a:spcPct val="115000"/>
              </a:lnSpc>
              <a:spcBef>
                <a:spcPts val="0"/>
              </a:spcBef>
              <a:spcAft>
                <a:spcPts val="0"/>
              </a:spcAft>
              <a:buSzPts val="4800"/>
              <a:buChar char="●"/>
              <a:defRPr/>
            </a:lvl1pPr>
            <a:lvl2pPr indent="-469900" lvl="1" marL="914400" rtl="0" algn="l">
              <a:lnSpc>
                <a:spcPct val="115000"/>
              </a:lnSpc>
              <a:spcBef>
                <a:spcPts val="0"/>
              </a:spcBef>
              <a:spcAft>
                <a:spcPts val="0"/>
              </a:spcAft>
              <a:buSzPts val="3800"/>
              <a:buChar char="○"/>
              <a:defRPr/>
            </a:lvl2pPr>
            <a:lvl3pPr indent="-469900" lvl="2" marL="1371600" rtl="0" algn="l">
              <a:lnSpc>
                <a:spcPct val="115000"/>
              </a:lnSpc>
              <a:spcBef>
                <a:spcPts val="0"/>
              </a:spcBef>
              <a:spcAft>
                <a:spcPts val="0"/>
              </a:spcAft>
              <a:buSzPts val="3800"/>
              <a:buChar char="■"/>
              <a:defRPr/>
            </a:lvl3pPr>
            <a:lvl4pPr indent="-469900" lvl="3" marL="1828800" rtl="0" algn="l">
              <a:lnSpc>
                <a:spcPct val="115000"/>
              </a:lnSpc>
              <a:spcBef>
                <a:spcPts val="0"/>
              </a:spcBef>
              <a:spcAft>
                <a:spcPts val="0"/>
              </a:spcAft>
              <a:buSzPts val="3800"/>
              <a:buChar char="●"/>
              <a:defRPr/>
            </a:lvl4pPr>
            <a:lvl5pPr indent="-469900" lvl="4" marL="2286000" rtl="0" algn="l">
              <a:lnSpc>
                <a:spcPct val="115000"/>
              </a:lnSpc>
              <a:spcBef>
                <a:spcPts val="0"/>
              </a:spcBef>
              <a:spcAft>
                <a:spcPts val="0"/>
              </a:spcAft>
              <a:buSzPts val="3800"/>
              <a:buChar char="○"/>
              <a:defRPr/>
            </a:lvl5pPr>
            <a:lvl6pPr indent="-469900" lvl="5" marL="2743200" rtl="0" algn="l">
              <a:lnSpc>
                <a:spcPct val="115000"/>
              </a:lnSpc>
              <a:spcBef>
                <a:spcPts val="0"/>
              </a:spcBef>
              <a:spcAft>
                <a:spcPts val="0"/>
              </a:spcAft>
              <a:buSzPts val="3800"/>
              <a:buChar char="■"/>
              <a:defRPr/>
            </a:lvl6pPr>
            <a:lvl7pPr indent="-469900" lvl="6" marL="3200400" rtl="0" algn="l">
              <a:lnSpc>
                <a:spcPct val="115000"/>
              </a:lnSpc>
              <a:spcBef>
                <a:spcPts val="0"/>
              </a:spcBef>
              <a:spcAft>
                <a:spcPts val="0"/>
              </a:spcAft>
              <a:buSzPts val="3800"/>
              <a:buChar char="●"/>
              <a:defRPr/>
            </a:lvl7pPr>
            <a:lvl8pPr indent="-469900" lvl="7" marL="3657600" rtl="0" algn="l">
              <a:lnSpc>
                <a:spcPct val="115000"/>
              </a:lnSpc>
              <a:spcBef>
                <a:spcPts val="0"/>
              </a:spcBef>
              <a:spcAft>
                <a:spcPts val="0"/>
              </a:spcAft>
              <a:buSzPts val="3800"/>
              <a:buChar char="○"/>
              <a:defRPr/>
            </a:lvl8pPr>
            <a:lvl9pPr indent="-469900" lvl="8" marL="4114800" rtl="0" algn="l">
              <a:lnSpc>
                <a:spcPct val="115000"/>
              </a:lnSpc>
              <a:spcBef>
                <a:spcPts val="0"/>
              </a:spcBef>
              <a:spcAft>
                <a:spcPts val="0"/>
              </a:spcAft>
              <a:buSzPts val="3800"/>
              <a:buChar char="■"/>
              <a:defRPr/>
            </a:lvl9pPr>
          </a:lstStyle>
          <a:p/>
        </p:txBody>
      </p:sp>
      <p:sp>
        <p:nvSpPr>
          <p:cNvPr id="548" name="Google Shape;548;g21d04a53b81_1_841"/>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pic>
        <p:nvPicPr>
          <p:cNvPr id="549" name="Google Shape;549;g21d04a53b81_1_841"/>
          <p:cNvPicPr preferRelativeResize="0"/>
          <p:nvPr/>
        </p:nvPicPr>
        <p:blipFill rotWithShape="1">
          <a:blip r:embed="rId3">
            <a:alphaModFix/>
          </a:blip>
          <a:srcRect b="0" l="0" r="0" t="0"/>
          <a:stretch/>
        </p:blipFill>
        <p:spPr>
          <a:xfrm>
            <a:off x="21506464" y="12433077"/>
            <a:ext cx="2549907" cy="105397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 title and description 1">
    <p:spTree>
      <p:nvGrpSpPr>
        <p:cNvPr id="53" name="Shape 53"/>
        <p:cNvGrpSpPr/>
        <p:nvPr/>
      </p:nvGrpSpPr>
      <p:grpSpPr>
        <a:xfrm>
          <a:off x="0" y="0"/>
          <a:ext cx="0" cy="0"/>
          <a:chOff x="0" y="0"/>
          <a:chExt cx="0" cy="0"/>
        </a:xfrm>
      </p:grpSpPr>
      <p:pic>
        <p:nvPicPr>
          <p:cNvPr id="54" name="Google Shape;54;p52"/>
          <p:cNvPicPr preferRelativeResize="0"/>
          <p:nvPr/>
        </p:nvPicPr>
        <p:blipFill rotWithShape="1">
          <a:blip r:embed="rId2">
            <a:alphaModFix/>
          </a:blip>
          <a:srcRect b="0" l="0" r="0" t="0"/>
          <a:stretch/>
        </p:blipFill>
        <p:spPr>
          <a:xfrm>
            <a:off x="-52667" y="-29752"/>
            <a:ext cx="24384010" cy="13775505"/>
          </a:xfrm>
          <a:prstGeom prst="rect">
            <a:avLst/>
          </a:prstGeom>
          <a:noFill/>
          <a:ln>
            <a:noFill/>
          </a:ln>
        </p:spPr>
      </p:pic>
      <p:sp>
        <p:nvSpPr>
          <p:cNvPr id="55" name="Google Shape;55;p52"/>
          <p:cNvSpPr txBox="1"/>
          <p:nvPr>
            <p:ph idx="1" type="body"/>
          </p:nvPr>
        </p:nvSpPr>
        <p:spPr>
          <a:xfrm>
            <a:off x="13172000" y="1930867"/>
            <a:ext cx="10232100" cy="9853500"/>
          </a:xfrm>
          <a:prstGeom prst="rect">
            <a:avLst/>
          </a:prstGeom>
          <a:noFill/>
          <a:ln>
            <a:noFill/>
          </a:ln>
        </p:spPr>
        <p:txBody>
          <a:bodyPr anchorCtr="0" anchor="ctr" bIns="243800" lIns="243800" spcFirstLastPara="1" rIns="243800" wrap="square" tIns="243800">
            <a:normAutofit/>
          </a:bodyPr>
          <a:lstStyle>
            <a:lvl1pPr indent="-533400" lvl="0" marL="457200" algn="l">
              <a:lnSpc>
                <a:spcPct val="115000"/>
              </a:lnSpc>
              <a:spcBef>
                <a:spcPts val="0"/>
              </a:spcBef>
              <a:spcAft>
                <a:spcPts val="0"/>
              </a:spcAft>
              <a:buSzPts val="4800"/>
              <a:buChar char="●"/>
              <a:defRPr/>
            </a:lvl1pPr>
            <a:lvl2pPr indent="-463550" lvl="1" marL="914400" algn="l">
              <a:lnSpc>
                <a:spcPct val="115000"/>
              </a:lnSpc>
              <a:spcBef>
                <a:spcPts val="0"/>
              </a:spcBef>
              <a:spcAft>
                <a:spcPts val="0"/>
              </a:spcAft>
              <a:buSzPts val="3700"/>
              <a:buChar char="○"/>
              <a:defRPr/>
            </a:lvl2pPr>
            <a:lvl3pPr indent="-463550" lvl="2" marL="1371600" algn="l">
              <a:lnSpc>
                <a:spcPct val="115000"/>
              </a:lnSpc>
              <a:spcBef>
                <a:spcPts val="0"/>
              </a:spcBef>
              <a:spcAft>
                <a:spcPts val="0"/>
              </a:spcAft>
              <a:buSzPts val="3700"/>
              <a:buChar char="■"/>
              <a:defRPr/>
            </a:lvl3pPr>
            <a:lvl4pPr indent="-463550" lvl="3" marL="1828800" algn="l">
              <a:lnSpc>
                <a:spcPct val="115000"/>
              </a:lnSpc>
              <a:spcBef>
                <a:spcPts val="0"/>
              </a:spcBef>
              <a:spcAft>
                <a:spcPts val="0"/>
              </a:spcAft>
              <a:buSzPts val="3700"/>
              <a:buChar char="●"/>
              <a:defRPr/>
            </a:lvl4pPr>
            <a:lvl5pPr indent="-463550" lvl="4" marL="2286000" algn="l">
              <a:lnSpc>
                <a:spcPct val="115000"/>
              </a:lnSpc>
              <a:spcBef>
                <a:spcPts val="0"/>
              </a:spcBef>
              <a:spcAft>
                <a:spcPts val="0"/>
              </a:spcAft>
              <a:buSzPts val="3700"/>
              <a:buChar char="○"/>
              <a:defRPr/>
            </a:lvl5pPr>
            <a:lvl6pPr indent="-463550" lvl="5" marL="2743200" algn="l">
              <a:lnSpc>
                <a:spcPct val="115000"/>
              </a:lnSpc>
              <a:spcBef>
                <a:spcPts val="0"/>
              </a:spcBef>
              <a:spcAft>
                <a:spcPts val="0"/>
              </a:spcAft>
              <a:buSzPts val="3700"/>
              <a:buChar char="■"/>
              <a:defRPr/>
            </a:lvl6pPr>
            <a:lvl7pPr indent="-463550" lvl="6" marL="3200400" algn="l">
              <a:lnSpc>
                <a:spcPct val="115000"/>
              </a:lnSpc>
              <a:spcBef>
                <a:spcPts val="0"/>
              </a:spcBef>
              <a:spcAft>
                <a:spcPts val="0"/>
              </a:spcAft>
              <a:buSzPts val="3700"/>
              <a:buChar char="●"/>
              <a:defRPr/>
            </a:lvl7pPr>
            <a:lvl8pPr indent="-463550" lvl="7" marL="3657600" algn="l">
              <a:lnSpc>
                <a:spcPct val="115000"/>
              </a:lnSpc>
              <a:spcBef>
                <a:spcPts val="0"/>
              </a:spcBef>
              <a:spcAft>
                <a:spcPts val="0"/>
              </a:spcAft>
              <a:buSzPts val="3700"/>
              <a:buChar char="○"/>
              <a:defRPr/>
            </a:lvl8pPr>
            <a:lvl9pPr indent="-463550" lvl="8" marL="4114800" algn="l">
              <a:lnSpc>
                <a:spcPct val="115000"/>
              </a:lnSpc>
              <a:spcBef>
                <a:spcPts val="0"/>
              </a:spcBef>
              <a:spcAft>
                <a:spcPts val="0"/>
              </a:spcAft>
              <a:buSzPts val="3700"/>
              <a:buChar char="■"/>
              <a:defRPr/>
            </a:lvl9pPr>
          </a:lstStyle>
          <a:p/>
        </p:txBody>
      </p:sp>
      <p:sp>
        <p:nvSpPr>
          <p:cNvPr id="56" name="Google Shape;56;p52"/>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595959"/>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7" name="Google Shape;57;p52"/>
          <p:cNvSpPr txBox="1"/>
          <p:nvPr>
            <p:ph type="ctrTitle"/>
          </p:nvPr>
        </p:nvSpPr>
        <p:spPr>
          <a:xfrm>
            <a:off x="831213" y="3094400"/>
            <a:ext cx="8616000" cy="5473500"/>
          </a:xfrm>
          <a:prstGeom prst="rect">
            <a:avLst/>
          </a:prstGeom>
          <a:noFill/>
          <a:ln>
            <a:noFill/>
          </a:ln>
        </p:spPr>
        <p:txBody>
          <a:bodyPr anchorCtr="0" anchor="b" bIns="243800" lIns="243800" spcFirstLastPara="1" rIns="243800" wrap="square" tIns="243800">
            <a:normAutofit/>
          </a:bodyPr>
          <a:lstStyle>
            <a:lvl1pPr lvl="0" algn="l">
              <a:lnSpc>
                <a:spcPct val="80000"/>
              </a:lnSpc>
              <a:spcBef>
                <a:spcPts val="0"/>
              </a:spcBef>
              <a:spcAft>
                <a:spcPts val="0"/>
              </a:spcAft>
              <a:buClr>
                <a:srgbClr val="CF3339"/>
              </a:buClr>
              <a:buSzPts val="9300"/>
              <a:buFont typeface="Roboto Light"/>
              <a:buNone/>
              <a:defRPr sz="9300">
                <a:solidFill>
                  <a:srgbClr val="CF3339"/>
                </a:solidFill>
                <a:latin typeface="Roboto Light"/>
                <a:ea typeface="Roboto Light"/>
                <a:cs typeface="Roboto Light"/>
                <a:sym typeface="Roboto Light"/>
              </a:defRPr>
            </a:lvl1pPr>
            <a:lvl2pPr lvl="1" algn="l">
              <a:lnSpc>
                <a:spcPct val="100000"/>
              </a:lnSpc>
              <a:spcBef>
                <a:spcPts val="0"/>
              </a:spcBef>
              <a:spcAft>
                <a:spcPts val="0"/>
              </a:spcAft>
              <a:buSzPts val="13300"/>
              <a:buNone/>
              <a:defRPr sz="13300"/>
            </a:lvl2pPr>
            <a:lvl3pPr lvl="2" algn="l">
              <a:lnSpc>
                <a:spcPct val="100000"/>
              </a:lnSpc>
              <a:spcBef>
                <a:spcPts val="0"/>
              </a:spcBef>
              <a:spcAft>
                <a:spcPts val="0"/>
              </a:spcAft>
              <a:buSzPts val="13300"/>
              <a:buNone/>
              <a:defRPr sz="13300"/>
            </a:lvl3pPr>
            <a:lvl4pPr lvl="3" algn="l">
              <a:lnSpc>
                <a:spcPct val="100000"/>
              </a:lnSpc>
              <a:spcBef>
                <a:spcPts val="0"/>
              </a:spcBef>
              <a:spcAft>
                <a:spcPts val="0"/>
              </a:spcAft>
              <a:buSzPts val="13300"/>
              <a:buNone/>
              <a:defRPr sz="13300"/>
            </a:lvl4pPr>
            <a:lvl5pPr lvl="4" algn="l">
              <a:lnSpc>
                <a:spcPct val="100000"/>
              </a:lnSpc>
              <a:spcBef>
                <a:spcPts val="0"/>
              </a:spcBef>
              <a:spcAft>
                <a:spcPts val="0"/>
              </a:spcAft>
              <a:buSzPts val="13300"/>
              <a:buNone/>
              <a:defRPr sz="13300"/>
            </a:lvl5pPr>
            <a:lvl6pPr lvl="5" algn="l">
              <a:lnSpc>
                <a:spcPct val="100000"/>
              </a:lnSpc>
              <a:spcBef>
                <a:spcPts val="0"/>
              </a:spcBef>
              <a:spcAft>
                <a:spcPts val="0"/>
              </a:spcAft>
              <a:buSzPts val="13300"/>
              <a:buNone/>
              <a:defRPr sz="13300"/>
            </a:lvl6pPr>
            <a:lvl7pPr lvl="6" algn="l">
              <a:lnSpc>
                <a:spcPct val="100000"/>
              </a:lnSpc>
              <a:spcBef>
                <a:spcPts val="0"/>
              </a:spcBef>
              <a:spcAft>
                <a:spcPts val="0"/>
              </a:spcAft>
              <a:buSzPts val="13300"/>
              <a:buNone/>
              <a:defRPr sz="13300"/>
            </a:lvl7pPr>
            <a:lvl8pPr lvl="7" algn="l">
              <a:lnSpc>
                <a:spcPct val="100000"/>
              </a:lnSpc>
              <a:spcBef>
                <a:spcPts val="0"/>
              </a:spcBef>
              <a:spcAft>
                <a:spcPts val="0"/>
              </a:spcAft>
              <a:buSzPts val="13300"/>
              <a:buNone/>
              <a:defRPr sz="13300"/>
            </a:lvl8pPr>
            <a:lvl9pPr lvl="8" algn="l">
              <a:lnSpc>
                <a:spcPct val="100000"/>
              </a:lnSpc>
              <a:spcBef>
                <a:spcPts val="0"/>
              </a:spcBef>
              <a:spcAft>
                <a:spcPts val="0"/>
              </a:spcAft>
              <a:buSzPts val="13300"/>
              <a:buNone/>
              <a:defRPr sz="13300"/>
            </a:lvl9pPr>
          </a:lstStyle>
          <a:p/>
        </p:txBody>
      </p:sp>
      <p:sp>
        <p:nvSpPr>
          <p:cNvPr id="58" name="Google Shape;58;p52"/>
          <p:cNvSpPr txBox="1"/>
          <p:nvPr>
            <p:ph idx="2" type="subTitle"/>
          </p:nvPr>
        </p:nvSpPr>
        <p:spPr>
          <a:xfrm>
            <a:off x="831200" y="8666533"/>
            <a:ext cx="8884800" cy="2113500"/>
          </a:xfrm>
          <a:prstGeom prst="rect">
            <a:avLst/>
          </a:prstGeom>
          <a:noFill/>
          <a:ln>
            <a:noFill/>
          </a:ln>
        </p:spPr>
        <p:txBody>
          <a:bodyPr anchorCtr="0" anchor="t" bIns="243800" lIns="243800" spcFirstLastPara="1" rIns="243800" wrap="square" tIns="243800">
            <a:normAutofit/>
          </a:bodyPr>
          <a:lstStyle>
            <a:lvl1pPr lvl="0" algn="l">
              <a:lnSpc>
                <a:spcPct val="100000"/>
              </a:lnSpc>
              <a:spcBef>
                <a:spcPts val="0"/>
              </a:spcBef>
              <a:spcAft>
                <a:spcPts val="0"/>
              </a:spcAft>
              <a:buSzPts val="5900"/>
              <a:buNone/>
              <a:defRPr sz="5900"/>
            </a:lvl1pPr>
            <a:lvl2pPr lvl="1" algn="l">
              <a:lnSpc>
                <a:spcPct val="100000"/>
              </a:lnSpc>
              <a:spcBef>
                <a:spcPts val="0"/>
              </a:spcBef>
              <a:spcAft>
                <a:spcPts val="0"/>
              </a:spcAft>
              <a:buSzPts val="6900"/>
              <a:buNone/>
              <a:defRPr sz="6900"/>
            </a:lvl2pPr>
            <a:lvl3pPr lvl="2" algn="l">
              <a:lnSpc>
                <a:spcPct val="100000"/>
              </a:lnSpc>
              <a:spcBef>
                <a:spcPts val="0"/>
              </a:spcBef>
              <a:spcAft>
                <a:spcPts val="0"/>
              </a:spcAft>
              <a:buSzPts val="6900"/>
              <a:buNone/>
              <a:defRPr sz="6900"/>
            </a:lvl3pPr>
            <a:lvl4pPr lvl="3" algn="l">
              <a:lnSpc>
                <a:spcPct val="100000"/>
              </a:lnSpc>
              <a:spcBef>
                <a:spcPts val="0"/>
              </a:spcBef>
              <a:spcAft>
                <a:spcPts val="0"/>
              </a:spcAft>
              <a:buSzPts val="6900"/>
              <a:buNone/>
              <a:defRPr sz="6900"/>
            </a:lvl4pPr>
            <a:lvl5pPr lvl="4" algn="l">
              <a:lnSpc>
                <a:spcPct val="100000"/>
              </a:lnSpc>
              <a:spcBef>
                <a:spcPts val="0"/>
              </a:spcBef>
              <a:spcAft>
                <a:spcPts val="0"/>
              </a:spcAft>
              <a:buSzPts val="6900"/>
              <a:buNone/>
              <a:defRPr sz="6900"/>
            </a:lvl5pPr>
            <a:lvl6pPr lvl="5" algn="l">
              <a:lnSpc>
                <a:spcPct val="100000"/>
              </a:lnSpc>
              <a:spcBef>
                <a:spcPts val="0"/>
              </a:spcBef>
              <a:spcAft>
                <a:spcPts val="0"/>
              </a:spcAft>
              <a:buSzPts val="6900"/>
              <a:buNone/>
              <a:defRPr sz="6900"/>
            </a:lvl6pPr>
            <a:lvl7pPr lvl="6" algn="l">
              <a:lnSpc>
                <a:spcPct val="100000"/>
              </a:lnSpc>
              <a:spcBef>
                <a:spcPts val="0"/>
              </a:spcBef>
              <a:spcAft>
                <a:spcPts val="0"/>
              </a:spcAft>
              <a:buSzPts val="6900"/>
              <a:buNone/>
              <a:defRPr sz="6900"/>
            </a:lvl7pPr>
            <a:lvl8pPr lvl="7" algn="l">
              <a:lnSpc>
                <a:spcPct val="100000"/>
              </a:lnSpc>
              <a:spcBef>
                <a:spcPts val="0"/>
              </a:spcBef>
              <a:spcAft>
                <a:spcPts val="0"/>
              </a:spcAft>
              <a:buSzPts val="6900"/>
              <a:buNone/>
              <a:defRPr sz="6900"/>
            </a:lvl8pPr>
            <a:lvl9pPr lvl="8" algn="l">
              <a:lnSpc>
                <a:spcPct val="100000"/>
              </a:lnSpc>
              <a:spcBef>
                <a:spcPts val="0"/>
              </a:spcBef>
              <a:spcAft>
                <a:spcPts val="0"/>
              </a:spcAft>
              <a:buSzPts val="6900"/>
              <a:buNone/>
              <a:defRPr sz="6900"/>
            </a:lvl9pPr>
          </a:lstStyl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2">
    <p:spTree>
      <p:nvGrpSpPr>
        <p:cNvPr id="550" name="Shape 550"/>
        <p:cNvGrpSpPr/>
        <p:nvPr/>
      </p:nvGrpSpPr>
      <p:grpSpPr>
        <a:xfrm>
          <a:off x="0" y="0"/>
          <a:ext cx="0" cy="0"/>
          <a:chOff x="0" y="0"/>
          <a:chExt cx="0" cy="0"/>
        </a:xfrm>
      </p:grpSpPr>
      <p:pic>
        <p:nvPicPr>
          <p:cNvPr id="551" name="Google Shape;551;g21d04a53b81_1_847"/>
          <p:cNvPicPr preferRelativeResize="0"/>
          <p:nvPr/>
        </p:nvPicPr>
        <p:blipFill rotWithShape="1">
          <a:blip r:embed="rId2">
            <a:alphaModFix/>
          </a:blip>
          <a:srcRect b="0" l="0" r="0" t="0"/>
          <a:stretch/>
        </p:blipFill>
        <p:spPr>
          <a:xfrm>
            <a:off x="-52667" y="-29752"/>
            <a:ext cx="24384010" cy="13775502"/>
          </a:xfrm>
          <a:prstGeom prst="rect">
            <a:avLst/>
          </a:prstGeom>
          <a:noFill/>
          <a:ln>
            <a:noFill/>
          </a:ln>
        </p:spPr>
      </p:pic>
      <p:sp>
        <p:nvSpPr>
          <p:cNvPr id="552" name="Google Shape;552;g21d04a53b81_1_847"/>
          <p:cNvSpPr txBox="1"/>
          <p:nvPr>
            <p:ph type="title"/>
          </p:nvPr>
        </p:nvSpPr>
        <p:spPr>
          <a:xfrm>
            <a:off x="831200" y="4656133"/>
            <a:ext cx="8508000" cy="4656000"/>
          </a:xfrm>
          <a:prstGeom prst="rect">
            <a:avLst/>
          </a:prstGeom>
          <a:noFill/>
          <a:ln>
            <a:noFill/>
          </a:ln>
        </p:spPr>
        <p:txBody>
          <a:bodyPr anchorCtr="0" anchor="b" bIns="243800" lIns="243800" spcFirstLastPara="1" rIns="243800" wrap="square" tIns="243800">
            <a:normAutofit/>
          </a:bodyPr>
          <a:lstStyle>
            <a:lvl1pPr lvl="0" rtl="0" algn="l">
              <a:lnSpc>
                <a:spcPct val="80000"/>
              </a:lnSpc>
              <a:spcBef>
                <a:spcPts val="0"/>
              </a:spcBef>
              <a:spcAft>
                <a:spcPts val="0"/>
              </a:spcAft>
              <a:buClr>
                <a:srgbClr val="CF3339"/>
              </a:buClr>
              <a:buSzPts val="9600"/>
              <a:buFont typeface="Roboto Light"/>
              <a:buNone/>
              <a:defRPr sz="9600">
                <a:solidFill>
                  <a:srgbClr val="CF3339"/>
                </a:solidFill>
                <a:latin typeface="Roboto Light"/>
                <a:ea typeface="Roboto Light"/>
                <a:cs typeface="Roboto Light"/>
                <a:sym typeface="Roboto Light"/>
              </a:defRPr>
            </a:lvl1pPr>
            <a:lvl2pPr lvl="1"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2pPr>
            <a:lvl3pPr lvl="2"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3pPr>
            <a:lvl4pPr lvl="3"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4pPr>
            <a:lvl5pPr lvl="4"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5pPr>
            <a:lvl6pPr lvl="5"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6pPr>
            <a:lvl7pPr lvl="6"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7pPr>
            <a:lvl8pPr lvl="7"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8pPr>
            <a:lvl9pPr lvl="8" rtl="0" algn="ctr">
              <a:lnSpc>
                <a:spcPct val="100000"/>
              </a:lnSpc>
              <a:spcBef>
                <a:spcPts val="0"/>
              </a:spcBef>
              <a:spcAft>
                <a:spcPts val="0"/>
              </a:spcAft>
              <a:buSzPts val="9600"/>
              <a:buFont typeface="Roboto Light"/>
              <a:buNone/>
              <a:defRPr sz="9600">
                <a:latin typeface="Roboto Light"/>
                <a:ea typeface="Roboto Light"/>
                <a:cs typeface="Roboto Light"/>
                <a:sym typeface="Roboto Light"/>
              </a:defRPr>
            </a:lvl9pPr>
          </a:lstStyle>
          <a:p/>
        </p:txBody>
      </p:sp>
      <p:sp>
        <p:nvSpPr>
          <p:cNvPr id="553" name="Google Shape;553;g21d04a53b81_1_847"/>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600"/>
              <a:buFont typeface="Arial"/>
              <a:buNone/>
              <a:defRPr b="0" i="0" sz="26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theme" Target="../theme/theme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 Type="http://schemas.openxmlformats.org/officeDocument/2006/relationships/slideLayout" Target="../slideLayouts/slideLayout33.xml"/><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5" Type="http://schemas.openxmlformats.org/officeDocument/2006/relationships/slideLayout" Target="../slideLayouts/slideLayout37.xml"/><Relationship Id="rId6" Type="http://schemas.openxmlformats.org/officeDocument/2006/relationships/slideLayout" Target="../slideLayouts/slideLayout38.xml"/><Relationship Id="rId18" Type="http://schemas.openxmlformats.org/officeDocument/2006/relationships/theme" Target="../theme/theme6.xml"/><Relationship Id="rId7" Type="http://schemas.openxmlformats.org/officeDocument/2006/relationships/slideLayout" Target="../slideLayouts/slideLayout39.xml"/><Relationship Id="rId8"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0" Type="http://schemas.openxmlformats.org/officeDocument/2006/relationships/slideLayout" Target="../slideLayouts/slideLayout59.xml"/><Relationship Id="rId13" Type="http://schemas.openxmlformats.org/officeDocument/2006/relationships/slideLayout" Target="../slideLayouts/slideLayout62.xml"/><Relationship Id="rId12" Type="http://schemas.openxmlformats.org/officeDocument/2006/relationships/slideLayout" Target="../slideLayouts/slideLayout61.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5" Type="http://schemas.openxmlformats.org/officeDocument/2006/relationships/theme" Target="../theme/theme7.xml"/><Relationship Id="rId14" Type="http://schemas.openxmlformats.org/officeDocument/2006/relationships/slideLayout" Target="../slideLayouts/slideLayout6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0" Type="http://schemas.openxmlformats.org/officeDocument/2006/relationships/slideLayout" Target="../slideLayouts/slideLayout73.xml"/><Relationship Id="rId13" Type="http://schemas.openxmlformats.org/officeDocument/2006/relationships/slideLayout" Target="../slideLayouts/slideLayout76.xml"/><Relationship Id="rId12" Type="http://schemas.openxmlformats.org/officeDocument/2006/relationships/slideLayout" Target="../slideLayouts/slideLayout75.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8.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7.xml"/><Relationship Id="rId10" Type="http://schemas.openxmlformats.org/officeDocument/2006/relationships/slideLayout" Target="../slideLayouts/slideLayout86.xml"/><Relationship Id="rId13" Type="http://schemas.openxmlformats.org/officeDocument/2006/relationships/slideLayout" Target="../slideLayouts/slideLayout89.xml"/><Relationship Id="rId12" Type="http://schemas.openxmlformats.org/officeDocument/2006/relationships/slideLayout" Target="../slideLayouts/slideLayout88.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5" Type="http://schemas.openxmlformats.org/officeDocument/2006/relationships/theme" Target="../theme/theme4.xml"/><Relationship Id="rId14" Type="http://schemas.openxmlformats.org/officeDocument/2006/relationships/slideLayout" Target="../slideLayouts/slideLayout9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9" name="Shape 9"/>
        <p:cNvGrpSpPr/>
        <p:nvPr/>
      </p:nvGrpSpPr>
      <p:grpSpPr>
        <a:xfrm>
          <a:off x="0" y="0"/>
          <a:ext cx="0" cy="0"/>
          <a:chOff x="0" y="0"/>
          <a:chExt cx="0" cy="0"/>
        </a:xfrm>
      </p:grpSpPr>
      <p:sp>
        <p:nvSpPr>
          <p:cNvPr id="10" name="Google Shape;10;p2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11" name="Google Shape;11;p20"/>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12" name="Google Shape;12;p20"/>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83" name="Shape 83"/>
        <p:cNvGrpSpPr/>
        <p:nvPr/>
      </p:nvGrpSpPr>
      <p:grpSpPr>
        <a:xfrm>
          <a:off x="0" y="0"/>
          <a:ext cx="0" cy="0"/>
          <a:chOff x="0" y="0"/>
          <a:chExt cx="0" cy="0"/>
        </a:xfrm>
      </p:grpSpPr>
      <p:sp>
        <p:nvSpPr>
          <p:cNvPr id="84" name="Google Shape;84;p25"/>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lvl1pPr lvl="0"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1pPr>
            <a:lvl2pPr lvl="1"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2pPr>
            <a:lvl3pPr lvl="2"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3pPr>
            <a:lvl4pPr lvl="3"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4pPr>
            <a:lvl5pPr lvl="4"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5pPr>
            <a:lvl6pPr lvl="5"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6pPr>
            <a:lvl7pPr lvl="6"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7pPr>
            <a:lvl8pPr lvl="7"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8pPr>
            <a:lvl9pPr lvl="8" marR="0" rtl="0" algn="l">
              <a:lnSpc>
                <a:spcPct val="100000"/>
              </a:lnSpc>
              <a:spcBef>
                <a:spcPts val="0"/>
              </a:spcBef>
              <a:spcAft>
                <a:spcPts val="0"/>
              </a:spcAft>
              <a:buClr>
                <a:srgbClr val="00A54F"/>
              </a:buClr>
              <a:buSzPts val="5900"/>
              <a:buFont typeface="Roboto Black"/>
              <a:buNone/>
              <a:defRPr b="0" i="0" sz="5900" u="none" cap="none" strike="noStrike">
                <a:solidFill>
                  <a:srgbClr val="00A54F"/>
                </a:solidFill>
                <a:latin typeface="Roboto Black"/>
                <a:ea typeface="Roboto Black"/>
                <a:cs typeface="Roboto Black"/>
                <a:sym typeface="Roboto Black"/>
              </a:defRPr>
            </a:lvl9pPr>
          </a:lstStyle>
          <a:p/>
        </p:txBody>
      </p:sp>
      <p:sp>
        <p:nvSpPr>
          <p:cNvPr id="85" name="Google Shape;85;p25"/>
          <p:cNvSpPr txBox="1"/>
          <p:nvPr>
            <p:ph idx="1" type="body"/>
          </p:nvPr>
        </p:nvSpPr>
        <p:spPr>
          <a:xfrm>
            <a:off x="831200" y="3073267"/>
            <a:ext cx="22721700" cy="9110400"/>
          </a:xfrm>
          <a:prstGeom prst="rect">
            <a:avLst/>
          </a:prstGeom>
          <a:noFill/>
          <a:ln>
            <a:noFill/>
          </a:ln>
        </p:spPr>
        <p:txBody>
          <a:bodyPr anchorCtr="0" anchor="t" bIns="243800" lIns="243800" spcFirstLastPara="1" rIns="243800" wrap="square" tIns="243800">
            <a:normAutofit/>
          </a:bodyPr>
          <a:lstStyle>
            <a:lvl1pPr indent="-533400" lvl="0" marL="457200" marR="0" rtl="0" algn="l">
              <a:lnSpc>
                <a:spcPct val="115000"/>
              </a:lnSpc>
              <a:spcBef>
                <a:spcPts val="0"/>
              </a:spcBef>
              <a:spcAft>
                <a:spcPts val="0"/>
              </a:spcAft>
              <a:buClr>
                <a:schemeClr val="dk2"/>
              </a:buClr>
              <a:buSzPts val="4800"/>
              <a:buFont typeface="Roboto"/>
              <a:buChar char="●"/>
              <a:defRPr b="0" i="0" sz="4800" u="none" cap="none" strike="noStrike">
                <a:solidFill>
                  <a:schemeClr val="dk2"/>
                </a:solidFill>
                <a:latin typeface="Roboto"/>
                <a:ea typeface="Roboto"/>
                <a:cs typeface="Roboto"/>
                <a:sym typeface="Roboto"/>
              </a:defRPr>
            </a:lvl1pPr>
            <a:lvl2pPr indent="-463550" lvl="1" marL="914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2pPr>
            <a:lvl3pPr indent="-463550" lvl="2" marL="1371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3pPr>
            <a:lvl4pPr indent="-463550" lvl="3" marL="1828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4pPr>
            <a:lvl5pPr indent="-463550" lvl="4" marL="22860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5pPr>
            <a:lvl6pPr indent="-463550" lvl="5" marL="27432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6pPr>
            <a:lvl7pPr indent="-463550" lvl="6" marL="32004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7pPr>
            <a:lvl8pPr indent="-463550" lvl="7" marL="36576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8pPr>
            <a:lvl9pPr indent="-463550" lvl="8" marL="4114800" marR="0" rtl="0" algn="l">
              <a:lnSpc>
                <a:spcPct val="115000"/>
              </a:lnSpc>
              <a:spcBef>
                <a:spcPts val="0"/>
              </a:spcBef>
              <a:spcAft>
                <a:spcPts val="0"/>
              </a:spcAft>
              <a:buClr>
                <a:schemeClr val="dk2"/>
              </a:buClr>
              <a:buSzPts val="3700"/>
              <a:buFont typeface="Roboto"/>
              <a:buChar char="■"/>
              <a:defRPr b="0" i="0" sz="3700" u="none" cap="none" strike="noStrike">
                <a:solidFill>
                  <a:schemeClr val="dk2"/>
                </a:solidFill>
                <a:latin typeface="Roboto"/>
                <a:ea typeface="Roboto"/>
                <a:cs typeface="Roboto"/>
                <a:sym typeface="Roboto"/>
              </a:defRPr>
            </a:lvl9pPr>
          </a:lstStyle>
          <a:p/>
        </p:txBody>
      </p:sp>
      <p:sp>
        <p:nvSpPr>
          <p:cNvPr id="86" name="Google Shape;86;p25"/>
          <p:cNvSpPr txBox="1"/>
          <p:nvPr>
            <p:ph idx="12" type="sldNum"/>
          </p:nvPr>
        </p:nvSpPr>
        <p:spPr>
          <a:xfrm>
            <a:off x="22593221" y="12435245"/>
            <a:ext cx="1463100" cy="1049700"/>
          </a:xfrm>
          <a:prstGeom prst="rect">
            <a:avLst/>
          </a:prstGeom>
          <a:noFill/>
          <a:ln>
            <a:noFill/>
          </a:ln>
        </p:spPr>
        <p:txBody>
          <a:bodyPr anchorCtr="0" anchor="ctr" bIns="243800" lIns="243800" spcFirstLastPara="1" rIns="243800" wrap="square" tIns="243800">
            <a:normAutofit/>
          </a:bodyPr>
          <a:lstStyle>
            <a:lvl1pPr indent="0" lvl="0"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700"/>
              <a:buFont typeface="Arial"/>
              <a:buNone/>
              <a:defRPr b="0" i="0" sz="2700"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id="150" name="Google Shape;150;p27"/>
          <p:cNvPicPr preferRelativeResize="0"/>
          <p:nvPr/>
        </p:nvPicPr>
        <p:blipFill rotWithShape="1">
          <a:blip r:embed="rId1">
            <a:alphaModFix/>
          </a:blip>
          <a:srcRect b="0" l="0" r="0" t="0"/>
          <a:stretch/>
        </p:blipFill>
        <p:spPr>
          <a:xfrm>
            <a:off x="19836032" y="0"/>
            <a:ext cx="4547966" cy="4644253"/>
          </a:xfrm>
          <a:prstGeom prst="rect">
            <a:avLst/>
          </a:prstGeom>
          <a:noFill/>
          <a:ln>
            <a:noFill/>
          </a:ln>
        </p:spPr>
      </p:pic>
      <p:sp>
        <p:nvSpPr>
          <p:cNvPr id="151" name="Google Shape;151;p27"/>
          <p:cNvSpPr txBox="1"/>
          <p:nvPr>
            <p:ph type="title"/>
          </p:nvPr>
        </p:nvSpPr>
        <p:spPr>
          <a:xfrm>
            <a:off x="1025933" y="7596379"/>
            <a:ext cx="22332000" cy="1530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700"/>
              <a:buFont typeface="Arial"/>
              <a:buNone/>
              <a:defRPr b="0" i="0" sz="9600" u="none" cap="none" strike="noStrike">
                <a:solidFill>
                  <a:srgbClr val="CE3338"/>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9pPr>
          </a:lstStyle>
          <a:p/>
        </p:txBody>
      </p:sp>
      <p:sp>
        <p:nvSpPr>
          <p:cNvPr id="152" name="Google Shape;152;p27"/>
          <p:cNvSpPr txBox="1"/>
          <p:nvPr>
            <p:ph idx="1" type="body"/>
          </p:nvPr>
        </p:nvSpPr>
        <p:spPr>
          <a:xfrm>
            <a:off x="1219200" y="3154680"/>
            <a:ext cx="21945600" cy="90525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Calibri"/>
                <a:ea typeface="Calibri"/>
                <a:cs typeface="Calibri"/>
                <a:sym typeface="Calibri"/>
              </a:defRPr>
            </a:lvl9pPr>
          </a:lstStyle>
          <a:p/>
        </p:txBody>
      </p:sp>
      <p:sp>
        <p:nvSpPr>
          <p:cNvPr id="153" name="Google Shape;153;p27"/>
          <p:cNvSpPr txBox="1"/>
          <p:nvPr>
            <p:ph idx="11" type="ftr"/>
          </p:nvPr>
        </p:nvSpPr>
        <p:spPr>
          <a:xfrm>
            <a:off x="8290560" y="12755880"/>
            <a:ext cx="7803000" cy="6858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3700"/>
              <a:buFont typeface="Arial"/>
              <a:buNone/>
              <a:defRPr b="0" i="0" sz="4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9pPr>
          </a:lstStyle>
          <a:p/>
        </p:txBody>
      </p:sp>
      <p:sp>
        <p:nvSpPr>
          <p:cNvPr id="154" name="Google Shape;154;p27"/>
          <p:cNvSpPr txBox="1"/>
          <p:nvPr>
            <p:ph idx="10" type="dt"/>
          </p:nvPr>
        </p:nvSpPr>
        <p:spPr>
          <a:xfrm>
            <a:off x="1219200" y="12755880"/>
            <a:ext cx="5608200" cy="6858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3700"/>
              <a:buFont typeface="Arial"/>
              <a:buNone/>
              <a:defRPr b="0" i="0" sz="48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chemeClr val="dk1"/>
                </a:solidFill>
                <a:latin typeface="Calibri"/>
                <a:ea typeface="Calibri"/>
                <a:cs typeface="Calibri"/>
                <a:sym typeface="Calibri"/>
              </a:defRPr>
            </a:lvl9pPr>
          </a:lstStyle>
          <a:p/>
        </p:txBody>
      </p:sp>
      <p:sp>
        <p:nvSpPr>
          <p:cNvPr id="155" name="Google Shape;155;p27"/>
          <p:cNvSpPr txBox="1"/>
          <p:nvPr>
            <p:ph idx="12" type="sldNum"/>
          </p:nvPr>
        </p:nvSpPr>
        <p:spPr>
          <a:xfrm>
            <a:off x="17556480" y="12755880"/>
            <a:ext cx="5608200" cy="738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4800"/>
              <a:buFont typeface="Arial"/>
              <a:buNone/>
              <a:defRPr b="0" i="0" sz="48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8" r:id="rId2"/>
    <p:sldLayoutId id="2147483679" r:id="rId3"/>
    <p:sldLayoutId id="2147483680" r:id="rId4"/>
    <p:sldLayoutId id="2147483681" r:id="rId5"/>
    <p:sldLayoutId id="214748368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5" name="Shape 185"/>
        <p:cNvGrpSpPr/>
        <p:nvPr/>
      </p:nvGrpSpPr>
      <p:grpSpPr>
        <a:xfrm>
          <a:off x="0" y="0"/>
          <a:ext cx="0" cy="0"/>
          <a:chOff x="0" y="0"/>
          <a:chExt cx="0" cy="0"/>
        </a:xfrm>
      </p:grpSpPr>
      <p:sp>
        <p:nvSpPr>
          <p:cNvPr id="186" name="Google Shape;186;g21d04a53b81_1_157"/>
          <p:cNvSpPr txBox="1"/>
          <p:nvPr>
            <p:ph type="title"/>
          </p:nvPr>
        </p:nvSpPr>
        <p:spPr>
          <a:xfrm>
            <a:off x="1219200" y="1066800"/>
            <a:ext cx="21945600" cy="1981200"/>
          </a:xfrm>
          <a:prstGeom prst="rect">
            <a:avLst/>
          </a:prstGeom>
          <a:noFill/>
          <a:ln>
            <a:noFill/>
          </a:ln>
        </p:spPr>
        <p:txBody>
          <a:bodyPr anchorCtr="0" anchor="ctr" bIns="91400" lIns="182875" spcFirstLastPara="1" rIns="182875" wrap="square" tIns="91400">
            <a:normAutofit/>
          </a:bodyPr>
          <a:lstStyle>
            <a:lvl1pPr lvl="0" marR="0" rtl="0" algn="l">
              <a:spcBef>
                <a:spcPts val="0"/>
              </a:spcBef>
              <a:spcAft>
                <a:spcPts val="0"/>
              </a:spcAft>
              <a:buClr>
                <a:schemeClr val="dk2"/>
              </a:buClr>
              <a:buSzPts val="8000"/>
              <a:buFont typeface="Arial"/>
              <a:buNone/>
              <a:defRPr b="0" i="0" sz="8000" u="none" cap="none" strike="noStrike">
                <a:solidFill>
                  <a:schemeClr val="dk2"/>
                </a:solidFill>
                <a:latin typeface="Arial"/>
                <a:ea typeface="Arial"/>
                <a:cs typeface="Arial"/>
                <a:sym typeface="Arial"/>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187" name="Google Shape;187;g21d04a53b81_1_157"/>
          <p:cNvSpPr txBox="1"/>
          <p:nvPr>
            <p:ph idx="1" type="body"/>
          </p:nvPr>
        </p:nvSpPr>
        <p:spPr>
          <a:xfrm>
            <a:off x="1219200" y="3200400"/>
            <a:ext cx="21945600" cy="9753600"/>
          </a:xfrm>
          <a:prstGeom prst="rect">
            <a:avLst/>
          </a:prstGeom>
          <a:noFill/>
          <a:ln>
            <a:noFill/>
          </a:ln>
        </p:spPr>
        <p:txBody>
          <a:bodyPr anchorCtr="0" anchor="t" bIns="91400" lIns="182875" spcFirstLastPara="1" rIns="182875" wrap="square" tIns="91400">
            <a:normAutofit/>
          </a:bodyPr>
          <a:lstStyle>
            <a:lvl1pPr indent="-488950" lvl="0" marL="457200" marR="0" rtl="0" algn="l">
              <a:spcBef>
                <a:spcPts val="1000"/>
              </a:spcBef>
              <a:spcAft>
                <a:spcPts val="0"/>
              </a:spcAft>
              <a:buClr>
                <a:schemeClr val="accent1"/>
              </a:buClr>
              <a:buSzPts val="4100"/>
              <a:buFont typeface="Arial"/>
              <a:buChar char="•"/>
              <a:defRPr b="0" i="0" sz="4800" u="none" cap="none" strike="noStrike">
                <a:solidFill>
                  <a:schemeClr val="dk1"/>
                </a:solidFill>
                <a:latin typeface="Arial"/>
                <a:ea typeface="Arial"/>
                <a:cs typeface="Arial"/>
                <a:sym typeface="Arial"/>
              </a:defRPr>
            </a:lvl1pPr>
            <a:lvl2pPr indent="-444500" lvl="1" marL="914400" marR="0" rtl="0" algn="l">
              <a:spcBef>
                <a:spcPts val="800"/>
              </a:spcBef>
              <a:spcAft>
                <a:spcPts val="0"/>
              </a:spcAft>
              <a:buClr>
                <a:schemeClr val="accent1"/>
              </a:buClr>
              <a:buSzPts val="3400"/>
              <a:buFont typeface="Arial"/>
              <a:buChar char="•"/>
              <a:defRPr b="0" i="0" sz="4000" u="none" cap="none" strike="noStrike">
                <a:solidFill>
                  <a:schemeClr val="dk1"/>
                </a:solidFill>
                <a:latin typeface="Arial"/>
                <a:ea typeface="Arial"/>
                <a:cs typeface="Arial"/>
                <a:sym typeface="Arial"/>
              </a:defRPr>
            </a:lvl2pPr>
            <a:lvl3pPr indent="-431800" lvl="2" marL="1371600" marR="0" rtl="0" algn="l">
              <a:spcBef>
                <a:spcPts val="700"/>
              </a:spcBef>
              <a:spcAft>
                <a:spcPts val="0"/>
              </a:spcAft>
              <a:buClr>
                <a:schemeClr val="accent1"/>
              </a:buClr>
              <a:buSzPts val="3200"/>
              <a:buFont typeface="Arial"/>
              <a:buChar char="•"/>
              <a:defRPr b="0" i="0" sz="3600" u="none" cap="none" strike="noStrike">
                <a:solidFill>
                  <a:schemeClr val="dk1"/>
                </a:solidFill>
                <a:latin typeface="Arial"/>
                <a:ea typeface="Arial"/>
                <a:cs typeface="Arial"/>
                <a:sym typeface="Arial"/>
              </a:defRPr>
            </a:lvl3pPr>
            <a:lvl4pPr indent="-431800" lvl="3" marL="1828800" marR="0" rtl="0" algn="l">
              <a:spcBef>
                <a:spcPts val="600"/>
              </a:spcBef>
              <a:spcAft>
                <a:spcPts val="0"/>
              </a:spcAft>
              <a:buClr>
                <a:schemeClr val="accent1"/>
              </a:buClr>
              <a:buSzPts val="3200"/>
              <a:buFont typeface="Arial"/>
              <a:buChar char="•"/>
              <a:defRPr b="0" i="0" sz="3200" u="none" cap="none" strike="noStrike">
                <a:solidFill>
                  <a:schemeClr val="dk1"/>
                </a:solidFill>
                <a:latin typeface="Arial"/>
                <a:ea typeface="Arial"/>
                <a:cs typeface="Arial"/>
                <a:sym typeface="Arial"/>
              </a:defRPr>
            </a:lvl4pPr>
            <a:lvl5pPr indent="-406400" lvl="4" marL="2286000" marR="0" rtl="0" algn="l">
              <a:spcBef>
                <a:spcPts val="600"/>
              </a:spcBef>
              <a:spcAft>
                <a:spcPts val="0"/>
              </a:spcAft>
              <a:buClr>
                <a:schemeClr val="accent1"/>
              </a:buClr>
              <a:buSzPts val="2800"/>
              <a:buFont typeface="Arial"/>
              <a:buChar char="•"/>
              <a:defRPr b="0" i="0" sz="2800" u="none" cap="none" strike="noStrike">
                <a:solidFill>
                  <a:schemeClr val="dk1"/>
                </a:solidFill>
                <a:latin typeface="Arial"/>
                <a:ea typeface="Arial"/>
                <a:cs typeface="Arial"/>
                <a:sym typeface="Arial"/>
              </a:defRPr>
            </a:lvl5pPr>
            <a:lvl6pPr indent="-393700" lvl="5" marL="27432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6pPr>
            <a:lvl7pPr indent="-393700" lvl="6" marL="32004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7pPr>
            <a:lvl8pPr indent="-393700" lvl="7" marL="36576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8pPr>
            <a:lvl9pPr indent="-393700" lvl="8" marL="4114800" marR="0" rtl="0" algn="l">
              <a:spcBef>
                <a:spcPts val="500"/>
              </a:spcBef>
              <a:spcAft>
                <a:spcPts val="0"/>
              </a:spcAft>
              <a:buClr>
                <a:schemeClr val="accent1"/>
              </a:buClr>
              <a:buSzPts val="2600"/>
              <a:buFont typeface="Arial"/>
              <a:buChar char="•"/>
              <a:defRPr b="0" i="0" sz="2600" u="none" cap="none" strike="noStrike">
                <a:solidFill>
                  <a:schemeClr val="dk1"/>
                </a:solidFill>
                <a:latin typeface="Arial"/>
                <a:ea typeface="Arial"/>
                <a:cs typeface="Arial"/>
                <a:sym typeface="Arial"/>
              </a:defRPr>
            </a:lvl9pPr>
          </a:lstStyle>
          <a:p/>
        </p:txBody>
      </p:sp>
      <p:sp>
        <p:nvSpPr>
          <p:cNvPr id="188" name="Google Shape;188;g21d04a53b81_1_157"/>
          <p:cNvSpPr txBox="1"/>
          <p:nvPr>
            <p:ph idx="10" type="dt"/>
          </p:nvPr>
        </p:nvSpPr>
        <p:spPr>
          <a:xfrm>
            <a:off x="1219200" y="36576"/>
            <a:ext cx="7721700" cy="658500"/>
          </a:xfrm>
          <a:prstGeom prst="rect">
            <a:avLst/>
          </a:prstGeom>
          <a:noFill/>
          <a:ln>
            <a:noFill/>
          </a:ln>
        </p:spPr>
        <p:txBody>
          <a:bodyPr anchorCtr="0" anchor="ctr" bIns="91400" lIns="182875" spcFirstLastPara="1" rIns="182875" wrap="square" tIns="91400">
            <a:noAutofit/>
          </a:bodyPr>
          <a:lstStyle>
            <a:lvl1pPr lvl="0" marR="0" rtl="0" algn="l">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189" name="Google Shape;189;g21d04a53b81_1_157"/>
          <p:cNvSpPr txBox="1"/>
          <p:nvPr>
            <p:ph idx="11" type="ftr"/>
          </p:nvPr>
        </p:nvSpPr>
        <p:spPr>
          <a:xfrm>
            <a:off x="9144000" y="36576"/>
            <a:ext cx="10972800" cy="658500"/>
          </a:xfrm>
          <a:prstGeom prst="rect">
            <a:avLst/>
          </a:prstGeom>
          <a:noFill/>
          <a:ln>
            <a:noFill/>
          </a:ln>
        </p:spPr>
        <p:txBody>
          <a:bodyPr anchorCtr="0" anchor="ctr" bIns="91400" lIns="182875" spcFirstLastPara="1" rIns="182875" wrap="square" tIns="91400">
            <a:noAutofit/>
          </a:bodyPr>
          <a:lstStyle>
            <a:lvl1pPr lvl="0" marR="0" rtl="0" algn="ctr">
              <a:spcBef>
                <a:spcPts val="0"/>
              </a:spcBef>
              <a:spcAft>
                <a:spcPts val="0"/>
              </a:spcAft>
              <a:buSzPts val="2800"/>
              <a:buNone/>
              <a:defRPr b="0" i="0" sz="2400" u="none" cap="none" strike="noStrike">
                <a:solidFill>
                  <a:srgbClr val="FFFFFF"/>
                </a:solidFill>
                <a:latin typeface="Arial"/>
                <a:ea typeface="Arial"/>
                <a:cs typeface="Arial"/>
                <a:sym typeface="Arial"/>
              </a:defRPr>
            </a:lvl1pPr>
            <a:lvl2pPr lvl="1" marR="0" rtl="0" algn="l">
              <a:spcBef>
                <a:spcPts val="0"/>
              </a:spcBef>
              <a:spcAft>
                <a:spcPts val="0"/>
              </a:spcAft>
              <a:buSzPts val="2800"/>
              <a:buNone/>
              <a:defRPr b="0" i="0" sz="3600" u="none" cap="none" strike="noStrike">
                <a:solidFill>
                  <a:schemeClr val="dk1"/>
                </a:solidFill>
                <a:latin typeface="Arial"/>
                <a:ea typeface="Arial"/>
                <a:cs typeface="Arial"/>
                <a:sym typeface="Arial"/>
              </a:defRPr>
            </a:lvl2pPr>
            <a:lvl3pPr lvl="2" marR="0" rtl="0" algn="l">
              <a:spcBef>
                <a:spcPts val="0"/>
              </a:spcBef>
              <a:spcAft>
                <a:spcPts val="0"/>
              </a:spcAft>
              <a:buSzPts val="2800"/>
              <a:buNone/>
              <a:defRPr b="0" i="0" sz="3600" u="none" cap="none" strike="noStrike">
                <a:solidFill>
                  <a:schemeClr val="dk1"/>
                </a:solidFill>
                <a:latin typeface="Arial"/>
                <a:ea typeface="Arial"/>
                <a:cs typeface="Arial"/>
                <a:sym typeface="Arial"/>
              </a:defRPr>
            </a:lvl3pPr>
            <a:lvl4pPr lvl="3" marR="0" rtl="0" algn="l">
              <a:spcBef>
                <a:spcPts val="0"/>
              </a:spcBef>
              <a:spcAft>
                <a:spcPts val="0"/>
              </a:spcAft>
              <a:buSzPts val="2800"/>
              <a:buNone/>
              <a:defRPr b="0" i="0" sz="3600" u="none" cap="none" strike="noStrike">
                <a:solidFill>
                  <a:schemeClr val="dk1"/>
                </a:solidFill>
                <a:latin typeface="Arial"/>
                <a:ea typeface="Arial"/>
                <a:cs typeface="Arial"/>
                <a:sym typeface="Arial"/>
              </a:defRPr>
            </a:lvl4pPr>
            <a:lvl5pPr lvl="4" marR="0" rtl="0" algn="l">
              <a:spcBef>
                <a:spcPts val="0"/>
              </a:spcBef>
              <a:spcAft>
                <a:spcPts val="0"/>
              </a:spcAft>
              <a:buSzPts val="2800"/>
              <a:buNone/>
              <a:defRPr b="0" i="0" sz="3600" u="none" cap="none" strike="noStrike">
                <a:solidFill>
                  <a:schemeClr val="dk1"/>
                </a:solidFill>
                <a:latin typeface="Arial"/>
                <a:ea typeface="Arial"/>
                <a:cs typeface="Arial"/>
                <a:sym typeface="Arial"/>
              </a:defRPr>
            </a:lvl5pPr>
            <a:lvl6pPr lvl="5" marR="0" rtl="0" algn="l">
              <a:spcBef>
                <a:spcPts val="0"/>
              </a:spcBef>
              <a:spcAft>
                <a:spcPts val="0"/>
              </a:spcAft>
              <a:buSzPts val="2800"/>
              <a:buNone/>
              <a:defRPr b="0" i="0" sz="3600" u="none" cap="none" strike="noStrike">
                <a:solidFill>
                  <a:schemeClr val="dk1"/>
                </a:solidFill>
                <a:latin typeface="Arial"/>
                <a:ea typeface="Arial"/>
                <a:cs typeface="Arial"/>
                <a:sym typeface="Arial"/>
              </a:defRPr>
            </a:lvl6pPr>
            <a:lvl7pPr lvl="6" marR="0" rtl="0" algn="l">
              <a:spcBef>
                <a:spcPts val="0"/>
              </a:spcBef>
              <a:spcAft>
                <a:spcPts val="0"/>
              </a:spcAft>
              <a:buSzPts val="2800"/>
              <a:buNone/>
              <a:defRPr b="0" i="0" sz="3600" u="none" cap="none" strike="noStrike">
                <a:solidFill>
                  <a:schemeClr val="dk1"/>
                </a:solidFill>
                <a:latin typeface="Arial"/>
                <a:ea typeface="Arial"/>
                <a:cs typeface="Arial"/>
                <a:sym typeface="Arial"/>
              </a:defRPr>
            </a:lvl7pPr>
            <a:lvl8pPr lvl="7" marR="0" rtl="0" algn="l">
              <a:spcBef>
                <a:spcPts val="0"/>
              </a:spcBef>
              <a:spcAft>
                <a:spcPts val="0"/>
              </a:spcAft>
              <a:buSzPts val="2800"/>
              <a:buNone/>
              <a:defRPr b="0" i="0" sz="3600" u="none" cap="none" strike="noStrike">
                <a:solidFill>
                  <a:schemeClr val="dk1"/>
                </a:solidFill>
                <a:latin typeface="Arial"/>
                <a:ea typeface="Arial"/>
                <a:cs typeface="Arial"/>
                <a:sym typeface="Arial"/>
              </a:defRPr>
            </a:lvl8pPr>
            <a:lvl9pPr lvl="8" marR="0" rtl="0" algn="l">
              <a:spcBef>
                <a:spcPts val="0"/>
              </a:spcBef>
              <a:spcAft>
                <a:spcPts val="0"/>
              </a:spcAft>
              <a:buSzPts val="2800"/>
              <a:buNone/>
              <a:defRPr b="0" i="0" sz="3600" u="none" cap="none" strike="noStrike">
                <a:solidFill>
                  <a:schemeClr val="dk1"/>
                </a:solidFill>
                <a:latin typeface="Arial"/>
                <a:ea typeface="Arial"/>
                <a:cs typeface="Arial"/>
                <a:sym typeface="Arial"/>
              </a:defRPr>
            </a:lvl9pPr>
          </a:lstStyle>
          <a:p/>
        </p:txBody>
      </p:sp>
      <p:sp>
        <p:nvSpPr>
          <p:cNvPr id="190" name="Google Shape;190;g21d04a53b81_1_157"/>
          <p:cNvSpPr txBox="1"/>
          <p:nvPr>
            <p:ph idx="12" type="sldNum"/>
          </p:nvPr>
        </p:nvSpPr>
        <p:spPr>
          <a:xfrm>
            <a:off x="20320000" y="36576"/>
            <a:ext cx="2844900" cy="658500"/>
          </a:xfrm>
          <a:prstGeom prst="rect">
            <a:avLst/>
          </a:prstGeom>
          <a:noFill/>
          <a:ln>
            <a:noFill/>
          </a:ln>
        </p:spPr>
        <p:txBody>
          <a:bodyPr anchorCtr="0" anchor="ctr" bIns="91400" lIns="182875" spcFirstLastPara="1" rIns="182875" wrap="square" tIns="91400">
            <a:noAutofit/>
          </a:bodyPr>
          <a:lstStyle>
            <a:lvl1pPr indent="0" lvl="0" marL="0" marR="0" rtl="0" algn="l">
              <a:spcBef>
                <a:spcPts val="0"/>
              </a:spcBef>
              <a:buNone/>
              <a:defRPr b="1" i="0" sz="2800" u="none" cap="none" strike="noStrike">
                <a:solidFill>
                  <a:srgbClr val="FFFFFF"/>
                </a:solidFill>
                <a:latin typeface="Arial"/>
                <a:ea typeface="Arial"/>
                <a:cs typeface="Arial"/>
                <a:sym typeface="Arial"/>
              </a:defRPr>
            </a:lvl1pPr>
            <a:lvl2pPr indent="0" lvl="1" marL="0" marR="0" rtl="0" algn="l">
              <a:spcBef>
                <a:spcPts val="0"/>
              </a:spcBef>
              <a:buNone/>
              <a:defRPr b="1" i="0" sz="2800" u="none" cap="none" strike="noStrike">
                <a:solidFill>
                  <a:srgbClr val="FFFFFF"/>
                </a:solidFill>
                <a:latin typeface="Arial"/>
                <a:ea typeface="Arial"/>
                <a:cs typeface="Arial"/>
                <a:sym typeface="Arial"/>
              </a:defRPr>
            </a:lvl2pPr>
            <a:lvl3pPr indent="0" lvl="2" marL="0" marR="0" rtl="0" algn="l">
              <a:spcBef>
                <a:spcPts val="0"/>
              </a:spcBef>
              <a:buNone/>
              <a:defRPr b="1" i="0" sz="2800" u="none" cap="none" strike="noStrike">
                <a:solidFill>
                  <a:srgbClr val="FFFFFF"/>
                </a:solidFill>
                <a:latin typeface="Arial"/>
                <a:ea typeface="Arial"/>
                <a:cs typeface="Arial"/>
                <a:sym typeface="Arial"/>
              </a:defRPr>
            </a:lvl3pPr>
            <a:lvl4pPr indent="0" lvl="3" marL="0" marR="0" rtl="0" algn="l">
              <a:spcBef>
                <a:spcPts val="0"/>
              </a:spcBef>
              <a:buNone/>
              <a:defRPr b="1" i="0" sz="2800" u="none" cap="none" strike="noStrike">
                <a:solidFill>
                  <a:srgbClr val="FFFFFF"/>
                </a:solidFill>
                <a:latin typeface="Arial"/>
                <a:ea typeface="Arial"/>
                <a:cs typeface="Arial"/>
                <a:sym typeface="Arial"/>
              </a:defRPr>
            </a:lvl4pPr>
            <a:lvl5pPr indent="0" lvl="4" marL="0" marR="0" rtl="0" algn="l">
              <a:spcBef>
                <a:spcPts val="0"/>
              </a:spcBef>
              <a:buNone/>
              <a:defRPr b="1" i="0" sz="2800" u="none" cap="none" strike="noStrike">
                <a:solidFill>
                  <a:srgbClr val="FFFFFF"/>
                </a:solidFill>
                <a:latin typeface="Arial"/>
                <a:ea typeface="Arial"/>
                <a:cs typeface="Arial"/>
                <a:sym typeface="Arial"/>
              </a:defRPr>
            </a:lvl5pPr>
            <a:lvl6pPr indent="0" lvl="5" marL="0" marR="0" rtl="0" algn="l">
              <a:spcBef>
                <a:spcPts val="0"/>
              </a:spcBef>
              <a:buNone/>
              <a:defRPr b="1" i="0" sz="2800" u="none" cap="none" strike="noStrike">
                <a:solidFill>
                  <a:srgbClr val="FFFFFF"/>
                </a:solidFill>
                <a:latin typeface="Arial"/>
                <a:ea typeface="Arial"/>
                <a:cs typeface="Arial"/>
                <a:sym typeface="Arial"/>
              </a:defRPr>
            </a:lvl6pPr>
            <a:lvl7pPr indent="0" lvl="6" marL="0" marR="0" rtl="0" algn="l">
              <a:spcBef>
                <a:spcPts val="0"/>
              </a:spcBef>
              <a:buNone/>
              <a:defRPr b="1" i="0" sz="2800" u="none" cap="none" strike="noStrike">
                <a:solidFill>
                  <a:srgbClr val="FFFFFF"/>
                </a:solidFill>
                <a:latin typeface="Arial"/>
                <a:ea typeface="Arial"/>
                <a:cs typeface="Arial"/>
                <a:sym typeface="Arial"/>
              </a:defRPr>
            </a:lvl7pPr>
            <a:lvl8pPr indent="0" lvl="7" marL="0" marR="0" rtl="0" algn="l">
              <a:spcBef>
                <a:spcPts val="0"/>
              </a:spcBef>
              <a:buNone/>
              <a:defRPr b="1" i="0" sz="2800" u="none" cap="none" strike="noStrike">
                <a:solidFill>
                  <a:srgbClr val="FFFFFF"/>
                </a:solidFill>
                <a:latin typeface="Arial"/>
                <a:ea typeface="Arial"/>
                <a:cs typeface="Arial"/>
                <a:sym typeface="Arial"/>
              </a:defRPr>
            </a:lvl8pPr>
            <a:lvl9pPr indent="0" lvl="8" marL="0" marR="0" rtl="0" algn="l">
              <a:spcBef>
                <a:spcPts val="0"/>
              </a:spcBef>
              <a:buNone/>
              <a:defRPr b="1" i="0" sz="28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g21d04a53b81_1_597"/>
          <p:cNvSpPr txBox="1"/>
          <p:nvPr>
            <p:ph type="title"/>
          </p:nvPr>
        </p:nvSpPr>
        <p:spPr>
          <a:xfrm>
            <a:off x="1676400" y="730250"/>
            <a:ext cx="21031200" cy="26511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302" name="Google Shape;302;g21d04a53b81_1_597"/>
          <p:cNvSpPr txBox="1"/>
          <p:nvPr>
            <p:ph idx="1" type="body"/>
          </p:nvPr>
        </p:nvSpPr>
        <p:spPr>
          <a:xfrm>
            <a:off x="1676400" y="3651250"/>
            <a:ext cx="21031200" cy="87027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303" name="Google Shape;303;g21d04a53b81_1_597"/>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304" name="Google Shape;304;g21d04a53b81_1_597"/>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305" name="Google Shape;305;g21d04a53b81_1_597"/>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noFill/>
      </p:bgPr>
    </p:bg>
    <p:spTree>
      <p:nvGrpSpPr>
        <p:cNvPr id="389" name="Shape 389"/>
        <p:cNvGrpSpPr/>
        <p:nvPr/>
      </p:nvGrpSpPr>
      <p:grpSpPr>
        <a:xfrm>
          <a:off x="0" y="0"/>
          <a:ext cx="0" cy="0"/>
          <a:chOff x="0" y="0"/>
          <a:chExt cx="0" cy="0"/>
        </a:xfrm>
      </p:grpSpPr>
      <p:sp>
        <p:nvSpPr>
          <p:cNvPr id="390" name="Google Shape;390;g21d04a53b81_1_686"/>
          <p:cNvSpPr txBox="1"/>
          <p:nvPr>
            <p:ph type="title"/>
          </p:nvPr>
        </p:nvSpPr>
        <p:spPr>
          <a:xfrm>
            <a:off x="831200" y="577133"/>
            <a:ext cx="22721400" cy="1527000"/>
          </a:xfrm>
          <a:prstGeom prst="rect">
            <a:avLst/>
          </a:prstGeom>
          <a:noFill/>
          <a:ln>
            <a:noFill/>
          </a:ln>
        </p:spPr>
        <p:txBody>
          <a:bodyPr anchorCtr="0" anchor="t" bIns="243800" lIns="243800" spcFirstLastPara="1" rIns="243800" wrap="square" tIns="243800">
            <a:normAutofit/>
          </a:bodyPr>
          <a:lstStyle>
            <a:lvl1pPr lvl="0"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1pPr>
            <a:lvl2pPr lvl="1"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2pPr>
            <a:lvl3pPr lvl="2"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3pPr>
            <a:lvl4pPr lvl="3"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4pPr>
            <a:lvl5pPr lvl="4"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5pPr>
            <a:lvl6pPr lvl="5"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6pPr>
            <a:lvl7pPr lvl="6"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7pPr>
            <a:lvl8pPr lvl="7"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8pPr>
            <a:lvl9pPr lvl="8" rtl="0">
              <a:spcBef>
                <a:spcPts val="0"/>
              </a:spcBef>
              <a:spcAft>
                <a:spcPts val="0"/>
              </a:spcAft>
              <a:buClr>
                <a:srgbClr val="00A54F"/>
              </a:buClr>
              <a:buSzPts val="5800"/>
              <a:buFont typeface="Roboto Black"/>
              <a:buNone/>
              <a:defRPr sz="5800">
                <a:solidFill>
                  <a:srgbClr val="00A54F"/>
                </a:solidFill>
                <a:latin typeface="Roboto Black"/>
                <a:ea typeface="Roboto Black"/>
                <a:cs typeface="Roboto Black"/>
                <a:sym typeface="Roboto Black"/>
              </a:defRPr>
            </a:lvl9pPr>
          </a:lstStyle>
          <a:p/>
        </p:txBody>
      </p:sp>
      <p:sp>
        <p:nvSpPr>
          <p:cNvPr id="391" name="Google Shape;391;g21d04a53b81_1_686"/>
          <p:cNvSpPr txBox="1"/>
          <p:nvPr>
            <p:ph idx="1" type="body"/>
          </p:nvPr>
        </p:nvSpPr>
        <p:spPr>
          <a:xfrm>
            <a:off x="831200" y="3073267"/>
            <a:ext cx="22721400" cy="9110400"/>
          </a:xfrm>
          <a:prstGeom prst="rect">
            <a:avLst/>
          </a:prstGeom>
          <a:noFill/>
          <a:ln>
            <a:noFill/>
          </a:ln>
        </p:spPr>
        <p:txBody>
          <a:bodyPr anchorCtr="0" anchor="t" bIns="243800" lIns="243800" spcFirstLastPara="1" rIns="243800" wrap="square" tIns="243800">
            <a:normAutofit/>
          </a:bodyPr>
          <a:lstStyle>
            <a:lvl1pPr indent="-533400" lvl="0" marL="457200" rtl="0">
              <a:lnSpc>
                <a:spcPct val="115000"/>
              </a:lnSpc>
              <a:spcBef>
                <a:spcPts val="0"/>
              </a:spcBef>
              <a:spcAft>
                <a:spcPts val="0"/>
              </a:spcAft>
              <a:buClr>
                <a:schemeClr val="dk2"/>
              </a:buClr>
              <a:buSzPts val="4800"/>
              <a:buFont typeface="Roboto"/>
              <a:buChar char="●"/>
              <a:defRPr sz="4800">
                <a:solidFill>
                  <a:schemeClr val="dk2"/>
                </a:solidFill>
                <a:latin typeface="Roboto"/>
                <a:ea typeface="Roboto"/>
                <a:cs typeface="Roboto"/>
                <a:sym typeface="Roboto"/>
              </a:defRPr>
            </a:lvl1pPr>
            <a:lvl2pPr indent="-469900" lvl="1" marL="914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2pPr>
            <a:lvl3pPr indent="-469900" lvl="2" marL="1371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3pPr>
            <a:lvl4pPr indent="-469900" lvl="3" marL="1828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4pPr>
            <a:lvl5pPr indent="-469900" lvl="4" marL="22860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5pPr>
            <a:lvl6pPr indent="-469900" lvl="5" marL="27432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6pPr>
            <a:lvl7pPr indent="-469900" lvl="6" marL="32004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7pPr>
            <a:lvl8pPr indent="-469900" lvl="7" marL="36576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8pPr>
            <a:lvl9pPr indent="-469900" lvl="8" marL="4114800" rtl="0">
              <a:lnSpc>
                <a:spcPct val="115000"/>
              </a:lnSpc>
              <a:spcBef>
                <a:spcPts val="0"/>
              </a:spcBef>
              <a:spcAft>
                <a:spcPts val="0"/>
              </a:spcAft>
              <a:buClr>
                <a:schemeClr val="dk2"/>
              </a:buClr>
              <a:buSzPts val="3800"/>
              <a:buFont typeface="Roboto"/>
              <a:buChar char="■"/>
              <a:defRPr sz="3800">
                <a:solidFill>
                  <a:schemeClr val="dk2"/>
                </a:solidFill>
                <a:latin typeface="Roboto"/>
                <a:ea typeface="Roboto"/>
                <a:cs typeface="Roboto"/>
                <a:sym typeface="Roboto"/>
              </a:defRPr>
            </a:lvl9pPr>
          </a:lstStyle>
          <a:p/>
        </p:txBody>
      </p:sp>
      <p:sp>
        <p:nvSpPr>
          <p:cNvPr id="392" name="Google Shape;392;g21d04a53b81_1_686"/>
          <p:cNvSpPr txBox="1"/>
          <p:nvPr>
            <p:ph idx="12" type="sldNum"/>
          </p:nvPr>
        </p:nvSpPr>
        <p:spPr>
          <a:xfrm>
            <a:off x="22593221" y="12435245"/>
            <a:ext cx="1463400" cy="1049400"/>
          </a:xfrm>
          <a:prstGeom prst="rect">
            <a:avLst/>
          </a:prstGeom>
          <a:noFill/>
          <a:ln>
            <a:noFill/>
          </a:ln>
        </p:spPr>
        <p:txBody>
          <a:bodyPr anchorCtr="0" anchor="ctr" bIns="243800" lIns="243800" spcFirstLastPara="1" rIns="243800" wrap="square" tIns="243800">
            <a:normAutofit/>
          </a:bodyPr>
          <a:lstStyle>
            <a:lvl1pPr lvl="0" rtl="0" algn="r">
              <a:buNone/>
              <a:defRPr sz="2600">
                <a:solidFill>
                  <a:schemeClr val="dk2"/>
                </a:solidFill>
              </a:defRPr>
            </a:lvl1pPr>
            <a:lvl2pPr lvl="1" rtl="0" algn="r">
              <a:buNone/>
              <a:defRPr sz="2600">
                <a:solidFill>
                  <a:schemeClr val="dk2"/>
                </a:solidFill>
              </a:defRPr>
            </a:lvl2pPr>
            <a:lvl3pPr lvl="2" rtl="0" algn="r">
              <a:buNone/>
              <a:defRPr sz="2600">
                <a:solidFill>
                  <a:schemeClr val="dk2"/>
                </a:solidFill>
              </a:defRPr>
            </a:lvl3pPr>
            <a:lvl4pPr lvl="3" rtl="0" algn="r">
              <a:buNone/>
              <a:defRPr sz="2600">
                <a:solidFill>
                  <a:schemeClr val="dk2"/>
                </a:solidFill>
              </a:defRPr>
            </a:lvl4pPr>
            <a:lvl5pPr lvl="4" rtl="0" algn="r">
              <a:buNone/>
              <a:defRPr sz="2600">
                <a:solidFill>
                  <a:schemeClr val="dk2"/>
                </a:solidFill>
              </a:defRPr>
            </a:lvl5pPr>
            <a:lvl6pPr lvl="5" rtl="0" algn="r">
              <a:buNone/>
              <a:defRPr sz="2600">
                <a:solidFill>
                  <a:schemeClr val="dk2"/>
                </a:solidFill>
              </a:defRPr>
            </a:lvl6pPr>
            <a:lvl7pPr lvl="6" rtl="0" algn="r">
              <a:buNone/>
              <a:defRPr sz="2600">
                <a:solidFill>
                  <a:schemeClr val="dk2"/>
                </a:solidFill>
              </a:defRPr>
            </a:lvl7pPr>
            <a:lvl8pPr lvl="7" rtl="0" algn="r">
              <a:buNone/>
              <a:defRPr sz="2600">
                <a:solidFill>
                  <a:schemeClr val="dk2"/>
                </a:solidFill>
              </a:defRPr>
            </a:lvl8pPr>
            <a:lvl9pPr lvl="8" rtl="0" algn="r">
              <a:buNone/>
              <a:defRPr sz="26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4" name="Shape 464"/>
        <p:cNvGrpSpPr/>
        <p:nvPr/>
      </p:nvGrpSpPr>
      <p:grpSpPr>
        <a:xfrm>
          <a:off x="0" y="0"/>
          <a:ext cx="0" cy="0"/>
          <a:chOff x="0" y="0"/>
          <a:chExt cx="0" cy="0"/>
        </a:xfrm>
      </p:grpSpPr>
      <p:sp>
        <p:nvSpPr>
          <p:cNvPr id="465" name="Google Shape;465;g21d04a53b81_1_761"/>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marR="0" rtl="0" algn="l">
              <a:lnSpc>
                <a:spcPct val="90000"/>
              </a:lnSpc>
              <a:spcBef>
                <a:spcPts val="0"/>
              </a:spcBef>
              <a:spcAft>
                <a:spcPts val="0"/>
              </a:spcAft>
              <a:buClr>
                <a:schemeClr val="dk1"/>
              </a:buClr>
              <a:buSzPts val="8800"/>
              <a:buFont typeface="Calibri"/>
              <a:buNone/>
              <a:defRPr b="0" i="0" sz="88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3600"/>
            </a:lvl2pPr>
            <a:lvl3pPr lvl="2" rtl="0">
              <a:spcBef>
                <a:spcPts val="0"/>
              </a:spcBef>
              <a:spcAft>
                <a:spcPts val="0"/>
              </a:spcAft>
              <a:buSzPts val="2800"/>
              <a:buNone/>
              <a:defRPr sz="3600"/>
            </a:lvl3pPr>
            <a:lvl4pPr lvl="3" rtl="0">
              <a:spcBef>
                <a:spcPts val="0"/>
              </a:spcBef>
              <a:spcAft>
                <a:spcPts val="0"/>
              </a:spcAft>
              <a:buSzPts val="2800"/>
              <a:buNone/>
              <a:defRPr sz="3600"/>
            </a:lvl4pPr>
            <a:lvl5pPr lvl="4" rtl="0">
              <a:spcBef>
                <a:spcPts val="0"/>
              </a:spcBef>
              <a:spcAft>
                <a:spcPts val="0"/>
              </a:spcAft>
              <a:buSzPts val="2800"/>
              <a:buNone/>
              <a:defRPr sz="3600"/>
            </a:lvl5pPr>
            <a:lvl6pPr lvl="5" rtl="0">
              <a:spcBef>
                <a:spcPts val="0"/>
              </a:spcBef>
              <a:spcAft>
                <a:spcPts val="0"/>
              </a:spcAft>
              <a:buSzPts val="2800"/>
              <a:buNone/>
              <a:defRPr sz="3600"/>
            </a:lvl6pPr>
            <a:lvl7pPr lvl="6" rtl="0">
              <a:spcBef>
                <a:spcPts val="0"/>
              </a:spcBef>
              <a:spcAft>
                <a:spcPts val="0"/>
              </a:spcAft>
              <a:buSzPts val="2800"/>
              <a:buNone/>
              <a:defRPr sz="3600"/>
            </a:lvl7pPr>
            <a:lvl8pPr lvl="7" rtl="0">
              <a:spcBef>
                <a:spcPts val="0"/>
              </a:spcBef>
              <a:spcAft>
                <a:spcPts val="0"/>
              </a:spcAft>
              <a:buSzPts val="2800"/>
              <a:buNone/>
              <a:defRPr sz="3600"/>
            </a:lvl8pPr>
            <a:lvl9pPr lvl="8" rtl="0">
              <a:spcBef>
                <a:spcPts val="0"/>
              </a:spcBef>
              <a:spcAft>
                <a:spcPts val="0"/>
              </a:spcAft>
              <a:buSzPts val="2800"/>
              <a:buNone/>
              <a:defRPr sz="3600"/>
            </a:lvl9pPr>
          </a:lstStyle>
          <a:p/>
        </p:txBody>
      </p:sp>
      <p:sp>
        <p:nvSpPr>
          <p:cNvPr id="466" name="Google Shape;466;g21d04a53b81_1_761"/>
          <p:cNvSpPr txBox="1"/>
          <p:nvPr>
            <p:ph idx="1" type="body"/>
          </p:nvPr>
        </p:nvSpPr>
        <p:spPr>
          <a:xfrm>
            <a:off x="1676400" y="3651250"/>
            <a:ext cx="21031200" cy="8702400"/>
          </a:xfrm>
          <a:prstGeom prst="rect">
            <a:avLst/>
          </a:prstGeom>
          <a:noFill/>
          <a:ln>
            <a:noFill/>
          </a:ln>
        </p:spPr>
        <p:txBody>
          <a:bodyPr anchorCtr="0" anchor="t" bIns="91400" lIns="182850" spcFirstLastPara="1" rIns="182850" wrap="square" tIns="91400">
            <a:normAutofit/>
          </a:bodyPr>
          <a:lstStyle>
            <a:lvl1pPr indent="-584200" lvl="0" marL="457200" marR="0" rtl="0" algn="l">
              <a:lnSpc>
                <a:spcPct val="90000"/>
              </a:lnSpc>
              <a:spcBef>
                <a:spcPts val="2000"/>
              </a:spcBef>
              <a:spcAft>
                <a:spcPts val="0"/>
              </a:spcAft>
              <a:buClr>
                <a:schemeClr val="dk1"/>
              </a:buClr>
              <a:buSzPts val="5600"/>
              <a:buFont typeface="Arial"/>
              <a:buChar char="•"/>
              <a:defRPr b="0" i="0" sz="5600" u="none" cap="none" strike="noStrike">
                <a:solidFill>
                  <a:schemeClr val="dk1"/>
                </a:solidFill>
                <a:latin typeface="Calibri"/>
                <a:ea typeface="Calibri"/>
                <a:cs typeface="Calibri"/>
                <a:sym typeface="Calibri"/>
              </a:defRPr>
            </a:lvl1pPr>
            <a:lvl2pPr indent="-533400" lvl="1" marL="914400" marR="0" rtl="0" algn="l">
              <a:lnSpc>
                <a:spcPct val="90000"/>
              </a:lnSpc>
              <a:spcBef>
                <a:spcPts val="1000"/>
              </a:spcBef>
              <a:spcAft>
                <a:spcPts val="0"/>
              </a:spcAft>
              <a:buClr>
                <a:schemeClr val="dk1"/>
              </a:buClr>
              <a:buSzPts val="4800"/>
              <a:buFont typeface="Arial"/>
              <a:buChar char="•"/>
              <a:defRPr b="0" i="0" sz="4800" u="none" cap="none" strike="noStrike">
                <a:solidFill>
                  <a:schemeClr val="dk1"/>
                </a:solidFill>
                <a:latin typeface="Calibri"/>
                <a:ea typeface="Calibri"/>
                <a:cs typeface="Calibri"/>
                <a:sym typeface="Calibri"/>
              </a:defRPr>
            </a:lvl2pPr>
            <a:lvl3pPr indent="-482600" lvl="2" marL="1371600" marR="0" rtl="0" algn="l">
              <a:lnSpc>
                <a:spcPct val="90000"/>
              </a:lnSpc>
              <a:spcBef>
                <a:spcPts val="10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3pPr>
            <a:lvl4pPr indent="-457200" lvl="3" marL="1828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4pPr>
            <a:lvl5pPr indent="-457200" lvl="4" marL="22860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5pPr>
            <a:lvl6pPr indent="-457200" lvl="5" marL="27432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6pPr>
            <a:lvl7pPr indent="-457200" lvl="6" marL="32004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7pPr>
            <a:lvl8pPr indent="-457200" lvl="7" marL="36576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8pPr>
            <a:lvl9pPr indent="-457200" lvl="8" marL="4114800" marR="0" rtl="0" algn="l">
              <a:lnSpc>
                <a:spcPct val="90000"/>
              </a:lnSpc>
              <a:spcBef>
                <a:spcPts val="1000"/>
              </a:spcBef>
              <a:spcAft>
                <a:spcPts val="0"/>
              </a:spcAft>
              <a:buClr>
                <a:schemeClr val="dk1"/>
              </a:buClr>
              <a:buSzPts val="3600"/>
              <a:buFont typeface="Arial"/>
              <a:buChar char="•"/>
              <a:defRPr b="0" i="0" sz="3600" u="none" cap="none" strike="noStrike">
                <a:solidFill>
                  <a:schemeClr val="dk1"/>
                </a:solidFill>
                <a:latin typeface="Calibri"/>
                <a:ea typeface="Calibri"/>
                <a:cs typeface="Calibri"/>
                <a:sym typeface="Calibri"/>
              </a:defRPr>
            </a:lvl9pPr>
          </a:lstStyle>
          <a:p/>
        </p:txBody>
      </p:sp>
      <p:sp>
        <p:nvSpPr>
          <p:cNvPr id="467" name="Google Shape;467;g21d04a53b81_1_761"/>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marR="0" rtl="0" algn="l">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68" name="Google Shape;468;g21d04a53b81_1_761"/>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marR="0" rtl="0" algn="ctr">
              <a:spcBef>
                <a:spcPts val="0"/>
              </a:spcBef>
              <a:spcAft>
                <a:spcPts val="0"/>
              </a:spcAft>
              <a:buSzPts val="2800"/>
              <a:buNone/>
              <a:defRPr sz="2400">
                <a:solidFill>
                  <a:srgbClr val="888888"/>
                </a:solidFill>
                <a:latin typeface="Calibri"/>
                <a:ea typeface="Calibri"/>
                <a:cs typeface="Calibri"/>
                <a:sym typeface="Calibri"/>
              </a:defRPr>
            </a:lvl1pPr>
            <a:lvl2pPr lvl="1"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2pPr>
            <a:lvl3pPr lvl="2"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3pPr>
            <a:lvl4pPr lvl="3"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4pPr>
            <a:lvl5pPr lvl="4"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5pPr>
            <a:lvl6pPr lvl="5"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6pPr>
            <a:lvl7pPr lvl="6"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7pPr>
            <a:lvl8pPr lvl="7"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8pPr>
            <a:lvl9pPr lvl="8" marR="0" rtl="0" algn="l">
              <a:spcBef>
                <a:spcPts val="0"/>
              </a:spcBef>
              <a:spcAft>
                <a:spcPts val="0"/>
              </a:spcAft>
              <a:buSzPts val="2800"/>
              <a:buNone/>
              <a:defRPr b="0" i="0" sz="3600" u="none" cap="none" strike="noStrike">
                <a:solidFill>
                  <a:schemeClr val="dk1"/>
                </a:solidFill>
                <a:latin typeface="Calibri"/>
                <a:ea typeface="Calibri"/>
                <a:cs typeface="Calibri"/>
                <a:sym typeface="Calibri"/>
              </a:defRPr>
            </a:lvl9pPr>
          </a:lstStyle>
          <a:p/>
        </p:txBody>
      </p:sp>
      <p:sp>
        <p:nvSpPr>
          <p:cNvPr id="469" name="Google Shape;469;g21d04a53b81_1_761"/>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1pPr>
            <a:lvl2pPr indent="0" lvl="1"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2pPr>
            <a:lvl3pPr indent="0" lvl="2"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3pPr>
            <a:lvl4pPr indent="0" lvl="3"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4pPr>
            <a:lvl5pPr indent="0" lvl="4"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5pPr>
            <a:lvl6pPr indent="0" lvl="5"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6pPr>
            <a:lvl7pPr indent="0" lvl="6"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7pPr>
            <a:lvl8pPr indent="0" lvl="7"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8pPr>
            <a:lvl9pPr indent="0" lvl="8" marL="0" marR="0" rtl="0" algn="r">
              <a:lnSpc>
                <a:spcPct val="100000"/>
              </a:lnSpc>
              <a:spcBef>
                <a:spcPts val="0"/>
              </a:spcBef>
              <a:spcAft>
                <a:spcPts val="0"/>
              </a:spcAft>
              <a:buClr>
                <a:srgbClr val="888888"/>
              </a:buClr>
              <a:buSzPts val="2400"/>
              <a:buFont typeface="Georgia"/>
              <a:buNone/>
              <a:defRPr b="0" i="0" sz="2400" u="none" cap="none" strike="noStrike">
                <a:solidFill>
                  <a:srgbClr val="888888"/>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6.jpg"/><Relationship Id="rId4" Type="http://schemas.openxmlformats.org/officeDocument/2006/relationships/image" Target="../media/image30.jpg"/><Relationship Id="rId5" Type="http://schemas.openxmlformats.org/officeDocument/2006/relationships/image" Target="../media/image27.jpg"/><Relationship Id="rId6" Type="http://schemas.openxmlformats.org/officeDocument/2006/relationships/image" Target="../media/image2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47.png"/><Relationship Id="rId4" Type="http://schemas.openxmlformats.org/officeDocument/2006/relationships/image" Target="../media/image43.png"/><Relationship Id="rId5" Type="http://schemas.openxmlformats.org/officeDocument/2006/relationships/image" Target="../media/image51.png"/><Relationship Id="rId6"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0.xml"/><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40.png"/><Relationship Id="rId7" Type="http://schemas.openxmlformats.org/officeDocument/2006/relationships/image" Target="../media/image35.png"/><Relationship Id="rId8" Type="http://schemas.openxmlformats.org/officeDocument/2006/relationships/image" Target="../media/image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7.jp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9.png"/><Relationship Id="rId4" Type="http://schemas.openxmlformats.org/officeDocument/2006/relationships/image" Target="../media/image37.png"/><Relationship Id="rId5"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57" name="Shape 557"/>
        <p:cNvGrpSpPr/>
        <p:nvPr/>
      </p:nvGrpSpPr>
      <p:grpSpPr>
        <a:xfrm>
          <a:off x="0" y="0"/>
          <a:ext cx="0" cy="0"/>
          <a:chOff x="0" y="0"/>
          <a:chExt cx="0" cy="0"/>
        </a:xfrm>
      </p:grpSpPr>
      <p:sp>
        <p:nvSpPr>
          <p:cNvPr id="558" name="Google Shape;558;p1"/>
          <p:cNvSpPr txBox="1"/>
          <p:nvPr>
            <p:ph type="ctrTitle"/>
          </p:nvPr>
        </p:nvSpPr>
        <p:spPr>
          <a:xfrm>
            <a:off x="753425" y="6781800"/>
            <a:ext cx="9078300" cy="3514200"/>
          </a:xfrm>
          <a:prstGeom prst="rect">
            <a:avLst/>
          </a:prstGeom>
          <a:noFill/>
          <a:ln>
            <a:noFill/>
          </a:ln>
        </p:spPr>
        <p:txBody>
          <a:bodyPr anchorCtr="0" anchor="b" bIns="243800" lIns="243800" spcFirstLastPara="1" rIns="243800" wrap="square" tIns="243800">
            <a:normAutofit fontScale="90000"/>
          </a:bodyPr>
          <a:lstStyle/>
          <a:p>
            <a:pPr indent="0" lvl="0" marL="0" rtl="0" algn="l">
              <a:lnSpc>
                <a:spcPct val="80000"/>
              </a:lnSpc>
              <a:spcBef>
                <a:spcPts val="0"/>
              </a:spcBef>
              <a:spcAft>
                <a:spcPts val="0"/>
              </a:spcAft>
              <a:buSzPct val="116250"/>
              <a:buNone/>
            </a:pPr>
            <a:r>
              <a:rPr lang="en" sz="8000"/>
              <a:t>Invest in Kenya’s Energy &amp; Renewable Energy sectors</a:t>
            </a:r>
            <a:endParaRPr sz="8000"/>
          </a:p>
        </p:txBody>
      </p:sp>
      <p:pic>
        <p:nvPicPr>
          <p:cNvPr id="559" name="Google Shape;559;p1"/>
          <p:cNvPicPr preferRelativeResize="0"/>
          <p:nvPr/>
        </p:nvPicPr>
        <p:blipFill rotWithShape="1">
          <a:blip r:embed="rId4">
            <a:alphaModFix/>
          </a:blip>
          <a:srcRect b="12396" l="0" r="0" t="14594"/>
          <a:stretch/>
        </p:blipFill>
        <p:spPr>
          <a:xfrm>
            <a:off x="753464" y="10811128"/>
            <a:ext cx="10333806" cy="1933872"/>
          </a:xfrm>
          <a:prstGeom prst="rect">
            <a:avLst/>
          </a:prstGeom>
          <a:noFill/>
          <a:ln>
            <a:noFill/>
          </a:ln>
        </p:spPr>
      </p:pic>
      <p:grpSp>
        <p:nvGrpSpPr>
          <p:cNvPr id="560" name="Google Shape;560;p1"/>
          <p:cNvGrpSpPr/>
          <p:nvPr/>
        </p:nvGrpSpPr>
        <p:grpSpPr>
          <a:xfrm>
            <a:off x="19596909" y="509575"/>
            <a:ext cx="3942491" cy="1832700"/>
            <a:chOff x="19596909" y="509575"/>
            <a:chExt cx="3942491" cy="1832700"/>
          </a:xfrm>
        </p:grpSpPr>
        <p:pic>
          <p:nvPicPr>
            <p:cNvPr descr="Kenya flag on button Royalty Free Vector Image" id="561" name="Google Shape;561;p1"/>
            <p:cNvPicPr preferRelativeResize="0"/>
            <p:nvPr/>
          </p:nvPicPr>
          <p:blipFill rotWithShape="1">
            <a:blip r:embed="rId5">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pic>
          <p:nvPicPr>
            <p:cNvPr id="562" name="Google Shape;562;p1"/>
            <p:cNvPicPr preferRelativeResize="0"/>
            <p:nvPr/>
          </p:nvPicPr>
          <p:blipFill>
            <a:blip r:embed="rId6">
              <a:alphaModFix/>
            </a:blip>
            <a:stretch>
              <a:fillRect/>
            </a:stretch>
          </p:blipFill>
          <p:spPr>
            <a:xfrm>
              <a:off x="21706700" y="509575"/>
              <a:ext cx="1832700" cy="18327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5" name="Shape 775"/>
        <p:cNvGrpSpPr/>
        <p:nvPr/>
      </p:nvGrpSpPr>
      <p:grpSpPr>
        <a:xfrm>
          <a:off x="0" y="0"/>
          <a:ext cx="0" cy="0"/>
          <a:chOff x="0" y="0"/>
          <a:chExt cx="0" cy="0"/>
        </a:xfrm>
      </p:grpSpPr>
      <p:sp>
        <p:nvSpPr>
          <p:cNvPr id="776" name="Google Shape;776;p8"/>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Kenya’s Water Market</a:t>
            </a:r>
            <a:endParaRPr/>
          </a:p>
        </p:txBody>
      </p:sp>
      <p:sp>
        <p:nvSpPr>
          <p:cNvPr id="777" name="Google Shape;777;p8"/>
          <p:cNvSpPr txBox="1"/>
          <p:nvPr>
            <p:ph idx="2" type="body"/>
          </p:nvPr>
        </p:nvSpPr>
        <p:spPr>
          <a:xfrm>
            <a:off x="1251575" y="2971800"/>
            <a:ext cx="12915300" cy="7414800"/>
          </a:xfrm>
          <a:prstGeom prst="rect">
            <a:avLst/>
          </a:prstGeom>
          <a:noFill/>
          <a:ln>
            <a:noFill/>
          </a:ln>
        </p:spPr>
        <p:txBody>
          <a:bodyPr anchorCtr="0" anchor="t" bIns="243800" lIns="243800" spcFirstLastPara="1" rIns="243800" wrap="square" tIns="243800">
            <a:normAutofit/>
          </a:bodyPr>
          <a:lstStyle/>
          <a:p>
            <a:pPr indent="0" lvl="0" marL="0" rtl="0" algn="just">
              <a:lnSpc>
                <a:spcPct val="150000"/>
              </a:lnSpc>
              <a:spcBef>
                <a:spcPts val="0"/>
              </a:spcBef>
              <a:spcAft>
                <a:spcPts val="0"/>
              </a:spcAft>
              <a:buNone/>
            </a:pPr>
            <a:r>
              <a:rPr lang="en" sz="2900">
                <a:latin typeface="Roboto Light"/>
                <a:ea typeface="Roboto Light"/>
                <a:cs typeface="Roboto Light"/>
                <a:sym typeface="Roboto Light"/>
              </a:rPr>
              <a:t>The Kenya’s National Water Master Plan 2030 estimates that $14 billion in investment in water supply and $5.4 billion in investment in urban sewerage infrastructure are needed over the next 15 years.</a:t>
            </a:r>
            <a:endParaRPr sz="2900">
              <a:latin typeface="Roboto Light"/>
              <a:ea typeface="Roboto Light"/>
              <a:cs typeface="Roboto Light"/>
              <a:sym typeface="Roboto Light"/>
            </a:endParaRPr>
          </a:p>
          <a:p>
            <a:pPr indent="0" lvl="0" marL="0" rtl="0" algn="just">
              <a:lnSpc>
                <a:spcPct val="150000"/>
              </a:lnSpc>
              <a:spcBef>
                <a:spcPts val="1000"/>
              </a:spcBef>
              <a:spcAft>
                <a:spcPts val="0"/>
              </a:spcAft>
              <a:buNone/>
            </a:pPr>
            <a:r>
              <a:rPr lang="en" sz="2900">
                <a:latin typeface="Roboto Light"/>
                <a:ea typeface="Roboto Light"/>
                <a:cs typeface="Roboto Light"/>
                <a:sym typeface="Roboto Light"/>
              </a:rPr>
              <a:t>The current estimated </a:t>
            </a:r>
            <a:r>
              <a:rPr b="1" lang="en" sz="2900"/>
              <a:t>water demand for Nairobi is 650,000 m</a:t>
            </a:r>
            <a:r>
              <a:rPr b="1" baseline="30000" lang="en" sz="2900"/>
              <a:t>3</a:t>
            </a:r>
            <a:r>
              <a:rPr b="1" lang="en" sz="2900"/>
              <a:t>/day compared to the production of 482,940 m</a:t>
            </a:r>
            <a:r>
              <a:rPr b="1" baseline="30000" lang="en" sz="2900"/>
              <a:t>3</a:t>
            </a:r>
            <a:r>
              <a:rPr b="1" lang="en" sz="2900"/>
              <a:t>/day</a:t>
            </a:r>
            <a:r>
              <a:rPr lang="en" sz="2900">
                <a:latin typeface="Roboto Light"/>
                <a:ea typeface="Roboto Light"/>
                <a:cs typeface="Roboto Light"/>
                <a:sym typeface="Roboto Light"/>
              </a:rPr>
              <a:t>, and the situation is replicated across the country.</a:t>
            </a:r>
            <a:endParaRPr sz="2900">
              <a:latin typeface="Roboto Light"/>
              <a:ea typeface="Roboto Light"/>
              <a:cs typeface="Roboto Light"/>
              <a:sym typeface="Roboto Light"/>
            </a:endParaRPr>
          </a:p>
          <a:p>
            <a:pPr indent="0" lvl="0" marL="0" rtl="0" algn="just">
              <a:lnSpc>
                <a:spcPct val="150000"/>
              </a:lnSpc>
              <a:spcBef>
                <a:spcPts val="1000"/>
              </a:spcBef>
              <a:spcAft>
                <a:spcPts val="0"/>
              </a:spcAft>
              <a:buNone/>
            </a:pPr>
            <a:r>
              <a:rPr lang="en" sz="2900">
                <a:latin typeface="Roboto Light"/>
                <a:ea typeface="Roboto Light"/>
                <a:cs typeface="Roboto Light"/>
                <a:sym typeface="Roboto Light"/>
              </a:rPr>
              <a:t>Currently, demand for water has been exacerbated by unprecedented drought the country has been facing over the last 40 years.</a:t>
            </a:r>
            <a:endParaRPr sz="2900">
              <a:latin typeface="Roboto Light"/>
              <a:ea typeface="Roboto Light"/>
              <a:cs typeface="Roboto Light"/>
              <a:sym typeface="Roboto Light"/>
            </a:endParaRPr>
          </a:p>
          <a:p>
            <a:pPr indent="0" lvl="0" marL="0" rtl="0" algn="just">
              <a:lnSpc>
                <a:spcPct val="150000"/>
              </a:lnSpc>
              <a:spcBef>
                <a:spcPts val="1000"/>
              </a:spcBef>
              <a:spcAft>
                <a:spcPts val="1000"/>
              </a:spcAft>
              <a:buNone/>
            </a:pPr>
            <a:r>
              <a:rPr lang="en" sz="2900">
                <a:latin typeface="Roboto Light"/>
                <a:ea typeface="Roboto Light"/>
                <a:cs typeface="Roboto Light"/>
                <a:sym typeface="Roboto Light"/>
              </a:rPr>
              <a:t>There exists an </a:t>
            </a:r>
            <a:r>
              <a:rPr b="1" lang="en" sz="2900"/>
              <a:t>opportunity for investment in water infrastructure, water management, and conservation</a:t>
            </a:r>
            <a:r>
              <a:rPr lang="en" sz="2900">
                <a:latin typeface="Roboto Light"/>
                <a:ea typeface="Roboto Light"/>
                <a:cs typeface="Roboto Light"/>
                <a:sym typeface="Roboto Light"/>
              </a:rPr>
              <a:t>.</a:t>
            </a:r>
            <a:endParaRPr sz="2900">
              <a:latin typeface="Roboto Light"/>
              <a:ea typeface="Roboto Light"/>
              <a:cs typeface="Roboto Light"/>
              <a:sym typeface="Roboto Light"/>
            </a:endParaRPr>
          </a:p>
        </p:txBody>
      </p:sp>
      <p:pic>
        <p:nvPicPr>
          <p:cNvPr id="778" name="Google Shape;778;p8"/>
          <p:cNvPicPr preferRelativeResize="0"/>
          <p:nvPr/>
        </p:nvPicPr>
        <p:blipFill rotWithShape="1">
          <a:blip r:embed="rId3">
            <a:alphaModFix/>
          </a:blip>
          <a:srcRect b="0" l="0" r="0" t="3725"/>
          <a:stretch/>
        </p:blipFill>
        <p:spPr>
          <a:xfrm>
            <a:off x="15026000" y="4839250"/>
            <a:ext cx="9358000" cy="8876750"/>
          </a:xfrm>
          <a:prstGeom prst="rect">
            <a:avLst/>
          </a:prstGeom>
          <a:noFill/>
          <a:ln>
            <a:noFill/>
          </a:ln>
        </p:spPr>
      </p:pic>
      <p:sp>
        <p:nvSpPr>
          <p:cNvPr id="779" name="Google Shape;779;p8"/>
          <p:cNvSpPr/>
          <p:nvPr/>
        </p:nvSpPr>
        <p:spPr>
          <a:xfrm>
            <a:off x="14874300" y="0"/>
            <a:ext cx="95097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3" name="Shape 783"/>
        <p:cNvGrpSpPr/>
        <p:nvPr/>
      </p:nvGrpSpPr>
      <p:grpSpPr>
        <a:xfrm>
          <a:off x="0" y="0"/>
          <a:ext cx="0" cy="0"/>
          <a:chOff x="0" y="0"/>
          <a:chExt cx="0" cy="0"/>
        </a:xfrm>
      </p:grpSpPr>
      <p:sp>
        <p:nvSpPr>
          <p:cNvPr id="784" name="Google Shape;784;p9"/>
          <p:cNvSpPr/>
          <p:nvPr/>
        </p:nvSpPr>
        <p:spPr>
          <a:xfrm>
            <a:off x="14874300" y="0"/>
            <a:ext cx="95097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5" name="Google Shape;785;p9"/>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Development of Water Harvesting Dam</a:t>
            </a:r>
            <a:endParaRPr/>
          </a:p>
        </p:txBody>
      </p:sp>
      <p:sp>
        <p:nvSpPr>
          <p:cNvPr id="786" name="Google Shape;786;p9"/>
          <p:cNvSpPr txBox="1"/>
          <p:nvPr>
            <p:ph idx="2" type="body"/>
          </p:nvPr>
        </p:nvSpPr>
        <p:spPr>
          <a:xfrm>
            <a:off x="1910475" y="3002550"/>
            <a:ext cx="10886400" cy="6502500"/>
          </a:xfrm>
          <a:prstGeom prst="rect">
            <a:avLst/>
          </a:prstGeom>
          <a:noFill/>
          <a:ln>
            <a:noFill/>
          </a:ln>
        </p:spPr>
        <p:txBody>
          <a:bodyPr anchorCtr="0" anchor="t" bIns="243800" lIns="243800" spcFirstLastPara="1" rIns="243800" wrap="square" tIns="243800">
            <a:normAutofit lnSpcReduction="10000"/>
          </a:bodyPr>
          <a:lstStyle/>
          <a:p>
            <a:pPr indent="0" lvl="0" marL="0" rtl="0" algn="just">
              <a:lnSpc>
                <a:spcPct val="115000"/>
              </a:lnSpc>
              <a:spcBef>
                <a:spcPts val="0"/>
              </a:spcBef>
              <a:spcAft>
                <a:spcPts val="0"/>
              </a:spcAft>
              <a:buNone/>
            </a:pPr>
            <a:r>
              <a:rPr lang="en" sz="2700">
                <a:latin typeface="Roboto Light"/>
                <a:ea typeface="Roboto Light"/>
                <a:cs typeface="Roboto Light"/>
                <a:sym typeface="Roboto Light"/>
              </a:rPr>
              <a:t>The country has </a:t>
            </a:r>
            <a:r>
              <a:rPr b="1" lang="en" sz="2700"/>
              <a:t>7 large dams</a:t>
            </a:r>
            <a:r>
              <a:rPr lang="en" sz="2700">
                <a:latin typeface="Roboto Light"/>
                <a:ea typeface="Roboto Light"/>
                <a:cs typeface="Roboto Light"/>
                <a:sym typeface="Roboto Light"/>
              </a:rPr>
              <a:t> with about </a:t>
            </a:r>
            <a:r>
              <a:rPr b="1" lang="en" sz="2700"/>
              <a:t>3.976 BCM</a:t>
            </a:r>
            <a:r>
              <a:rPr lang="en" sz="2700">
                <a:latin typeface="Roboto Light"/>
                <a:ea typeface="Roboto Light"/>
                <a:cs typeface="Roboto Light"/>
                <a:sym typeface="Roboto Light"/>
              </a:rPr>
              <a:t> of stored water for hydropower.</a:t>
            </a:r>
            <a:endParaRPr sz="2700">
              <a:latin typeface="Roboto Light"/>
              <a:ea typeface="Roboto Light"/>
              <a:cs typeface="Roboto Light"/>
              <a:sym typeface="Roboto Light"/>
            </a:endParaRPr>
          </a:p>
          <a:p>
            <a:pPr indent="0" lvl="0" marL="0" rtl="0" algn="just">
              <a:lnSpc>
                <a:spcPct val="115000"/>
              </a:lnSpc>
              <a:spcBef>
                <a:spcPts val="1000"/>
              </a:spcBef>
              <a:spcAft>
                <a:spcPts val="0"/>
              </a:spcAft>
              <a:buNone/>
            </a:pPr>
            <a:r>
              <a:t/>
            </a:r>
            <a:endParaRPr sz="2700">
              <a:latin typeface="Roboto Light"/>
              <a:ea typeface="Roboto Light"/>
              <a:cs typeface="Roboto Light"/>
              <a:sym typeface="Roboto Light"/>
            </a:endParaRPr>
          </a:p>
          <a:p>
            <a:pPr indent="0" lvl="0" marL="0" rtl="0" algn="just">
              <a:lnSpc>
                <a:spcPct val="115000"/>
              </a:lnSpc>
              <a:spcBef>
                <a:spcPts val="0"/>
              </a:spcBef>
              <a:spcAft>
                <a:spcPts val="0"/>
              </a:spcAft>
              <a:buNone/>
            </a:pPr>
            <a:r>
              <a:rPr lang="en" sz="2700">
                <a:latin typeface="Roboto Light"/>
                <a:ea typeface="Roboto Light"/>
                <a:cs typeface="Roboto Light"/>
                <a:sym typeface="Roboto Light"/>
              </a:rPr>
              <a:t>Total water storage capacity for hydropower, domestic and irrigation is </a:t>
            </a:r>
            <a:r>
              <a:rPr b="1" lang="en" sz="2700"/>
              <a:t>5.03 BCM</a:t>
            </a:r>
            <a:r>
              <a:rPr lang="en" sz="2700"/>
              <a:t> </a:t>
            </a:r>
            <a:r>
              <a:rPr lang="en" sz="2700">
                <a:latin typeface="Roboto Light"/>
                <a:ea typeface="Roboto Light"/>
                <a:cs typeface="Roboto Light"/>
                <a:sym typeface="Roboto Light"/>
              </a:rPr>
              <a:t>that translates to </a:t>
            </a:r>
            <a:r>
              <a:rPr b="1" lang="en" sz="2700"/>
              <a:t>107m</a:t>
            </a:r>
            <a:r>
              <a:rPr b="1" baseline="30000" lang="en" sz="2700"/>
              <a:t>3</a:t>
            </a:r>
            <a:r>
              <a:rPr lang="en" sz="2700"/>
              <a:t> </a:t>
            </a:r>
            <a:r>
              <a:rPr lang="en" sz="2700">
                <a:latin typeface="Roboto Light"/>
                <a:ea typeface="Roboto Light"/>
                <a:cs typeface="Roboto Light"/>
                <a:sym typeface="Roboto Light"/>
              </a:rPr>
              <a:t>per capita. The recommended global average per capita storage is </a:t>
            </a:r>
            <a:r>
              <a:rPr b="1" lang="en" sz="2700"/>
              <a:t>1,500m</a:t>
            </a:r>
            <a:r>
              <a:rPr b="1" baseline="30000" lang="en" sz="2700"/>
              <a:t>3</a:t>
            </a:r>
            <a:r>
              <a:rPr lang="en" sz="2700"/>
              <a:t>. </a:t>
            </a:r>
            <a:endParaRPr sz="2700"/>
          </a:p>
          <a:p>
            <a:pPr indent="0" lvl="0" marL="0" rtl="0" algn="just">
              <a:lnSpc>
                <a:spcPct val="115000"/>
              </a:lnSpc>
              <a:spcBef>
                <a:spcPts val="1000"/>
              </a:spcBef>
              <a:spcAft>
                <a:spcPts val="0"/>
              </a:spcAft>
              <a:buNone/>
            </a:pPr>
            <a:r>
              <a:t/>
            </a:r>
            <a:endParaRPr sz="2700"/>
          </a:p>
          <a:p>
            <a:pPr indent="0" lvl="0" marL="0" rtl="0" algn="just">
              <a:lnSpc>
                <a:spcPct val="115000"/>
              </a:lnSpc>
              <a:spcBef>
                <a:spcPts val="0"/>
              </a:spcBef>
              <a:spcAft>
                <a:spcPts val="0"/>
              </a:spcAft>
              <a:buNone/>
            </a:pPr>
            <a:r>
              <a:rPr lang="en" sz="2700">
                <a:latin typeface="Roboto Light"/>
                <a:ea typeface="Roboto Light"/>
                <a:cs typeface="Roboto Light"/>
                <a:sym typeface="Roboto Light"/>
              </a:rPr>
              <a:t>44 dams identified for development. The dams will harvest and store </a:t>
            </a:r>
            <a:r>
              <a:rPr b="1" lang="en" sz="2700"/>
              <a:t>2.123 BCM</a:t>
            </a:r>
            <a:r>
              <a:rPr lang="en" sz="2700">
                <a:latin typeface="Roboto Light"/>
                <a:ea typeface="Roboto Light"/>
                <a:cs typeface="Roboto Light"/>
                <a:sym typeface="Roboto Light"/>
              </a:rPr>
              <a:t> to provide domestic water to</a:t>
            </a:r>
            <a:r>
              <a:rPr lang="en" sz="2700"/>
              <a:t> </a:t>
            </a:r>
            <a:r>
              <a:rPr b="1" lang="en" sz="2700"/>
              <a:t>11,570,705</a:t>
            </a:r>
            <a:r>
              <a:rPr lang="en" sz="2700">
                <a:latin typeface="Roboto Light"/>
                <a:ea typeface="Roboto Light"/>
                <a:cs typeface="Roboto Light"/>
                <a:sym typeface="Roboto Light"/>
              </a:rPr>
              <a:t> people, provide irrigation water for </a:t>
            </a:r>
            <a:r>
              <a:rPr b="1" lang="en" sz="2700"/>
              <a:t>442,934 acres</a:t>
            </a:r>
            <a:r>
              <a:rPr lang="en" sz="2700">
                <a:latin typeface="Roboto Light"/>
                <a:ea typeface="Roboto Light"/>
                <a:cs typeface="Roboto Light"/>
                <a:sym typeface="Roboto Light"/>
              </a:rPr>
              <a:t> and can support generation of </a:t>
            </a:r>
            <a:r>
              <a:rPr b="1" lang="en" sz="2700"/>
              <a:t>341 MW</a:t>
            </a:r>
            <a:r>
              <a:rPr lang="en" sz="2700">
                <a:latin typeface="Roboto Light"/>
                <a:ea typeface="Roboto Light"/>
                <a:cs typeface="Roboto Light"/>
                <a:sym typeface="Roboto Light"/>
              </a:rPr>
              <a:t> of power.</a:t>
            </a:r>
            <a:r>
              <a:rPr lang="en" sz="2700"/>
              <a:t> </a:t>
            </a:r>
            <a:endParaRPr sz="2700"/>
          </a:p>
          <a:p>
            <a:pPr indent="0" lvl="0" marL="0" rtl="0" algn="just">
              <a:lnSpc>
                <a:spcPct val="115000"/>
              </a:lnSpc>
              <a:spcBef>
                <a:spcPts val="1000"/>
              </a:spcBef>
              <a:spcAft>
                <a:spcPts val="0"/>
              </a:spcAft>
              <a:buNone/>
            </a:pPr>
            <a:r>
              <a:t/>
            </a:r>
            <a:endParaRPr sz="2700"/>
          </a:p>
          <a:p>
            <a:pPr indent="0" lvl="0" marL="0" rtl="0" algn="just">
              <a:lnSpc>
                <a:spcPct val="115000"/>
              </a:lnSpc>
              <a:spcBef>
                <a:spcPts val="0"/>
              </a:spcBef>
              <a:spcAft>
                <a:spcPts val="1000"/>
              </a:spcAft>
              <a:buNone/>
            </a:pPr>
            <a:r>
              <a:rPr lang="en" sz="2700">
                <a:latin typeface="Roboto Light"/>
                <a:ea typeface="Roboto Light"/>
                <a:cs typeface="Roboto Light"/>
                <a:sym typeface="Roboto Light"/>
              </a:rPr>
              <a:t>The total cost is estimated at </a:t>
            </a:r>
            <a:r>
              <a:rPr b="1" lang="en" sz="2700"/>
              <a:t>$ 3.87 Billion.</a:t>
            </a:r>
            <a:r>
              <a:rPr lang="en" sz="2700"/>
              <a:t> </a:t>
            </a:r>
            <a:endParaRPr sz="2700"/>
          </a:p>
        </p:txBody>
      </p:sp>
      <p:pic>
        <p:nvPicPr>
          <p:cNvPr id="787" name="Google Shape;787;p9"/>
          <p:cNvPicPr preferRelativeResize="0"/>
          <p:nvPr/>
        </p:nvPicPr>
        <p:blipFill rotWithShape="1">
          <a:blip r:embed="rId3">
            <a:alphaModFix/>
          </a:blip>
          <a:srcRect b="0" l="0" r="0" t="0"/>
          <a:stretch/>
        </p:blipFill>
        <p:spPr>
          <a:xfrm>
            <a:off x="15765625" y="2846465"/>
            <a:ext cx="7924800" cy="826811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grpSp>
        <p:nvGrpSpPr>
          <p:cNvPr id="792" name="Google Shape;792;p11"/>
          <p:cNvGrpSpPr/>
          <p:nvPr/>
        </p:nvGrpSpPr>
        <p:grpSpPr>
          <a:xfrm>
            <a:off x="2200812" y="3960369"/>
            <a:ext cx="5286037" cy="6678473"/>
            <a:chOff x="772630" y="1138471"/>
            <a:chExt cx="1982239" cy="2504396"/>
          </a:xfrm>
        </p:grpSpPr>
        <p:pic>
          <p:nvPicPr>
            <p:cNvPr id="793" name="Google Shape;793;p11"/>
            <p:cNvPicPr preferRelativeResize="0"/>
            <p:nvPr/>
          </p:nvPicPr>
          <p:blipFill rotWithShape="1">
            <a:blip r:embed="rId3">
              <a:alphaModFix/>
            </a:blip>
            <a:srcRect b="0" l="0" r="0" t="0"/>
            <a:stretch/>
          </p:blipFill>
          <p:spPr>
            <a:xfrm>
              <a:off x="772630" y="1138471"/>
              <a:ext cx="1982239" cy="2504396"/>
            </a:xfrm>
            <a:prstGeom prst="rect">
              <a:avLst/>
            </a:prstGeom>
            <a:noFill/>
            <a:ln>
              <a:noFill/>
            </a:ln>
          </p:spPr>
        </p:pic>
        <p:sp>
          <p:nvSpPr>
            <p:cNvPr id="794" name="Google Shape;794;p11"/>
            <p:cNvSpPr/>
            <p:nvPr/>
          </p:nvSpPr>
          <p:spPr>
            <a:xfrm>
              <a:off x="1213285" y="2695853"/>
              <a:ext cx="265430" cy="265430"/>
            </a:xfrm>
            <a:custGeom>
              <a:rect b="b" l="l" r="r" t="t"/>
              <a:pathLst>
                <a:path extrusionOk="0" h="265430" w="265430">
                  <a:moveTo>
                    <a:pt x="132586" y="265172"/>
                  </a:moveTo>
                  <a:lnTo>
                    <a:pt x="90678" y="258413"/>
                  </a:lnTo>
                  <a:lnTo>
                    <a:pt x="54282" y="239591"/>
                  </a:lnTo>
                  <a:lnTo>
                    <a:pt x="25581" y="210889"/>
                  </a:lnTo>
                  <a:lnTo>
                    <a:pt x="6759" y="174493"/>
                  </a:lnTo>
                  <a:lnTo>
                    <a:pt x="0" y="132586"/>
                  </a:lnTo>
                  <a:lnTo>
                    <a:pt x="6759" y="90678"/>
                  </a:lnTo>
                  <a:lnTo>
                    <a:pt x="25581" y="54282"/>
                  </a:lnTo>
                  <a:lnTo>
                    <a:pt x="54282" y="25581"/>
                  </a:lnTo>
                  <a:lnTo>
                    <a:pt x="90678" y="6759"/>
                  </a:lnTo>
                  <a:lnTo>
                    <a:pt x="132586" y="0"/>
                  </a:lnTo>
                  <a:lnTo>
                    <a:pt x="158573" y="2571"/>
                  </a:lnTo>
                  <a:lnTo>
                    <a:pt x="206145" y="22275"/>
                  </a:lnTo>
                  <a:lnTo>
                    <a:pt x="242896" y="59027"/>
                  </a:lnTo>
                  <a:lnTo>
                    <a:pt x="262601" y="106599"/>
                  </a:lnTo>
                  <a:lnTo>
                    <a:pt x="265172" y="132586"/>
                  </a:lnTo>
                  <a:lnTo>
                    <a:pt x="258413" y="174493"/>
                  </a:lnTo>
                  <a:lnTo>
                    <a:pt x="239591" y="210889"/>
                  </a:lnTo>
                  <a:lnTo>
                    <a:pt x="210889" y="239591"/>
                  </a:lnTo>
                  <a:lnTo>
                    <a:pt x="174493" y="258413"/>
                  </a:lnTo>
                  <a:lnTo>
                    <a:pt x="132586" y="265172"/>
                  </a:lnTo>
                  <a:close/>
                </a:path>
              </a:pathLst>
            </a:custGeom>
            <a:solidFill>
              <a:srgbClr val="00A54F">
                <a:alpha val="20784"/>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chemeClr val="dk1"/>
                </a:solidFill>
                <a:latin typeface="Calibri"/>
                <a:ea typeface="Calibri"/>
                <a:cs typeface="Calibri"/>
                <a:sym typeface="Calibri"/>
              </a:endParaRPr>
            </a:p>
          </p:txBody>
        </p:sp>
        <p:pic>
          <p:nvPicPr>
            <p:cNvPr id="795" name="Google Shape;795;p11"/>
            <p:cNvPicPr preferRelativeResize="0"/>
            <p:nvPr/>
          </p:nvPicPr>
          <p:blipFill rotWithShape="1">
            <a:blip r:embed="rId4">
              <a:alphaModFix/>
            </a:blip>
            <a:srcRect b="0" l="0" r="0" t="0"/>
            <a:stretch/>
          </p:blipFill>
          <p:spPr>
            <a:xfrm>
              <a:off x="1271759" y="2794533"/>
              <a:ext cx="148223" cy="176452"/>
            </a:xfrm>
            <a:prstGeom prst="rect">
              <a:avLst/>
            </a:prstGeom>
            <a:noFill/>
            <a:ln>
              <a:noFill/>
            </a:ln>
          </p:spPr>
        </p:pic>
      </p:grpSp>
      <p:sp>
        <p:nvSpPr>
          <p:cNvPr id="796" name="Google Shape;796;p11"/>
          <p:cNvSpPr txBox="1"/>
          <p:nvPr/>
        </p:nvSpPr>
        <p:spPr>
          <a:xfrm>
            <a:off x="10608200" y="3803067"/>
            <a:ext cx="11921700" cy="1405800"/>
          </a:xfrm>
          <a:prstGeom prst="rect">
            <a:avLst/>
          </a:prstGeom>
          <a:noFill/>
          <a:ln>
            <a:noFill/>
          </a:ln>
        </p:spPr>
        <p:txBody>
          <a:bodyPr anchorCtr="0" anchor="t" bIns="0" lIns="0" spcFirstLastPara="1" rIns="0" wrap="square" tIns="33875">
            <a:spAutoFit/>
          </a:bodyPr>
          <a:lstStyle/>
          <a:p>
            <a:pPr indent="0" lvl="0" marL="38100" marR="12700" rtl="0" algn="just">
              <a:lnSpc>
                <a:spcPct val="114999"/>
              </a:lnSpc>
              <a:spcBef>
                <a:spcPts val="0"/>
              </a:spcBef>
              <a:spcAft>
                <a:spcPts val="0"/>
              </a:spcAft>
              <a:buClr>
                <a:srgbClr val="000000"/>
              </a:buClr>
              <a:buSzPts val="2900"/>
              <a:buFont typeface="Arial"/>
              <a:buNone/>
            </a:pPr>
            <a:r>
              <a:rPr i="0" lang="en" sz="2700" u="none" cap="none" strike="noStrike">
                <a:solidFill>
                  <a:srgbClr val="595959"/>
                </a:solidFill>
                <a:latin typeface="Roboto Light"/>
                <a:ea typeface="Roboto Light"/>
                <a:cs typeface="Roboto Light"/>
                <a:sym typeface="Roboto Light"/>
              </a:rPr>
              <a:t>Kenya cannot meet the food deﬁcit through rain-fed agriculture  alone, hence need for enhanced irrigated agriculture. Water  demand is estimated to reach 4,000m</a:t>
            </a:r>
            <a:r>
              <a:rPr baseline="30000" i="0" lang="en" sz="2700" u="none" cap="none" strike="noStrike">
                <a:solidFill>
                  <a:srgbClr val="595959"/>
                </a:solidFill>
                <a:latin typeface="Roboto Light"/>
                <a:ea typeface="Roboto Light"/>
                <a:cs typeface="Roboto Light"/>
                <a:sym typeface="Roboto Light"/>
              </a:rPr>
              <a:t>3</a:t>
            </a:r>
            <a:r>
              <a:rPr i="0" lang="en" sz="2700" u="none" cap="none" strike="noStrike">
                <a:solidFill>
                  <a:srgbClr val="595959"/>
                </a:solidFill>
                <a:latin typeface="Roboto Light"/>
                <a:ea typeface="Roboto Light"/>
                <a:cs typeface="Roboto Light"/>
                <a:sym typeface="Roboto Light"/>
              </a:rPr>
              <a:t>/day for domestic and  over 10,000m</a:t>
            </a:r>
            <a:r>
              <a:rPr baseline="30000" i="0" lang="en" sz="2700" u="none" cap="none" strike="noStrike">
                <a:solidFill>
                  <a:srgbClr val="595959"/>
                </a:solidFill>
                <a:latin typeface="Roboto Light"/>
                <a:ea typeface="Roboto Light"/>
                <a:cs typeface="Roboto Light"/>
                <a:sym typeface="Roboto Light"/>
              </a:rPr>
              <a:t>3</a:t>
            </a:r>
            <a:r>
              <a:rPr i="0" lang="en" sz="2700" u="none" cap="none" strike="noStrike">
                <a:solidFill>
                  <a:srgbClr val="595959"/>
                </a:solidFill>
                <a:latin typeface="Roboto Light"/>
                <a:ea typeface="Roboto Light"/>
                <a:cs typeface="Roboto Light"/>
                <a:sym typeface="Roboto Light"/>
              </a:rPr>
              <a:t>/day for industrial use by 2030.</a:t>
            </a:r>
            <a:endParaRPr i="0" sz="2700" u="none" cap="none" strike="noStrike">
              <a:solidFill>
                <a:schemeClr val="dk1"/>
              </a:solidFill>
              <a:latin typeface="Roboto Light"/>
              <a:ea typeface="Roboto Light"/>
              <a:cs typeface="Roboto Light"/>
              <a:sym typeface="Roboto Light"/>
            </a:endParaRPr>
          </a:p>
        </p:txBody>
      </p:sp>
      <p:sp>
        <p:nvSpPr>
          <p:cNvPr id="797" name="Google Shape;797;p11"/>
          <p:cNvSpPr txBox="1"/>
          <p:nvPr/>
        </p:nvSpPr>
        <p:spPr>
          <a:xfrm>
            <a:off x="10521800" y="6229733"/>
            <a:ext cx="12677700" cy="4178700"/>
          </a:xfrm>
          <a:prstGeom prst="rect">
            <a:avLst/>
          </a:prstGeom>
          <a:noFill/>
          <a:ln>
            <a:noFill/>
          </a:ln>
        </p:spPr>
        <p:txBody>
          <a:bodyPr anchorCtr="0" anchor="t" bIns="0" lIns="0" spcFirstLastPara="1" rIns="0" wrap="square" tIns="94800">
            <a:spAutoFit/>
          </a:bodyPr>
          <a:lstStyle/>
          <a:p>
            <a:pPr indent="-806450" lvl="0" marL="1257300" marR="0" rtl="0" algn="just">
              <a:lnSpc>
                <a:spcPct val="100000"/>
              </a:lnSpc>
              <a:spcBef>
                <a:spcPts val="0"/>
              </a:spcBef>
              <a:spcAft>
                <a:spcPts val="0"/>
              </a:spcAft>
              <a:buClr>
                <a:srgbClr val="595959"/>
              </a:buClr>
              <a:buSzPts val="2700"/>
              <a:buFont typeface="Roboto Light"/>
              <a:buChar char="●"/>
            </a:pPr>
            <a:r>
              <a:rPr i="0" lang="en" sz="2700" u="none" cap="none" strike="noStrike">
                <a:solidFill>
                  <a:srgbClr val="595959"/>
                </a:solidFill>
                <a:latin typeface="Roboto Light"/>
                <a:ea typeface="Roboto Light"/>
                <a:cs typeface="Roboto Light"/>
                <a:sym typeface="Roboto Light"/>
              </a:rPr>
              <a:t>3 cascaded dams development</a:t>
            </a:r>
            <a:endParaRPr i="0" sz="2700" u="none" cap="none" strike="noStrike">
              <a:solidFill>
                <a:schemeClr val="dk1"/>
              </a:solidFill>
              <a:latin typeface="Roboto Light"/>
              <a:ea typeface="Roboto Light"/>
              <a:cs typeface="Roboto Light"/>
              <a:sym typeface="Roboto Light"/>
            </a:endParaRPr>
          </a:p>
          <a:p>
            <a:pPr indent="-806450" lvl="0" marL="1257300" marR="0" rtl="0" algn="just">
              <a:lnSpc>
                <a:spcPct val="100000"/>
              </a:lnSpc>
              <a:spcBef>
                <a:spcPts val="500"/>
              </a:spcBef>
              <a:spcAft>
                <a:spcPts val="0"/>
              </a:spcAft>
              <a:buClr>
                <a:srgbClr val="595959"/>
              </a:buClr>
              <a:buSzPts val="2700"/>
              <a:buFont typeface="Roboto Light"/>
              <a:buChar char="●"/>
            </a:pPr>
            <a:r>
              <a:rPr i="0" lang="en" sz="2700" u="none" cap="none" strike="noStrike">
                <a:solidFill>
                  <a:srgbClr val="595959"/>
                </a:solidFill>
                <a:latin typeface="Roboto Light"/>
                <a:ea typeface="Roboto Light"/>
                <a:cs typeface="Roboto Light"/>
                <a:sym typeface="Roboto Light"/>
              </a:rPr>
              <a:t>Hydropower with a potential of 180 MW</a:t>
            </a:r>
            <a:endParaRPr i="0" sz="2700" u="none" cap="none" strike="noStrike">
              <a:solidFill>
                <a:schemeClr val="dk1"/>
              </a:solidFill>
              <a:latin typeface="Roboto Light"/>
              <a:ea typeface="Roboto Light"/>
              <a:cs typeface="Roboto Light"/>
              <a:sym typeface="Roboto Light"/>
            </a:endParaRPr>
          </a:p>
          <a:p>
            <a:pPr indent="-806450" lvl="0" marL="1257300" marR="0" rtl="0" algn="just">
              <a:lnSpc>
                <a:spcPct val="100000"/>
              </a:lnSpc>
              <a:spcBef>
                <a:spcPts val="500"/>
              </a:spcBef>
              <a:spcAft>
                <a:spcPts val="0"/>
              </a:spcAft>
              <a:buClr>
                <a:srgbClr val="595959"/>
              </a:buClr>
              <a:buSzPts val="2700"/>
              <a:buFont typeface="Roboto Light"/>
              <a:buChar char="●"/>
            </a:pPr>
            <a:r>
              <a:rPr i="0" lang="en" sz="2700" u="none" cap="none" strike="noStrike">
                <a:solidFill>
                  <a:srgbClr val="595959"/>
                </a:solidFill>
                <a:latin typeface="Roboto Light"/>
                <a:ea typeface="Roboto Light"/>
                <a:cs typeface="Roboto Light"/>
                <a:sym typeface="Roboto Light"/>
              </a:rPr>
              <a:t>Irrigation of 4,500Ha</a:t>
            </a:r>
            <a:endParaRPr i="0" sz="2700" u="none" cap="none" strike="noStrike">
              <a:solidFill>
                <a:schemeClr val="dk1"/>
              </a:solidFill>
              <a:latin typeface="Roboto Light"/>
              <a:ea typeface="Roboto Light"/>
              <a:cs typeface="Roboto Light"/>
              <a:sym typeface="Roboto Light"/>
            </a:endParaRPr>
          </a:p>
          <a:p>
            <a:pPr indent="-806450" lvl="0" marL="1257300" marR="1104900" rtl="0" algn="just">
              <a:lnSpc>
                <a:spcPct val="114999"/>
              </a:lnSpc>
              <a:spcBef>
                <a:spcPts val="0"/>
              </a:spcBef>
              <a:spcAft>
                <a:spcPts val="0"/>
              </a:spcAft>
              <a:buClr>
                <a:srgbClr val="595959"/>
              </a:buClr>
              <a:buSzPts val="2700"/>
              <a:buFont typeface="Roboto Light"/>
              <a:buChar char="●"/>
            </a:pPr>
            <a:r>
              <a:rPr i="0" lang="en" sz="2700" u="none" cap="none" strike="noStrike">
                <a:solidFill>
                  <a:srgbClr val="595959"/>
                </a:solidFill>
                <a:latin typeface="Roboto Light"/>
                <a:ea typeface="Roboto Light"/>
                <a:cs typeface="Roboto Light"/>
                <a:sym typeface="Roboto Light"/>
              </a:rPr>
              <a:t>Community Water Supply to 350,000 equivalent  inhabitants</a:t>
            </a:r>
            <a:endParaRPr i="0" sz="2700" u="none" cap="none" strike="noStrike">
              <a:solidFill>
                <a:schemeClr val="dk1"/>
              </a:solidFill>
              <a:latin typeface="Roboto Light"/>
              <a:ea typeface="Roboto Light"/>
              <a:cs typeface="Roboto Light"/>
              <a:sym typeface="Roboto Light"/>
            </a:endParaRPr>
          </a:p>
          <a:p>
            <a:pPr indent="-806450" lvl="0" marL="1257300" marR="0" rtl="0" algn="just">
              <a:lnSpc>
                <a:spcPct val="100000"/>
              </a:lnSpc>
              <a:spcBef>
                <a:spcPts val="500"/>
              </a:spcBef>
              <a:spcAft>
                <a:spcPts val="0"/>
              </a:spcAft>
              <a:buClr>
                <a:srgbClr val="595959"/>
              </a:buClr>
              <a:buSzPts val="2700"/>
              <a:buFont typeface="Roboto Light"/>
              <a:buChar char="●"/>
            </a:pPr>
            <a:r>
              <a:rPr i="0" lang="en" sz="2700" u="none" cap="none" strike="noStrike">
                <a:solidFill>
                  <a:srgbClr val="595959"/>
                </a:solidFill>
                <a:latin typeface="Roboto Light"/>
                <a:ea typeface="Roboto Light"/>
                <a:cs typeface="Roboto Light"/>
                <a:sym typeface="Roboto Light"/>
              </a:rPr>
              <a:t>Environmental Conservation of 3,000Ha</a:t>
            </a:r>
            <a:endParaRPr i="0" sz="2700" u="none" cap="none" strike="noStrike">
              <a:solidFill>
                <a:schemeClr val="dk1"/>
              </a:solidFill>
              <a:latin typeface="Roboto Light"/>
              <a:ea typeface="Roboto Light"/>
              <a:cs typeface="Roboto Light"/>
              <a:sym typeface="Roboto Light"/>
            </a:endParaRPr>
          </a:p>
          <a:p>
            <a:pPr indent="0" lvl="0" marL="0" marR="0" rtl="0" algn="just">
              <a:lnSpc>
                <a:spcPct val="100000"/>
              </a:lnSpc>
              <a:spcBef>
                <a:spcPts val="100"/>
              </a:spcBef>
              <a:spcAft>
                <a:spcPts val="0"/>
              </a:spcAft>
              <a:buClr>
                <a:srgbClr val="000000"/>
              </a:buClr>
              <a:buSzPts val="2900"/>
              <a:buFont typeface="Arial"/>
              <a:buNone/>
            </a:pPr>
            <a:r>
              <a:t/>
            </a:r>
            <a:endParaRPr i="0" sz="2700" u="none" cap="none" strike="noStrike">
              <a:solidFill>
                <a:schemeClr val="dk1"/>
              </a:solidFill>
              <a:latin typeface="Roboto Light"/>
              <a:ea typeface="Roboto Light"/>
              <a:cs typeface="Roboto Light"/>
              <a:sym typeface="Roboto Light"/>
            </a:endParaRPr>
          </a:p>
          <a:p>
            <a:pPr indent="0" lvl="0" marL="0" marR="0" rtl="0" algn="just">
              <a:lnSpc>
                <a:spcPct val="100000"/>
              </a:lnSpc>
              <a:spcBef>
                <a:spcPts val="100"/>
              </a:spcBef>
              <a:spcAft>
                <a:spcPts val="0"/>
              </a:spcAft>
              <a:buClr>
                <a:srgbClr val="000000"/>
              </a:buClr>
              <a:buSzPts val="2900"/>
              <a:buFont typeface="Arial"/>
              <a:buNone/>
            </a:pPr>
            <a:r>
              <a:t/>
            </a:r>
            <a:endParaRPr i="0" sz="2700" u="none" cap="none" strike="noStrike">
              <a:solidFill>
                <a:schemeClr val="dk1"/>
              </a:solidFill>
              <a:latin typeface="Roboto Light"/>
              <a:ea typeface="Roboto Light"/>
              <a:cs typeface="Roboto Light"/>
              <a:sym typeface="Roboto Light"/>
            </a:endParaRPr>
          </a:p>
          <a:p>
            <a:pPr indent="0" lvl="0" marL="38100" marR="12700" rtl="0" algn="just">
              <a:lnSpc>
                <a:spcPct val="114999"/>
              </a:lnSpc>
              <a:spcBef>
                <a:spcPts val="0"/>
              </a:spcBef>
              <a:spcAft>
                <a:spcPts val="0"/>
              </a:spcAft>
              <a:buClr>
                <a:srgbClr val="000000"/>
              </a:buClr>
              <a:buSzPts val="2900"/>
              <a:buFont typeface="Arial"/>
              <a:buNone/>
            </a:pPr>
            <a:r>
              <a:rPr i="0" lang="en" sz="2700" u="none" cap="none" strike="noStrike">
                <a:solidFill>
                  <a:srgbClr val="595959"/>
                </a:solidFill>
                <a:latin typeface="Roboto Light"/>
                <a:ea typeface="Roboto Light"/>
                <a:cs typeface="Roboto Light"/>
                <a:sym typeface="Roboto Light"/>
              </a:rPr>
              <a:t>The project to be implemented on BOT model through the PPP  arrangement. Feasibility studies already done</a:t>
            </a:r>
            <a:endParaRPr i="0" sz="2700" u="none" cap="none" strike="noStrike">
              <a:solidFill>
                <a:schemeClr val="dk1"/>
              </a:solidFill>
              <a:latin typeface="Roboto Light"/>
              <a:ea typeface="Roboto Light"/>
              <a:cs typeface="Roboto Light"/>
              <a:sym typeface="Roboto Light"/>
            </a:endParaRPr>
          </a:p>
        </p:txBody>
      </p:sp>
      <p:sp>
        <p:nvSpPr>
          <p:cNvPr id="798" name="Google Shape;798;p11"/>
          <p:cNvSpPr/>
          <p:nvPr/>
        </p:nvSpPr>
        <p:spPr>
          <a:xfrm>
            <a:off x="8992432" y="3960331"/>
            <a:ext cx="1165375" cy="1165377"/>
          </a:xfrm>
          <a:custGeom>
            <a:rect b="b" l="l" r="r" t="t"/>
            <a:pathLst>
              <a:path extrusionOk="0" h="436880" w="436879">
                <a:moveTo>
                  <a:pt x="0" y="218399"/>
                </a:moveTo>
                <a:lnTo>
                  <a:pt x="5768" y="168322"/>
                </a:lnTo>
                <a:lnTo>
                  <a:pt x="22198" y="122353"/>
                </a:lnTo>
                <a:lnTo>
                  <a:pt x="47980" y="81801"/>
                </a:lnTo>
                <a:lnTo>
                  <a:pt x="81801" y="47980"/>
                </a:lnTo>
                <a:lnTo>
                  <a:pt x="122353" y="22198"/>
                </a:lnTo>
                <a:lnTo>
                  <a:pt x="168322" y="5768"/>
                </a:lnTo>
                <a:lnTo>
                  <a:pt x="218399" y="0"/>
                </a:lnTo>
                <a:lnTo>
                  <a:pt x="261206" y="4235"/>
                </a:lnTo>
                <a:lnTo>
                  <a:pt x="301977" y="16624"/>
                </a:lnTo>
                <a:lnTo>
                  <a:pt x="339568" y="36693"/>
                </a:lnTo>
                <a:lnTo>
                  <a:pt x="372832" y="63967"/>
                </a:lnTo>
                <a:lnTo>
                  <a:pt x="400106" y="97231"/>
                </a:lnTo>
                <a:lnTo>
                  <a:pt x="420175" y="134821"/>
                </a:lnTo>
                <a:lnTo>
                  <a:pt x="432564" y="175593"/>
                </a:lnTo>
                <a:lnTo>
                  <a:pt x="436799" y="218399"/>
                </a:lnTo>
                <a:lnTo>
                  <a:pt x="431031" y="268477"/>
                </a:lnTo>
                <a:lnTo>
                  <a:pt x="414601" y="314446"/>
                </a:lnTo>
                <a:lnTo>
                  <a:pt x="388819" y="354998"/>
                </a:lnTo>
                <a:lnTo>
                  <a:pt x="354997" y="388819"/>
                </a:lnTo>
                <a:lnTo>
                  <a:pt x="314446" y="414601"/>
                </a:lnTo>
                <a:lnTo>
                  <a:pt x="268477" y="431031"/>
                </a:lnTo>
                <a:lnTo>
                  <a:pt x="218399" y="436799"/>
                </a:lnTo>
                <a:lnTo>
                  <a:pt x="168322" y="431031"/>
                </a:lnTo>
                <a:lnTo>
                  <a:pt x="122353" y="414601"/>
                </a:lnTo>
                <a:lnTo>
                  <a:pt x="81801" y="388819"/>
                </a:lnTo>
                <a:lnTo>
                  <a:pt x="47980" y="354998"/>
                </a:lnTo>
                <a:lnTo>
                  <a:pt x="22198" y="314446"/>
                </a:lnTo>
                <a:lnTo>
                  <a:pt x="5768" y="268477"/>
                </a:lnTo>
                <a:lnTo>
                  <a:pt x="0" y="218399"/>
                </a:lnTo>
                <a:close/>
              </a:path>
            </a:pathLst>
          </a:custGeom>
          <a:noFill/>
          <a:ln cap="flat" cmpd="sng" w="9525">
            <a:solidFill>
              <a:srgbClr val="00A54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sp>
        <p:nvSpPr>
          <p:cNvPr id="799" name="Google Shape;799;p11"/>
          <p:cNvSpPr txBox="1"/>
          <p:nvPr/>
        </p:nvSpPr>
        <p:spPr>
          <a:xfrm>
            <a:off x="9469115" y="4282557"/>
            <a:ext cx="211800" cy="5115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2900"/>
              <a:buFont typeface="Arial"/>
              <a:buNone/>
            </a:pPr>
            <a:r>
              <a:rPr b="1" i="0" lang="en" sz="3100" u="none" cap="none" strike="noStrike">
                <a:solidFill>
                  <a:srgbClr val="595959"/>
                </a:solidFill>
                <a:latin typeface="Roboto"/>
                <a:ea typeface="Roboto"/>
                <a:cs typeface="Roboto"/>
                <a:sym typeface="Roboto"/>
              </a:rPr>
              <a:t>i</a:t>
            </a:r>
            <a:endParaRPr b="0" i="0" sz="3100" u="none" cap="none" strike="noStrike">
              <a:solidFill>
                <a:schemeClr val="dk1"/>
              </a:solidFill>
              <a:latin typeface="Roboto"/>
              <a:ea typeface="Roboto"/>
              <a:cs typeface="Roboto"/>
              <a:sym typeface="Roboto"/>
            </a:endParaRPr>
          </a:p>
        </p:txBody>
      </p:sp>
      <p:grpSp>
        <p:nvGrpSpPr>
          <p:cNvPr id="800" name="Google Shape;800;p11"/>
          <p:cNvGrpSpPr/>
          <p:nvPr/>
        </p:nvGrpSpPr>
        <p:grpSpPr>
          <a:xfrm>
            <a:off x="8992564" y="6421302"/>
            <a:ext cx="1165028" cy="1165028"/>
            <a:chOff x="3956012" y="2407958"/>
            <a:chExt cx="436880" cy="436880"/>
          </a:xfrm>
        </p:grpSpPr>
        <p:sp>
          <p:nvSpPr>
            <p:cNvPr id="801" name="Google Shape;801;p11"/>
            <p:cNvSpPr/>
            <p:nvPr/>
          </p:nvSpPr>
          <p:spPr>
            <a:xfrm>
              <a:off x="3956012" y="2407958"/>
              <a:ext cx="436880" cy="436880"/>
            </a:xfrm>
            <a:custGeom>
              <a:rect b="b" l="l" r="r" t="t"/>
              <a:pathLst>
                <a:path extrusionOk="0" h="436880" w="436879">
                  <a:moveTo>
                    <a:pt x="0" y="218399"/>
                  </a:moveTo>
                  <a:lnTo>
                    <a:pt x="5768" y="168322"/>
                  </a:lnTo>
                  <a:lnTo>
                    <a:pt x="22198" y="122353"/>
                  </a:lnTo>
                  <a:lnTo>
                    <a:pt x="47980" y="81801"/>
                  </a:lnTo>
                  <a:lnTo>
                    <a:pt x="81801" y="47979"/>
                  </a:lnTo>
                  <a:lnTo>
                    <a:pt x="122353" y="22198"/>
                  </a:lnTo>
                  <a:lnTo>
                    <a:pt x="168322" y="5768"/>
                  </a:lnTo>
                  <a:lnTo>
                    <a:pt x="218399" y="0"/>
                  </a:lnTo>
                  <a:lnTo>
                    <a:pt x="261206" y="4235"/>
                  </a:lnTo>
                  <a:lnTo>
                    <a:pt x="301977" y="16624"/>
                  </a:lnTo>
                  <a:lnTo>
                    <a:pt x="339568" y="36693"/>
                  </a:lnTo>
                  <a:lnTo>
                    <a:pt x="372832" y="63967"/>
                  </a:lnTo>
                  <a:lnTo>
                    <a:pt x="400106" y="97231"/>
                  </a:lnTo>
                  <a:lnTo>
                    <a:pt x="420175" y="134821"/>
                  </a:lnTo>
                  <a:lnTo>
                    <a:pt x="432564" y="175593"/>
                  </a:lnTo>
                  <a:lnTo>
                    <a:pt x="436799" y="218399"/>
                  </a:lnTo>
                  <a:lnTo>
                    <a:pt x="431031" y="268477"/>
                  </a:lnTo>
                  <a:lnTo>
                    <a:pt x="414601" y="314446"/>
                  </a:lnTo>
                  <a:lnTo>
                    <a:pt x="388819" y="354997"/>
                  </a:lnTo>
                  <a:lnTo>
                    <a:pt x="354997" y="388819"/>
                  </a:lnTo>
                  <a:lnTo>
                    <a:pt x="314446" y="414601"/>
                  </a:lnTo>
                  <a:lnTo>
                    <a:pt x="268477" y="431031"/>
                  </a:lnTo>
                  <a:lnTo>
                    <a:pt x="218399" y="436799"/>
                  </a:lnTo>
                  <a:lnTo>
                    <a:pt x="168322" y="431031"/>
                  </a:lnTo>
                  <a:lnTo>
                    <a:pt x="122353" y="414601"/>
                  </a:lnTo>
                  <a:lnTo>
                    <a:pt x="81801" y="388819"/>
                  </a:lnTo>
                  <a:lnTo>
                    <a:pt x="47980" y="354997"/>
                  </a:lnTo>
                  <a:lnTo>
                    <a:pt x="22198" y="314446"/>
                  </a:lnTo>
                  <a:lnTo>
                    <a:pt x="5768" y="268477"/>
                  </a:lnTo>
                  <a:lnTo>
                    <a:pt x="0" y="218399"/>
                  </a:lnTo>
                  <a:close/>
                </a:path>
              </a:pathLst>
            </a:custGeom>
            <a:noFill/>
            <a:ln cap="flat" cmpd="sng" w="9525">
              <a:solidFill>
                <a:srgbClr val="00A54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pic>
          <p:nvPicPr>
            <p:cNvPr id="802" name="Google Shape;802;p11"/>
            <p:cNvPicPr preferRelativeResize="0"/>
            <p:nvPr/>
          </p:nvPicPr>
          <p:blipFill rotWithShape="1">
            <a:blip r:embed="rId5">
              <a:alphaModFix/>
            </a:blip>
            <a:srcRect b="0" l="0" r="0" t="0"/>
            <a:stretch/>
          </p:blipFill>
          <p:spPr>
            <a:xfrm>
              <a:off x="4069775" y="2526583"/>
              <a:ext cx="223700" cy="223700"/>
            </a:xfrm>
            <a:prstGeom prst="rect">
              <a:avLst/>
            </a:prstGeom>
            <a:noFill/>
            <a:ln>
              <a:noFill/>
            </a:ln>
          </p:spPr>
        </p:pic>
      </p:grpSp>
      <p:grpSp>
        <p:nvGrpSpPr>
          <p:cNvPr id="803" name="Google Shape;803;p11"/>
          <p:cNvGrpSpPr/>
          <p:nvPr/>
        </p:nvGrpSpPr>
        <p:grpSpPr>
          <a:xfrm>
            <a:off x="8992564" y="9318962"/>
            <a:ext cx="1165028" cy="1165028"/>
            <a:chOff x="3956012" y="3580291"/>
            <a:chExt cx="436880" cy="436880"/>
          </a:xfrm>
        </p:grpSpPr>
        <p:sp>
          <p:nvSpPr>
            <p:cNvPr id="804" name="Google Shape;804;p11"/>
            <p:cNvSpPr/>
            <p:nvPr/>
          </p:nvSpPr>
          <p:spPr>
            <a:xfrm>
              <a:off x="3956012" y="3580291"/>
              <a:ext cx="436880" cy="436880"/>
            </a:xfrm>
            <a:custGeom>
              <a:rect b="b" l="l" r="r" t="t"/>
              <a:pathLst>
                <a:path extrusionOk="0" h="436879" w="436879">
                  <a:moveTo>
                    <a:pt x="0" y="218399"/>
                  </a:moveTo>
                  <a:lnTo>
                    <a:pt x="5768" y="168322"/>
                  </a:lnTo>
                  <a:lnTo>
                    <a:pt x="22198" y="122353"/>
                  </a:lnTo>
                  <a:lnTo>
                    <a:pt x="47980" y="81801"/>
                  </a:lnTo>
                  <a:lnTo>
                    <a:pt x="81801" y="47979"/>
                  </a:lnTo>
                  <a:lnTo>
                    <a:pt x="122353" y="22198"/>
                  </a:lnTo>
                  <a:lnTo>
                    <a:pt x="168322" y="5768"/>
                  </a:lnTo>
                  <a:lnTo>
                    <a:pt x="218399" y="0"/>
                  </a:lnTo>
                  <a:lnTo>
                    <a:pt x="261206" y="4235"/>
                  </a:lnTo>
                  <a:lnTo>
                    <a:pt x="301977" y="16624"/>
                  </a:lnTo>
                  <a:lnTo>
                    <a:pt x="339568" y="36693"/>
                  </a:lnTo>
                  <a:lnTo>
                    <a:pt x="372832" y="63967"/>
                  </a:lnTo>
                  <a:lnTo>
                    <a:pt x="400106" y="97231"/>
                  </a:lnTo>
                  <a:lnTo>
                    <a:pt x="420175" y="134821"/>
                  </a:lnTo>
                  <a:lnTo>
                    <a:pt x="432564" y="175593"/>
                  </a:lnTo>
                  <a:lnTo>
                    <a:pt x="436799" y="218399"/>
                  </a:lnTo>
                  <a:lnTo>
                    <a:pt x="431031" y="268477"/>
                  </a:lnTo>
                  <a:lnTo>
                    <a:pt x="414601" y="314446"/>
                  </a:lnTo>
                  <a:lnTo>
                    <a:pt x="388819" y="354997"/>
                  </a:lnTo>
                  <a:lnTo>
                    <a:pt x="354997" y="388819"/>
                  </a:lnTo>
                  <a:lnTo>
                    <a:pt x="314446" y="414601"/>
                  </a:lnTo>
                  <a:lnTo>
                    <a:pt x="268477" y="431031"/>
                  </a:lnTo>
                  <a:lnTo>
                    <a:pt x="218399" y="436799"/>
                  </a:lnTo>
                  <a:lnTo>
                    <a:pt x="168322" y="431031"/>
                  </a:lnTo>
                  <a:lnTo>
                    <a:pt x="122353" y="414601"/>
                  </a:lnTo>
                  <a:lnTo>
                    <a:pt x="81801" y="388819"/>
                  </a:lnTo>
                  <a:lnTo>
                    <a:pt x="47980" y="354997"/>
                  </a:lnTo>
                  <a:lnTo>
                    <a:pt x="22198" y="314446"/>
                  </a:lnTo>
                  <a:lnTo>
                    <a:pt x="5768" y="268477"/>
                  </a:lnTo>
                  <a:lnTo>
                    <a:pt x="0" y="218399"/>
                  </a:lnTo>
                  <a:close/>
                </a:path>
              </a:pathLst>
            </a:custGeom>
            <a:noFill/>
            <a:ln cap="flat" cmpd="sng" w="9525">
              <a:solidFill>
                <a:srgbClr val="00A54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pic>
          <p:nvPicPr>
            <p:cNvPr id="805" name="Google Shape;805;p11"/>
            <p:cNvPicPr preferRelativeResize="0"/>
            <p:nvPr/>
          </p:nvPicPr>
          <p:blipFill rotWithShape="1">
            <a:blip r:embed="rId6">
              <a:alphaModFix/>
            </a:blip>
            <a:srcRect b="0" l="0" r="0" t="0"/>
            <a:stretch/>
          </p:blipFill>
          <p:spPr>
            <a:xfrm>
              <a:off x="4069775" y="3669376"/>
              <a:ext cx="223700" cy="223700"/>
            </a:xfrm>
            <a:prstGeom prst="rect">
              <a:avLst/>
            </a:prstGeom>
            <a:noFill/>
            <a:ln>
              <a:noFill/>
            </a:ln>
          </p:spPr>
        </p:pic>
      </p:grpSp>
      <p:sp>
        <p:nvSpPr>
          <p:cNvPr id="806" name="Google Shape;806;p11"/>
          <p:cNvSpPr/>
          <p:nvPr/>
        </p:nvSpPr>
        <p:spPr>
          <a:xfrm>
            <a:off x="8940800" y="5892800"/>
            <a:ext cx="11243859" cy="0"/>
          </a:xfrm>
          <a:custGeom>
            <a:rect b="b" l="l" r="r" t="t"/>
            <a:pathLst>
              <a:path extrusionOk="0" h="120000" w="4215130">
                <a:moveTo>
                  <a:pt x="4214999" y="0"/>
                </a:moveTo>
                <a:lnTo>
                  <a:pt x="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sp>
        <p:nvSpPr>
          <p:cNvPr id="807" name="Google Shape;807;p11"/>
          <p:cNvSpPr/>
          <p:nvPr/>
        </p:nvSpPr>
        <p:spPr>
          <a:xfrm>
            <a:off x="8940800" y="9006984"/>
            <a:ext cx="11243859" cy="0"/>
          </a:xfrm>
          <a:custGeom>
            <a:rect b="b" l="l" r="r" t="t"/>
            <a:pathLst>
              <a:path extrusionOk="0" h="120000" w="4215130">
                <a:moveTo>
                  <a:pt x="4214999" y="0"/>
                </a:moveTo>
                <a:lnTo>
                  <a:pt x="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sp>
        <p:nvSpPr>
          <p:cNvPr id="808" name="Google Shape;808;p11"/>
          <p:cNvSpPr/>
          <p:nvPr/>
        </p:nvSpPr>
        <p:spPr>
          <a:xfrm>
            <a:off x="8940800" y="10871200"/>
            <a:ext cx="11243859" cy="0"/>
          </a:xfrm>
          <a:custGeom>
            <a:rect b="b" l="l" r="r" t="t"/>
            <a:pathLst>
              <a:path extrusionOk="0" h="120000" w="4215130">
                <a:moveTo>
                  <a:pt x="4214999" y="0"/>
                </a:moveTo>
                <a:lnTo>
                  <a:pt x="0" y="0"/>
                </a:lnTo>
              </a:path>
            </a:pathLst>
          </a:custGeom>
          <a:noFill/>
          <a:ln cap="flat" cmpd="sng" w="9525">
            <a:solidFill>
              <a:srgbClr val="D9D9D9"/>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900"/>
              <a:buFont typeface="Arial"/>
              <a:buNone/>
            </a:pPr>
            <a:r>
              <a:t/>
            </a:r>
            <a:endParaRPr b="0" i="0" sz="2900" u="none" cap="none" strike="noStrike">
              <a:solidFill>
                <a:schemeClr val="dk1"/>
              </a:solidFill>
              <a:latin typeface="Roboto"/>
              <a:ea typeface="Roboto"/>
              <a:cs typeface="Roboto"/>
              <a:sym typeface="Roboto"/>
            </a:endParaRPr>
          </a:p>
        </p:txBody>
      </p:sp>
      <p:sp>
        <p:nvSpPr>
          <p:cNvPr id="809" name="Google Shape;809;p11"/>
          <p:cNvSpPr txBox="1"/>
          <p:nvPr/>
        </p:nvSpPr>
        <p:spPr>
          <a:xfrm>
            <a:off x="1323883" y="10686336"/>
            <a:ext cx="2748300" cy="8808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3200"/>
              <a:buFont typeface="Arial"/>
              <a:buNone/>
            </a:pPr>
            <a:r>
              <a:rPr b="0" i="0" lang="en" sz="3000" u="none" cap="none" strike="noStrike">
                <a:solidFill>
                  <a:srgbClr val="00A54F"/>
                </a:solidFill>
                <a:latin typeface="Gill Sans"/>
                <a:ea typeface="Gill Sans"/>
                <a:cs typeface="Gill Sans"/>
                <a:sym typeface="Gill Sans"/>
              </a:rPr>
              <a:t>~US$ 63.38Mn</a:t>
            </a:r>
            <a:endParaRPr b="0" i="0" sz="3000" u="none" cap="none" strike="noStrike">
              <a:solidFill>
                <a:schemeClr val="dk1"/>
              </a:solidFill>
              <a:latin typeface="Gill Sans"/>
              <a:ea typeface="Gill Sans"/>
              <a:cs typeface="Gill Sans"/>
              <a:sym typeface="Gill Sans"/>
            </a:endParaRPr>
          </a:p>
          <a:p>
            <a:pPr indent="0" lvl="0" marL="38100" marR="0" rtl="0" algn="l">
              <a:lnSpc>
                <a:spcPct val="100000"/>
              </a:lnSpc>
              <a:spcBef>
                <a:spcPts val="0"/>
              </a:spcBef>
              <a:spcAft>
                <a:spcPts val="0"/>
              </a:spcAft>
              <a:buClr>
                <a:srgbClr val="000000"/>
              </a:buClr>
              <a:buSzPts val="2700"/>
              <a:buFont typeface="Arial"/>
              <a:buNone/>
            </a:pPr>
            <a:r>
              <a:rPr b="0" i="0" lang="en" sz="2500" u="none" cap="none" strike="noStrike">
                <a:solidFill>
                  <a:srgbClr val="595959"/>
                </a:solidFill>
                <a:latin typeface="Trebuchet MS"/>
                <a:ea typeface="Trebuchet MS"/>
                <a:cs typeface="Trebuchet MS"/>
                <a:sym typeface="Trebuchet MS"/>
              </a:rPr>
              <a:t>NPV</a:t>
            </a:r>
            <a:endParaRPr b="0" i="0" sz="2500" u="none" cap="none" strike="noStrike">
              <a:solidFill>
                <a:schemeClr val="dk1"/>
              </a:solidFill>
              <a:latin typeface="Trebuchet MS"/>
              <a:ea typeface="Trebuchet MS"/>
              <a:cs typeface="Trebuchet MS"/>
              <a:sym typeface="Trebuchet MS"/>
            </a:endParaRPr>
          </a:p>
        </p:txBody>
      </p:sp>
      <p:sp>
        <p:nvSpPr>
          <p:cNvPr id="810" name="Google Shape;810;p11"/>
          <p:cNvSpPr txBox="1"/>
          <p:nvPr/>
        </p:nvSpPr>
        <p:spPr>
          <a:xfrm>
            <a:off x="1333499" y="12318459"/>
            <a:ext cx="3717000" cy="8808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3200"/>
              <a:buFont typeface="Arial"/>
              <a:buNone/>
            </a:pPr>
            <a:r>
              <a:rPr b="0" i="0" lang="en" sz="3000" u="none" cap="none" strike="noStrike">
                <a:solidFill>
                  <a:srgbClr val="00A54F"/>
                </a:solidFill>
                <a:latin typeface="Gill Sans"/>
                <a:ea typeface="Gill Sans"/>
                <a:cs typeface="Gill Sans"/>
                <a:sym typeface="Gill Sans"/>
              </a:rPr>
              <a:t>~1.07</a:t>
            </a:r>
            <a:endParaRPr b="0" i="0" sz="3000" u="none" cap="none" strike="noStrike">
              <a:solidFill>
                <a:schemeClr val="dk1"/>
              </a:solidFill>
              <a:latin typeface="Gill Sans"/>
              <a:ea typeface="Gill Sans"/>
              <a:cs typeface="Gill Sans"/>
              <a:sym typeface="Gill Sans"/>
            </a:endParaRPr>
          </a:p>
          <a:p>
            <a:pPr indent="0" lvl="0" marL="38100" marR="0" rtl="0" algn="l">
              <a:lnSpc>
                <a:spcPct val="100000"/>
              </a:lnSpc>
              <a:spcBef>
                <a:spcPts val="0"/>
              </a:spcBef>
              <a:spcAft>
                <a:spcPts val="0"/>
              </a:spcAft>
              <a:buClr>
                <a:srgbClr val="000000"/>
              </a:buClr>
              <a:buSzPts val="2700"/>
              <a:buFont typeface="Arial"/>
              <a:buNone/>
            </a:pPr>
            <a:r>
              <a:rPr b="0" i="0" lang="en" sz="2500" u="none" cap="none" strike="noStrike">
                <a:solidFill>
                  <a:srgbClr val="595959"/>
                </a:solidFill>
                <a:latin typeface="Trebuchet MS"/>
                <a:ea typeface="Trebuchet MS"/>
                <a:cs typeface="Trebuchet MS"/>
                <a:sym typeface="Trebuchet MS"/>
              </a:rPr>
              <a:t>Beneﬁt Cost Ratio (BCR)</a:t>
            </a:r>
            <a:endParaRPr b="0" i="0" sz="2500" u="none" cap="none" strike="noStrike">
              <a:solidFill>
                <a:schemeClr val="dk1"/>
              </a:solidFill>
              <a:latin typeface="Trebuchet MS"/>
              <a:ea typeface="Trebuchet MS"/>
              <a:cs typeface="Trebuchet MS"/>
              <a:sym typeface="Trebuchet MS"/>
            </a:endParaRPr>
          </a:p>
        </p:txBody>
      </p:sp>
      <p:sp>
        <p:nvSpPr>
          <p:cNvPr id="811" name="Google Shape;811;p11"/>
          <p:cNvSpPr txBox="1"/>
          <p:nvPr/>
        </p:nvSpPr>
        <p:spPr>
          <a:xfrm>
            <a:off x="1351576" y="8997709"/>
            <a:ext cx="1642500" cy="8808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3200"/>
              <a:buFont typeface="Arial"/>
              <a:buNone/>
            </a:pPr>
            <a:r>
              <a:rPr b="0" i="0" lang="en" sz="3000" u="none" cap="none" strike="noStrike">
                <a:solidFill>
                  <a:srgbClr val="00A54F"/>
                </a:solidFill>
                <a:latin typeface="Gill Sans"/>
                <a:ea typeface="Gill Sans"/>
                <a:cs typeface="Gill Sans"/>
                <a:sym typeface="Gill Sans"/>
              </a:rPr>
              <a:t>~10.62%</a:t>
            </a:r>
            <a:endParaRPr b="0" i="0" sz="3000" u="none" cap="none" strike="noStrike">
              <a:solidFill>
                <a:schemeClr val="dk1"/>
              </a:solidFill>
              <a:latin typeface="Gill Sans"/>
              <a:ea typeface="Gill Sans"/>
              <a:cs typeface="Gill Sans"/>
              <a:sym typeface="Gill Sans"/>
            </a:endParaRPr>
          </a:p>
          <a:p>
            <a:pPr indent="0" lvl="0" marL="38100" marR="0" rtl="0" algn="l">
              <a:lnSpc>
                <a:spcPct val="100000"/>
              </a:lnSpc>
              <a:spcBef>
                <a:spcPts val="0"/>
              </a:spcBef>
              <a:spcAft>
                <a:spcPts val="0"/>
              </a:spcAft>
              <a:buClr>
                <a:srgbClr val="000000"/>
              </a:buClr>
              <a:buSzPts val="2700"/>
              <a:buFont typeface="Arial"/>
              <a:buNone/>
            </a:pPr>
            <a:r>
              <a:rPr b="0" i="0" lang="en" sz="2500" u="none" cap="none" strike="noStrike">
                <a:solidFill>
                  <a:srgbClr val="595959"/>
                </a:solidFill>
                <a:latin typeface="Trebuchet MS"/>
                <a:ea typeface="Trebuchet MS"/>
                <a:cs typeface="Trebuchet MS"/>
                <a:sym typeface="Trebuchet MS"/>
              </a:rPr>
              <a:t>EIRR</a:t>
            </a:r>
            <a:endParaRPr b="0" i="0" sz="2500" u="none" cap="none" strike="noStrike">
              <a:solidFill>
                <a:schemeClr val="dk1"/>
              </a:solidFill>
              <a:latin typeface="Trebuchet MS"/>
              <a:ea typeface="Trebuchet MS"/>
              <a:cs typeface="Trebuchet MS"/>
              <a:sym typeface="Trebuchet MS"/>
            </a:endParaRPr>
          </a:p>
        </p:txBody>
      </p:sp>
      <p:sp>
        <p:nvSpPr>
          <p:cNvPr id="812" name="Google Shape;812;p11"/>
          <p:cNvSpPr txBox="1"/>
          <p:nvPr/>
        </p:nvSpPr>
        <p:spPr>
          <a:xfrm>
            <a:off x="8860280" y="11418667"/>
            <a:ext cx="3339900" cy="12810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2800"/>
              <a:buFont typeface="Arial"/>
              <a:buNone/>
            </a:pPr>
            <a:r>
              <a:rPr b="0" i="0" lang="en" sz="2700" u="none" cap="none" strike="noStrike">
                <a:solidFill>
                  <a:srgbClr val="00A54F"/>
                </a:solidFill>
                <a:latin typeface="Roboto"/>
                <a:ea typeface="Roboto"/>
                <a:cs typeface="Roboto"/>
                <a:sym typeface="Roboto"/>
              </a:rPr>
              <a:t>~49.5%</a:t>
            </a:r>
            <a:endParaRPr b="0" i="0" sz="2700" u="none" cap="none" strike="noStrike">
              <a:solidFill>
                <a:schemeClr val="dk1"/>
              </a:solidFill>
              <a:latin typeface="Roboto"/>
              <a:ea typeface="Roboto"/>
              <a:cs typeface="Roboto"/>
              <a:sym typeface="Roboto"/>
            </a:endParaRPr>
          </a:p>
          <a:p>
            <a:pPr indent="0" lvl="0" marL="38100" marR="12700" rtl="0" algn="l">
              <a:lnSpc>
                <a:spcPct val="100000"/>
              </a:lnSpc>
              <a:spcBef>
                <a:spcPts val="0"/>
              </a:spcBef>
              <a:spcAft>
                <a:spcPts val="0"/>
              </a:spcAft>
              <a:buClr>
                <a:srgbClr val="000000"/>
              </a:buClr>
              <a:buSzPts val="2800"/>
              <a:buFont typeface="Arial"/>
              <a:buNone/>
            </a:pPr>
            <a:r>
              <a:rPr b="0" i="0" lang="en" sz="2700" u="none" cap="none" strike="noStrike">
                <a:solidFill>
                  <a:srgbClr val="595959"/>
                </a:solidFill>
                <a:latin typeface="Roboto"/>
                <a:ea typeface="Roboto"/>
                <a:cs typeface="Roboto"/>
                <a:sym typeface="Roboto"/>
              </a:rPr>
              <a:t>Hydroelectric power  generation</a:t>
            </a:r>
            <a:endParaRPr b="0" i="0" sz="2700" u="none" cap="none" strike="noStrike">
              <a:solidFill>
                <a:schemeClr val="dk1"/>
              </a:solidFill>
              <a:latin typeface="Roboto"/>
              <a:ea typeface="Roboto"/>
              <a:cs typeface="Roboto"/>
              <a:sym typeface="Roboto"/>
            </a:endParaRPr>
          </a:p>
        </p:txBody>
      </p:sp>
      <p:sp>
        <p:nvSpPr>
          <p:cNvPr id="813" name="Google Shape;813;p11"/>
          <p:cNvSpPr txBox="1"/>
          <p:nvPr/>
        </p:nvSpPr>
        <p:spPr>
          <a:xfrm>
            <a:off x="12277664" y="11418677"/>
            <a:ext cx="2016900" cy="8655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2800"/>
              <a:buFont typeface="Arial"/>
              <a:buNone/>
            </a:pPr>
            <a:r>
              <a:rPr b="0" i="0" lang="en" sz="2700" u="none" cap="none" strike="noStrike">
                <a:solidFill>
                  <a:srgbClr val="00A54F"/>
                </a:solidFill>
                <a:latin typeface="Roboto"/>
                <a:ea typeface="Roboto"/>
                <a:cs typeface="Roboto"/>
                <a:sym typeface="Roboto"/>
              </a:rPr>
              <a:t>~15.3%</a:t>
            </a:r>
            <a:endParaRPr b="0" i="0" sz="2700" u="none" cap="none" strike="noStrike">
              <a:solidFill>
                <a:schemeClr val="dk1"/>
              </a:solidFill>
              <a:latin typeface="Roboto"/>
              <a:ea typeface="Roboto"/>
              <a:cs typeface="Roboto"/>
              <a:sym typeface="Roboto"/>
            </a:endParaRPr>
          </a:p>
          <a:p>
            <a:pPr indent="0" lvl="0" marL="38100" marR="0" rtl="0" algn="l">
              <a:lnSpc>
                <a:spcPct val="100000"/>
              </a:lnSpc>
              <a:spcBef>
                <a:spcPts val="0"/>
              </a:spcBef>
              <a:spcAft>
                <a:spcPts val="0"/>
              </a:spcAft>
              <a:buClr>
                <a:srgbClr val="000000"/>
              </a:buClr>
              <a:buSzPts val="2800"/>
              <a:buFont typeface="Arial"/>
              <a:buNone/>
            </a:pPr>
            <a:r>
              <a:rPr b="0" i="0" lang="en" sz="2700" u="none" cap="none" strike="noStrike">
                <a:solidFill>
                  <a:srgbClr val="595959"/>
                </a:solidFill>
                <a:latin typeface="Roboto"/>
                <a:ea typeface="Roboto"/>
                <a:cs typeface="Roboto"/>
                <a:sym typeface="Roboto"/>
              </a:rPr>
              <a:t>Water supply</a:t>
            </a:r>
            <a:endParaRPr b="0" i="0" sz="2700" u="none" cap="none" strike="noStrike">
              <a:solidFill>
                <a:schemeClr val="dk1"/>
              </a:solidFill>
              <a:latin typeface="Roboto"/>
              <a:ea typeface="Roboto"/>
              <a:cs typeface="Roboto"/>
              <a:sym typeface="Roboto"/>
            </a:endParaRPr>
          </a:p>
        </p:txBody>
      </p:sp>
      <p:sp>
        <p:nvSpPr>
          <p:cNvPr id="814" name="Google Shape;814;p11"/>
          <p:cNvSpPr txBox="1"/>
          <p:nvPr/>
        </p:nvSpPr>
        <p:spPr>
          <a:xfrm>
            <a:off x="15148128" y="11418677"/>
            <a:ext cx="2327100" cy="12810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2800"/>
              <a:buFont typeface="Arial"/>
              <a:buNone/>
            </a:pPr>
            <a:r>
              <a:rPr b="0" i="0" lang="en" sz="2700" u="none" cap="none" strike="noStrike">
                <a:solidFill>
                  <a:srgbClr val="00A54F"/>
                </a:solidFill>
                <a:latin typeface="Roboto"/>
                <a:ea typeface="Roboto"/>
                <a:cs typeface="Roboto"/>
                <a:sym typeface="Roboto"/>
              </a:rPr>
              <a:t>~14.4%</a:t>
            </a:r>
            <a:endParaRPr b="0" i="0" sz="2700" u="none" cap="none" strike="noStrike">
              <a:solidFill>
                <a:schemeClr val="dk1"/>
              </a:solidFill>
              <a:latin typeface="Roboto"/>
              <a:ea typeface="Roboto"/>
              <a:cs typeface="Roboto"/>
              <a:sym typeface="Roboto"/>
            </a:endParaRPr>
          </a:p>
          <a:p>
            <a:pPr indent="0" lvl="0" marL="38100" marR="12700" rtl="0" algn="l">
              <a:lnSpc>
                <a:spcPct val="100000"/>
              </a:lnSpc>
              <a:spcBef>
                <a:spcPts val="0"/>
              </a:spcBef>
              <a:spcAft>
                <a:spcPts val="0"/>
              </a:spcAft>
              <a:buClr>
                <a:srgbClr val="000000"/>
              </a:buClr>
              <a:buSzPts val="2800"/>
              <a:buFont typeface="Arial"/>
              <a:buNone/>
            </a:pPr>
            <a:r>
              <a:rPr b="0" i="0" lang="en" sz="2700" u="none" cap="none" strike="noStrike">
                <a:solidFill>
                  <a:srgbClr val="595959"/>
                </a:solidFill>
                <a:latin typeface="Roboto"/>
                <a:ea typeface="Roboto"/>
                <a:cs typeface="Roboto"/>
                <a:sym typeface="Roboto"/>
              </a:rPr>
              <a:t>Water  management</a:t>
            </a:r>
            <a:endParaRPr b="0" i="0" sz="2700" u="none" cap="none" strike="noStrike">
              <a:solidFill>
                <a:schemeClr val="dk1"/>
              </a:solidFill>
              <a:latin typeface="Roboto"/>
              <a:ea typeface="Roboto"/>
              <a:cs typeface="Roboto"/>
              <a:sym typeface="Roboto"/>
            </a:endParaRPr>
          </a:p>
        </p:txBody>
      </p:sp>
      <p:sp>
        <p:nvSpPr>
          <p:cNvPr id="815" name="Google Shape;815;p11"/>
          <p:cNvSpPr txBox="1"/>
          <p:nvPr/>
        </p:nvSpPr>
        <p:spPr>
          <a:xfrm>
            <a:off x="18491200" y="11418667"/>
            <a:ext cx="4188000" cy="1281000"/>
          </a:xfrm>
          <a:prstGeom prst="rect">
            <a:avLst/>
          </a:prstGeom>
          <a:noFill/>
          <a:ln>
            <a:noFill/>
          </a:ln>
        </p:spPr>
        <p:txBody>
          <a:bodyPr anchorCtr="0" anchor="t" bIns="0" lIns="0" spcFirstLastPara="1" rIns="0" wrap="square" tIns="33875">
            <a:spAutoFit/>
          </a:bodyPr>
          <a:lstStyle/>
          <a:p>
            <a:pPr indent="0" lvl="0" marL="38100" marR="0" rtl="0" algn="l">
              <a:lnSpc>
                <a:spcPct val="100000"/>
              </a:lnSpc>
              <a:spcBef>
                <a:spcPts val="0"/>
              </a:spcBef>
              <a:spcAft>
                <a:spcPts val="0"/>
              </a:spcAft>
              <a:buClr>
                <a:srgbClr val="000000"/>
              </a:buClr>
              <a:buSzPts val="2800"/>
              <a:buFont typeface="Arial"/>
              <a:buNone/>
            </a:pPr>
            <a:r>
              <a:rPr b="0" i="0" lang="en" sz="2700" u="none" cap="none" strike="noStrike">
                <a:solidFill>
                  <a:srgbClr val="00A54F"/>
                </a:solidFill>
                <a:latin typeface="Roboto"/>
                <a:ea typeface="Roboto"/>
                <a:cs typeface="Roboto"/>
                <a:sym typeface="Roboto"/>
              </a:rPr>
              <a:t>~13.7%</a:t>
            </a:r>
            <a:endParaRPr b="0" i="0" sz="2700" u="none" cap="none" strike="noStrike">
              <a:solidFill>
                <a:schemeClr val="dk1"/>
              </a:solidFill>
              <a:latin typeface="Roboto"/>
              <a:ea typeface="Roboto"/>
              <a:cs typeface="Roboto"/>
              <a:sym typeface="Roboto"/>
            </a:endParaRPr>
          </a:p>
          <a:p>
            <a:pPr indent="0" lvl="0" marL="38100" marR="12700" rtl="0" algn="l">
              <a:lnSpc>
                <a:spcPct val="100000"/>
              </a:lnSpc>
              <a:spcBef>
                <a:spcPts val="0"/>
              </a:spcBef>
              <a:spcAft>
                <a:spcPts val="0"/>
              </a:spcAft>
              <a:buClr>
                <a:srgbClr val="000000"/>
              </a:buClr>
              <a:buSzPts val="2800"/>
              <a:buFont typeface="Arial"/>
              <a:buNone/>
            </a:pPr>
            <a:r>
              <a:rPr b="0" i="0" lang="en" sz="2700" u="none" cap="none" strike="noStrike">
                <a:solidFill>
                  <a:srgbClr val="595959"/>
                </a:solidFill>
                <a:latin typeface="Roboto"/>
                <a:ea typeface="Roboto"/>
                <a:cs typeface="Roboto"/>
                <a:sym typeface="Roboto"/>
              </a:rPr>
              <a:t>Irrigated crop  development</a:t>
            </a:r>
            <a:endParaRPr b="0" i="0" sz="2700" u="none" cap="none" strike="noStrike">
              <a:solidFill>
                <a:schemeClr val="dk1"/>
              </a:solidFill>
              <a:latin typeface="Roboto"/>
              <a:ea typeface="Roboto"/>
              <a:cs typeface="Roboto"/>
              <a:sym typeface="Roboto"/>
            </a:endParaRPr>
          </a:p>
        </p:txBody>
      </p:sp>
      <p:sp>
        <p:nvSpPr>
          <p:cNvPr id="816" name="Google Shape;816;p11"/>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fontScale="85000"/>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Invest in the Lower Ewaso Ng'iro South Multipurpose Dam Development</a:t>
            </a:r>
            <a:endParaRPr sz="5900">
              <a:solidFill>
                <a:srgbClr val="00A54F"/>
              </a:solidFill>
              <a:latin typeface="Roboto Black"/>
              <a:ea typeface="Roboto Black"/>
              <a:cs typeface="Roboto Black"/>
              <a:sym typeface="Roboto Black"/>
            </a:endParaRPr>
          </a:p>
        </p:txBody>
      </p:sp>
      <p:sp>
        <p:nvSpPr>
          <p:cNvPr id="817" name="Google Shape;817;p11"/>
          <p:cNvSpPr txBox="1"/>
          <p:nvPr/>
        </p:nvSpPr>
        <p:spPr>
          <a:xfrm>
            <a:off x="831200" y="1756933"/>
            <a:ext cx="22152900" cy="10620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700"/>
              <a:buFont typeface="Arial"/>
              <a:buNone/>
            </a:pPr>
            <a:r>
              <a:rPr b="0" i="0" lang="en" sz="3700" u="none" cap="none" strike="noStrike">
                <a:solidFill>
                  <a:srgbClr val="B02C20"/>
                </a:solidFill>
                <a:latin typeface="Roboto Medium"/>
                <a:ea typeface="Roboto Medium"/>
                <a:cs typeface="Roboto Medium"/>
                <a:sym typeface="Roboto Medium"/>
              </a:rPr>
              <a:t>Estimated Investment Cost: US$ </a:t>
            </a:r>
            <a:r>
              <a:rPr lang="en" sz="3700">
                <a:solidFill>
                  <a:srgbClr val="B02C20"/>
                </a:solidFill>
                <a:latin typeface="Roboto Medium"/>
                <a:ea typeface="Roboto Medium"/>
                <a:cs typeface="Roboto Medium"/>
                <a:sym typeface="Roboto Medium"/>
              </a:rPr>
              <a:t>1.4 B</a:t>
            </a:r>
            <a:r>
              <a:rPr b="0" i="0" lang="en" sz="3700" u="none" cap="none" strike="noStrike">
                <a:solidFill>
                  <a:srgbClr val="B02C20"/>
                </a:solidFill>
                <a:latin typeface="Roboto Medium"/>
                <a:ea typeface="Roboto Medium"/>
                <a:cs typeface="Roboto Medium"/>
                <a:sym typeface="Roboto Medium"/>
              </a:rPr>
              <a:t>illion </a:t>
            </a:r>
            <a:endParaRPr b="0" i="0" sz="7500" u="none" cap="none" strike="noStrike">
              <a:solidFill>
                <a:srgbClr val="B02C20"/>
              </a:solidFill>
              <a:latin typeface="Roboto Black"/>
              <a:ea typeface="Roboto Black"/>
              <a:cs typeface="Roboto Black"/>
              <a:sym typeface="Robo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g21d04a53b81_1_871"/>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Other Investment Opportunities</a:t>
            </a:r>
            <a:endParaRPr sz="5900">
              <a:solidFill>
                <a:srgbClr val="00A54F"/>
              </a:solidFill>
              <a:latin typeface="Roboto Black"/>
              <a:ea typeface="Roboto Black"/>
              <a:cs typeface="Roboto Black"/>
              <a:sym typeface="Roboto Black"/>
            </a:endParaRPr>
          </a:p>
        </p:txBody>
      </p:sp>
      <p:graphicFrame>
        <p:nvGraphicFramePr>
          <p:cNvPr id="823" name="Google Shape;823;g21d04a53b81_1_871"/>
          <p:cNvGraphicFramePr/>
          <p:nvPr/>
        </p:nvGraphicFramePr>
        <p:xfrm>
          <a:off x="831200" y="2183600"/>
          <a:ext cx="3000000" cy="3000000"/>
        </p:xfrm>
        <a:graphic>
          <a:graphicData uri="http://schemas.openxmlformats.org/drawingml/2006/table">
            <a:tbl>
              <a:tblPr>
                <a:noFill/>
                <a:tableStyleId>{E279FB17-1AD4-4179-A515-B8328D5A2F9D}</a:tableStyleId>
              </a:tblPr>
              <a:tblGrid>
                <a:gridCol w="4769500"/>
                <a:gridCol w="9626300"/>
                <a:gridCol w="3784450"/>
                <a:gridCol w="4749750"/>
              </a:tblGrid>
              <a:tr h="592400">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Project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Description</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Est. Investment cost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Financial projections</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High Grand Falls Multi-purpose Dam</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One of the Flagship projects in the Kenya Vision 2030. Located about 260 km from Nairobi City and 50 km downstream of Kiambere  Dam. The dam will be the last project on the existing Tana River cascade.</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scope: Irrigation scheme; Hydroelectric power generation; A reservoir; Public water supply</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US$ 1.849 Billion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EIRR ~16.3%; </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NPV @ 12% ~US$ 243.3Mn; Benefit/Cost ratio (BCR) ~1.23; </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i="0" lang="en" sz="2900" u="none" cap="none" strike="noStrike">
                          <a:solidFill>
                            <a:srgbClr val="006F35"/>
                          </a:solidFill>
                          <a:latin typeface="Roboto Medium"/>
                          <a:ea typeface="Roboto Medium"/>
                          <a:cs typeface="Roboto Medium"/>
                          <a:sym typeface="Roboto Medium"/>
                        </a:rPr>
                        <a:t>Augmentation of   Chebara Pipeline </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A water supply project aiming to improve the transmission capacity of Chebara-Kapsoya transmission mainline to evacuate the full design potential of the treatment works of 28,000 m</a:t>
                      </a:r>
                      <a:r>
                        <a:rPr baseline="30000" lang="en" sz="2700" u="none" cap="none" strike="noStrike">
                          <a:solidFill>
                            <a:srgbClr val="333333"/>
                          </a:solidFill>
                          <a:latin typeface="Roboto Light"/>
                          <a:ea typeface="Roboto Light"/>
                          <a:cs typeface="Roboto Light"/>
                          <a:sym typeface="Roboto Light"/>
                        </a:rPr>
                        <a:t>3</a:t>
                      </a:r>
                      <a:r>
                        <a:rPr lang="en" sz="2700" u="none" cap="none" strike="noStrike">
                          <a:solidFill>
                            <a:srgbClr val="333333"/>
                          </a:solidFill>
                          <a:latin typeface="Roboto Light"/>
                          <a:ea typeface="Roboto Light"/>
                          <a:cs typeface="Roboto Light"/>
                          <a:sym typeface="Roboto Light"/>
                        </a:rPr>
                        <a:t>/day and determine the capability of the treatment plant to treat the 34,000m</a:t>
                      </a:r>
                      <a:r>
                        <a:rPr baseline="30000" lang="en" sz="2700" u="none" cap="none" strike="noStrike">
                          <a:solidFill>
                            <a:srgbClr val="333333"/>
                          </a:solidFill>
                          <a:latin typeface="Roboto Light"/>
                          <a:ea typeface="Roboto Light"/>
                          <a:cs typeface="Roboto Light"/>
                          <a:sym typeface="Roboto Light"/>
                        </a:rPr>
                        <a:t>3</a:t>
                      </a:r>
                      <a:r>
                        <a:rPr lang="en" sz="2700" u="none" cap="none" strike="noStrike">
                          <a:solidFill>
                            <a:srgbClr val="333333"/>
                          </a:solidFill>
                          <a:latin typeface="Roboto Light"/>
                          <a:ea typeface="Roboto Light"/>
                          <a:cs typeface="Roboto Light"/>
                          <a:sym typeface="Roboto Light"/>
                        </a:rPr>
                        <a:t>/day maximum outflow from the dam.</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US4 3.75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BCR: 1.26</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Two Rivers Dam and expansion of Sosiani Treatment Plant </a:t>
                      </a:r>
                      <a:endParaRPr sz="2900" u="none" cap="none" strike="noStrike">
                        <a:solidFill>
                          <a:srgbClr val="006F35"/>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2900"/>
                        <a:buFont typeface="Arial"/>
                        <a:buNone/>
                      </a:pPr>
                      <a:r>
                        <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The project involves construction of a 38m high Roller compacted dam, construction of a new treatment plant of 60,000m3/day capacity. The project will also involve expansion of distribution network within Eldoret town to serve a population of about 1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US$ 1.756 Billion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BCR: 1.22</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Kamiti 1 Dam project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A proposed water supply project, located along Kamiti River, Kiambu County. The project seeks to supply an additional 16,500m3/day of water to the area serving 250,000 residents.</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US$ 32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7" name="Shape 827"/>
        <p:cNvGrpSpPr/>
        <p:nvPr/>
      </p:nvGrpSpPr>
      <p:grpSpPr>
        <a:xfrm>
          <a:off x="0" y="0"/>
          <a:ext cx="0" cy="0"/>
          <a:chOff x="0" y="0"/>
          <a:chExt cx="0" cy="0"/>
        </a:xfrm>
      </p:grpSpPr>
      <p:sp>
        <p:nvSpPr>
          <p:cNvPr id="828" name="Google Shape;828;g21d04a53b81_1_900"/>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Other Investment Opportunities</a:t>
            </a:r>
            <a:endParaRPr sz="5900">
              <a:solidFill>
                <a:srgbClr val="00A54F"/>
              </a:solidFill>
              <a:latin typeface="Roboto Black"/>
              <a:ea typeface="Roboto Black"/>
              <a:cs typeface="Roboto Black"/>
              <a:sym typeface="Roboto Black"/>
            </a:endParaRPr>
          </a:p>
        </p:txBody>
      </p:sp>
      <p:graphicFrame>
        <p:nvGraphicFramePr>
          <p:cNvPr id="829" name="Google Shape;829;g21d04a53b81_1_900"/>
          <p:cNvGraphicFramePr/>
          <p:nvPr/>
        </p:nvGraphicFramePr>
        <p:xfrm>
          <a:off x="831200" y="2259800"/>
          <a:ext cx="3000000" cy="3000000"/>
        </p:xfrm>
        <a:graphic>
          <a:graphicData uri="http://schemas.openxmlformats.org/drawingml/2006/table">
            <a:tbl>
              <a:tblPr>
                <a:noFill/>
                <a:tableStyleId>{E279FB17-1AD4-4179-A515-B8328D5A2F9D}</a:tableStyleId>
              </a:tblPr>
              <a:tblGrid>
                <a:gridCol w="4769500"/>
                <a:gridCol w="9740850"/>
                <a:gridCol w="3784450"/>
                <a:gridCol w="4635200"/>
              </a:tblGrid>
              <a:tr h="592400">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Project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Description</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Est. Investment cost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Financial projections</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FFFFF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Keben Dam Water Supply Project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Involves construction of a 12m high concrete dam, construction of a new treatment plant of 8,000m3/day capacity and expansion of distribution network within Kapsabet and Baraton towns of Nandi County. It will serve a population of about 250,000 people and increase supply hours to 24 from the current 12 hours.</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US$ 56.1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BCR: 1.2</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Gatamaiyu Dam </a:t>
                      </a:r>
                      <a:endParaRPr sz="2900" u="none" cap="none" strike="noStrike">
                        <a:solidFill>
                          <a:srgbClr val="006F35"/>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project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A proposed water supply project,  located along the Gatamaiyu River about 2.5Km North West of Kambururu Shopping Centre. The project target areas are Ruiru, Juja &amp; Githunguri in Kiambu County which currently experience inadequate water supply due to rapid population growth over the years. </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US$ 140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NPV: US$ 20.89 Mn at 5% </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EIRR: 13% </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BCR: 1.35 </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Bonyunyu Dam project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Located along Gucha River. The project will serve Kisii and Nyamira Counties.</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The Bonyunyu Dam will be designed to allow sufficient storage for the projected water demand (525,000 people) by 2040</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US$ 92.2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IRR: 6.77%</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Water Supply Reduction and Associated Management Project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designed to increase the efficiency and effectiveness of water distribution networks and related operations. Entails Network Replacement Works, System Expansion Works that might become necessary because of new customers applying for connections, as well as a provision for Emergency works and Unforeseen works.</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US$ 60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g21d04a53b81_1_904"/>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Other Investment Opportunities</a:t>
            </a:r>
            <a:endParaRPr sz="5900">
              <a:solidFill>
                <a:srgbClr val="00A54F"/>
              </a:solidFill>
              <a:latin typeface="Roboto Black"/>
              <a:ea typeface="Roboto Black"/>
              <a:cs typeface="Roboto Black"/>
              <a:sym typeface="Roboto Black"/>
            </a:endParaRPr>
          </a:p>
        </p:txBody>
      </p:sp>
      <p:graphicFrame>
        <p:nvGraphicFramePr>
          <p:cNvPr id="835" name="Google Shape;835;g21d04a53b81_1_904"/>
          <p:cNvGraphicFramePr/>
          <p:nvPr/>
        </p:nvGraphicFramePr>
        <p:xfrm>
          <a:off x="867333" y="2217400"/>
          <a:ext cx="3000000" cy="3000000"/>
        </p:xfrm>
        <a:graphic>
          <a:graphicData uri="http://schemas.openxmlformats.org/drawingml/2006/table">
            <a:tbl>
              <a:tblPr>
                <a:noFill/>
                <a:tableStyleId>{E279FB17-1AD4-4179-A515-B8328D5A2F9D}</a:tableStyleId>
              </a:tblPr>
              <a:tblGrid>
                <a:gridCol w="4733375"/>
                <a:gridCol w="10459825"/>
                <a:gridCol w="3725000"/>
                <a:gridCol w="4011800"/>
              </a:tblGrid>
              <a:tr h="592400">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Project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Description</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Est. Investment cost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Financial projections</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Pesi </a:t>
                      </a:r>
                      <a:r>
                        <a:rPr lang="en" sz="2900">
                          <a:solidFill>
                            <a:srgbClr val="006F35"/>
                          </a:solidFill>
                          <a:latin typeface="Roboto Medium"/>
                          <a:ea typeface="Roboto Medium"/>
                          <a:cs typeface="Roboto Medium"/>
                          <a:sym typeface="Roboto Medium"/>
                        </a:rPr>
                        <a:t>D</a:t>
                      </a:r>
                      <a:r>
                        <a:rPr lang="en" sz="2900" u="none" cap="none" strike="noStrike">
                          <a:solidFill>
                            <a:srgbClr val="006F35"/>
                          </a:solidFill>
                          <a:latin typeface="Roboto Medium"/>
                          <a:ea typeface="Roboto Medium"/>
                          <a:cs typeface="Roboto Medium"/>
                          <a:sym typeface="Roboto Medium"/>
                        </a:rPr>
                        <a:t>am </a:t>
                      </a:r>
                      <a:r>
                        <a:rPr lang="en" sz="2900">
                          <a:solidFill>
                            <a:srgbClr val="006F35"/>
                          </a:solidFill>
                          <a:latin typeface="Roboto Medium"/>
                          <a:ea typeface="Roboto Medium"/>
                          <a:cs typeface="Roboto Medium"/>
                          <a:sym typeface="Roboto Medium"/>
                        </a:rPr>
                        <a:t>P</a:t>
                      </a:r>
                      <a:r>
                        <a:rPr lang="en" sz="2900" u="none" cap="none" strike="noStrike">
                          <a:solidFill>
                            <a:srgbClr val="006F35"/>
                          </a:solidFill>
                          <a:latin typeface="Roboto Medium"/>
                          <a:ea typeface="Roboto Medium"/>
                          <a:cs typeface="Roboto Medium"/>
                          <a:sym typeface="Roboto Medium"/>
                        </a:rPr>
                        <a:t>roject</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located 1.5Km upstream of the confluence of rivers Pesi and Gathanji in Nyandarua County. Upon completion, the identified project site will have a gross storage capacity of ~15.5 million Cubic meters. </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scope: Conventional Water Treatment Plant ~50,000m3/day; Augmentation of existing water supply network (Approx. 88 Km) and Mini-hydro power Generation of 262kW.</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US$ 108.5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IRR: 14.89%</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Rehabilitation and  improvement of Eldoret town’s existing water network and installation of automatic meter reading</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aims at reducing Non-Revenue Water from the current 34% to the recommended value of 25%. It will involve replacement of aging water infrastructure in Eldoret town, expansion and extension of the existing water network and Replacement of aged water meters with AMI-enabled (smart meters) and acquisition of AMI meter management. </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US$ 20.8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98892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Enhancing Food and Water Security for small holders community in the TARDA region</a:t>
                      </a:r>
                      <a:endParaRPr sz="2900" u="none" cap="none" strike="noStrike">
                        <a:solidFill>
                          <a:srgbClr val="006F35"/>
                        </a:solidFill>
                        <a:latin typeface="Roboto Medium"/>
                        <a:ea typeface="Roboto Medium"/>
                        <a:cs typeface="Roboto Medium"/>
                        <a:sym typeface="Roboto Medium"/>
                      </a:endParaRPr>
                    </a:p>
                  </a:txBody>
                  <a:tcPr marT="121925" marB="12192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The project aims at enhancing integrated food and water security for small scale holder communities in the TARDA region through promotion of sustainable and effective use of natural resources, enhancing access to water and introduction of improved farming and water management practices.</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US$ 44.24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g21d04a53b81_1_910"/>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Other Investment Opportunities</a:t>
            </a:r>
            <a:endParaRPr sz="5900">
              <a:solidFill>
                <a:srgbClr val="00A54F"/>
              </a:solidFill>
              <a:latin typeface="Roboto Black"/>
              <a:ea typeface="Roboto Black"/>
              <a:cs typeface="Roboto Black"/>
              <a:sym typeface="Roboto Black"/>
            </a:endParaRPr>
          </a:p>
        </p:txBody>
      </p:sp>
      <p:graphicFrame>
        <p:nvGraphicFramePr>
          <p:cNvPr id="841" name="Google Shape;841;g21d04a53b81_1_910"/>
          <p:cNvGraphicFramePr/>
          <p:nvPr/>
        </p:nvGraphicFramePr>
        <p:xfrm>
          <a:off x="831200" y="2260600"/>
          <a:ext cx="3000000" cy="3000000"/>
        </p:xfrm>
        <a:graphic>
          <a:graphicData uri="http://schemas.openxmlformats.org/drawingml/2006/table">
            <a:tbl>
              <a:tblPr>
                <a:noFill/>
                <a:tableStyleId>{E279FB17-1AD4-4179-A515-B8328D5A2F9D}</a:tableStyleId>
              </a:tblPr>
              <a:tblGrid>
                <a:gridCol w="4769500"/>
                <a:gridCol w="10423700"/>
                <a:gridCol w="3725000"/>
                <a:gridCol w="4011800"/>
              </a:tblGrid>
              <a:tr h="592400">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Project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Description</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Est. Investment cost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Financial projections</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988925">
                <a:tc>
                  <a:txBody>
                    <a:bodyPr/>
                    <a:lstStyle/>
                    <a:p>
                      <a:pPr indent="0" lvl="0" marL="0" marR="0" rtl="0" algn="l">
                        <a:lnSpc>
                          <a:spcPct val="100000"/>
                        </a:lnSpc>
                        <a:spcBef>
                          <a:spcPts val="0"/>
                        </a:spcBef>
                        <a:spcAft>
                          <a:spcPts val="0"/>
                        </a:spcAft>
                        <a:buClr>
                          <a:srgbClr val="000000"/>
                        </a:buClr>
                        <a:buSzPts val="3200"/>
                        <a:buFont typeface="Arial"/>
                        <a:buNone/>
                      </a:pPr>
                      <a:r>
                        <a:rPr lang="en" sz="2900" u="none" cap="none" strike="noStrike">
                          <a:solidFill>
                            <a:srgbClr val="006F35"/>
                          </a:solidFill>
                          <a:latin typeface="Roboto Medium"/>
                          <a:ea typeface="Roboto Medium"/>
                          <a:cs typeface="Roboto Medium"/>
                          <a:sym typeface="Roboto Medium"/>
                        </a:rPr>
                        <a:t>Lower Muranga </a:t>
                      </a:r>
                      <a:r>
                        <a:rPr lang="en" sz="2900">
                          <a:solidFill>
                            <a:srgbClr val="006F35"/>
                          </a:solidFill>
                          <a:latin typeface="Roboto Medium"/>
                          <a:ea typeface="Roboto Medium"/>
                          <a:cs typeface="Roboto Medium"/>
                          <a:sym typeface="Roboto Medium"/>
                        </a:rPr>
                        <a:t>Smallholder</a:t>
                      </a:r>
                      <a:r>
                        <a:rPr lang="en" sz="2900" u="none" cap="none" strike="noStrike">
                          <a:solidFill>
                            <a:srgbClr val="006F35"/>
                          </a:solidFill>
                          <a:latin typeface="Roboto Medium"/>
                          <a:ea typeface="Roboto Medium"/>
                          <a:cs typeface="Roboto Medium"/>
                          <a:sym typeface="Roboto Medium"/>
                        </a:rPr>
                        <a:t> Irrigation Project</a:t>
                      </a:r>
                      <a:endParaRPr sz="2900" u="none" cap="none" strike="noStrike">
                        <a:solidFill>
                          <a:srgbClr val="006F35"/>
                        </a:solidFill>
                        <a:latin typeface="Roboto Medium"/>
                        <a:ea typeface="Roboto Medium"/>
                        <a:cs typeface="Roboto Medium"/>
                        <a:sym typeface="Roboto Medium"/>
                      </a:endParaRPr>
                    </a:p>
                  </a:txBody>
                  <a:tcPr marT="121875" marB="12187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Seeking investors and private sector partners to invest in irrigation &amp; hydropower infrastructure as well as dam development spread across 5 clusters representing 5 regions within the larger Muranga catchment area.</a:t>
                      </a:r>
                      <a:endParaRPr sz="2700" u="none" cap="none" strike="noStrike">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t/>
                      </a:r>
                      <a:endParaRPr sz="2700" u="none" cap="none" strike="noStrike">
                        <a:solidFill>
                          <a:srgbClr val="595959"/>
                        </a:solidFill>
                        <a:latin typeface="Roboto Light"/>
                        <a:ea typeface="Roboto Light"/>
                        <a:cs typeface="Roboto Light"/>
                        <a:sym typeface="Roboto Light"/>
                      </a:endParaRPr>
                    </a:p>
                  </a:txBody>
                  <a:tcPr marT="121875" marB="121875" marR="182875" marL="182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US$ 102.5 Million </a:t>
                      </a:r>
                      <a:endParaRPr sz="2700" u="none" cap="none" strike="noStrike">
                        <a:solidFill>
                          <a:srgbClr val="595959"/>
                        </a:solidFill>
                        <a:latin typeface="Roboto Light"/>
                        <a:ea typeface="Roboto Light"/>
                        <a:cs typeface="Roboto Light"/>
                        <a:sym typeface="Roboto Light"/>
                      </a:endParaRPr>
                    </a:p>
                  </a:txBody>
                  <a:tcPr marT="121875" marB="12187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NPV: US$ 11.76 Mn </a:t>
                      </a:r>
                      <a:endParaRPr sz="2700" u="none" cap="none" strike="noStrike">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IRR: 26.67% </a:t>
                      </a:r>
                      <a:endParaRPr sz="2700" u="none" cap="none" strike="noStrike">
                        <a:solidFill>
                          <a:srgbClr val="595959"/>
                        </a:solidFill>
                        <a:latin typeface="Roboto Light"/>
                        <a:ea typeface="Roboto Light"/>
                        <a:cs typeface="Roboto Light"/>
                        <a:sym typeface="Roboto Light"/>
                      </a:endParaRPr>
                    </a:p>
                  </a:txBody>
                  <a:tcPr marT="121875" marB="12187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988925">
                <a:tc>
                  <a:txBody>
                    <a:bodyPr/>
                    <a:lstStyle/>
                    <a:p>
                      <a:pPr indent="0" lvl="0" marL="0" marR="0" rtl="0" algn="l">
                        <a:lnSpc>
                          <a:spcPct val="100000"/>
                        </a:lnSpc>
                        <a:spcBef>
                          <a:spcPts val="0"/>
                        </a:spcBef>
                        <a:spcAft>
                          <a:spcPts val="0"/>
                        </a:spcAft>
                        <a:buClr>
                          <a:srgbClr val="000000"/>
                        </a:buClr>
                        <a:buSzPts val="3200"/>
                        <a:buFont typeface="Arial"/>
                        <a:buNone/>
                      </a:pPr>
                      <a:r>
                        <a:rPr lang="en" sz="2900" u="none" cap="none" strike="noStrike">
                          <a:solidFill>
                            <a:srgbClr val="006F35"/>
                          </a:solidFill>
                          <a:latin typeface="Roboto Medium"/>
                          <a:ea typeface="Roboto Medium"/>
                          <a:cs typeface="Roboto Medium"/>
                          <a:sym typeface="Roboto Medium"/>
                        </a:rPr>
                        <a:t>Bubisa Integrated Wind Power Generation project </a:t>
                      </a:r>
                      <a:endParaRPr sz="2900" u="none" cap="none" strike="noStrike">
                        <a:solidFill>
                          <a:srgbClr val="006F35"/>
                        </a:solidFill>
                        <a:latin typeface="Roboto Medium"/>
                        <a:ea typeface="Roboto Medium"/>
                        <a:cs typeface="Roboto Medium"/>
                        <a:sym typeface="Roboto Medium"/>
                      </a:endParaRPr>
                    </a:p>
                  </a:txBody>
                  <a:tcPr marT="121875" marB="121875" marR="243875" marL="243875">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i="0" lang="en" sz="2700" u="none" cap="none" strike="noStrike">
                          <a:solidFill>
                            <a:srgbClr val="595959"/>
                          </a:solidFill>
                          <a:latin typeface="Roboto Light"/>
                          <a:ea typeface="Roboto Light"/>
                          <a:cs typeface="Roboto Light"/>
                          <a:sym typeface="Roboto Light"/>
                        </a:rPr>
                        <a:t>To be located along Marasabit Moyale road. To be implemented as part of the larger Chalbi Desert Integrated Development Programme which has four components: 420MW Wind Power Generation, Water Development, Development of access roads and CSR activities such as construction of schools.</a:t>
                      </a:r>
                      <a:endParaRPr sz="2700" u="none" cap="none" strike="noStrike">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t/>
                      </a:r>
                      <a:endParaRPr i="0" sz="2700" u="none" cap="none" strike="noStrike">
                        <a:solidFill>
                          <a:srgbClr val="595959"/>
                        </a:solidFill>
                        <a:latin typeface="Roboto Light"/>
                        <a:ea typeface="Roboto Light"/>
                        <a:cs typeface="Roboto Light"/>
                        <a:sym typeface="Roboto Light"/>
                      </a:endParaRPr>
                    </a:p>
                  </a:txBody>
                  <a:tcPr marT="121875" marB="121875" marR="182875" marL="182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US$ 906 Million </a:t>
                      </a:r>
                      <a:endParaRPr sz="2700" u="none" cap="none" strike="noStrike">
                        <a:solidFill>
                          <a:srgbClr val="595959"/>
                        </a:solidFill>
                        <a:latin typeface="Roboto Light"/>
                        <a:ea typeface="Roboto Light"/>
                        <a:cs typeface="Roboto Light"/>
                        <a:sym typeface="Roboto Light"/>
                      </a:endParaRPr>
                    </a:p>
                  </a:txBody>
                  <a:tcPr marT="121875" marB="12187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TBD</a:t>
                      </a:r>
                      <a:endParaRPr sz="2700" u="none" cap="none" strike="noStrike">
                        <a:solidFill>
                          <a:srgbClr val="595959"/>
                        </a:solidFill>
                        <a:latin typeface="Roboto Light"/>
                        <a:ea typeface="Roboto Light"/>
                        <a:cs typeface="Roboto Light"/>
                        <a:sym typeface="Roboto Light"/>
                      </a:endParaRPr>
                    </a:p>
                  </a:txBody>
                  <a:tcPr marT="121875" marB="12187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D9D9D9"/>
                      </a:solidFill>
                      <a:prstDash val="solid"/>
                      <a:round/>
                      <a:headEnd len="sm" w="sm" type="none"/>
                      <a:tailEnd len="sm" w="sm" type="none"/>
                    </a:lnB>
                    <a:solidFill>
                      <a:srgbClr val="FFFFFF"/>
                    </a:solidFill>
                  </a:tcPr>
                </a:tc>
              </a:tr>
              <a:tr h="988925">
                <a:tc>
                  <a:txBody>
                    <a:bodyPr/>
                    <a:lstStyle/>
                    <a:p>
                      <a:pPr indent="0" lvl="0" marL="0" marR="0" rtl="0" algn="l">
                        <a:lnSpc>
                          <a:spcPct val="100000"/>
                        </a:lnSpc>
                        <a:spcBef>
                          <a:spcPts val="0"/>
                        </a:spcBef>
                        <a:spcAft>
                          <a:spcPts val="0"/>
                        </a:spcAft>
                        <a:buClr>
                          <a:srgbClr val="000000"/>
                        </a:buClr>
                        <a:buSzPts val="3200"/>
                        <a:buFont typeface="Arial"/>
                        <a:buNone/>
                      </a:pPr>
                      <a:r>
                        <a:rPr lang="en" sz="2900" u="none" cap="none" strike="noStrike">
                          <a:solidFill>
                            <a:srgbClr val="006F35"/>
                          </a:solidFill>
                          <a:latin typeface="Roboto Medium"/>
                          <a:ea typeface="Roboto Medium"/>
                          <a:cs typeface="Roboto Medium"/>
                          <a:sym typeface="Roboto Medium"/>
                        </a:rPr>
                        <a:t>Lake Chala Water resources Integrated development project </a:t>
                      </a:r>
                      <a:endParaRPr sz="2900" u="none" cap="none" strike="noStrike">
                        <a:solidFill>
                          <a:srgbClr val="006F35"/>
                        </a:solidFill>
                        <a:latin typeface="Roboto Medium"/>
                        <a:ea typeface="Roboto Medium"/>
                        <a:cs typeface="Roboto Medium"/>
                        <a:sym typeface="Roboto Medium"/>
                      </a:endParaRPr>
                    </a:p>
                  </a:txBody>
                  <a:tcPr marT="121875" marB="121875" marR="243800" marL="243800">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Project is focusing on irrigated Agriculture, forestry and domestic water supply. Targeted acreage is 2,020ha across 6 sites to be developed in a phased approach. The Coast Development Authority proposes a Build Operate and Transfer model. Project development o be implemented in 3 years.</a:t>
                      </a:r>
                      <a:endParaRPr i="0" sz="2700" u="none" cap="none" strike="noStrike">
                        <a:solidFill>
                          <a:srgbClr val="595959"/>
                        </a:solidFill>
                        <a:latin typeface="Roboto Light"/>
                        <a:ea typeface="Roboto Light"/>
                        <a:cs typeface="Roboto Light"/>
                        <a:sym typeface="Roboto Light"/>
                      </a:endParaRPr>
                    </a:p>
                  </a:txBody>
                  <a:tcPr marT="121875" marB="121875" marR="243800" marL="2438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US$ 158.29 Million </a:t>
                      </a:r>
                      <a:endParaRPr sz="2700" u="none" cap="none" strike="noStrike">
                        <a:solidFill>
                          <a:srgbClr val="595959"/>
                        </a:solidFill>
                        <a:latin typeface="Roboto Light"/>
                        <a:ea typeface="Roboto Light"/>
                        <a:cs typeface="Roboto Light"/>
                        <a:sym typeface="Roboto Light"/>
                      </a:endParaRPr>
                    </a:p>
                  </a:txBody>
                  <a:tcPr marT="121875" marB="121875" marR="243800" marL="2438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IRR: 7.48% </a:t>
                      </a:r>
                      <a:endParaRPr sz="2700" u="none" cap="none" strike="noStrike">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NPV: US$ 73.57 Mn </a:t>
                      </a:r>
                      <a:endParaRPr sz="2700" u="none" cap="none" strike="noStrike">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595959"/>
                          </a:solidFill>
                          <a:latin typeface="Roboto Light"/>
                          <a:ea typeface="Roboto Light"/>
                          <a:cs typeface="Roboto Light"/>
                          <a:sym typeface="Roboto Light"/>
                        </a:rPr>
                        <a:t>Benefit-Cost Ratio: 1.42 </a:t>
                      </a:r>
                      <a:endParaRPr sz="2700" u="none" cap="none" strike="noStrike">
                        <a:solidFill>
                          <a:srgbClr val="595959"/>
                        </a:solidFill>
                        <a:latin typeface="Roboto Light"/>
                        <a:ea typeface="Roboto Light"/>
                        <a:cs typeface="Roboto Light"/>
                        <a:sym typeface="Roboto Light"/>
                      </a:endParaRPr>
                    </a:p>
                  </a:txBody>
                  <a:tcPr marT="121875" marB="121875" marR="243800" marL="243800"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g21d04a53b81_1_920"/>
          <p:cNvSpPr txBox="1"/>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spcBef>
                <a:spcPts val="0"/>
              </a:spcBef>
              <a:spcAft>
                <a:spcPts val="0"/>
              </a:spcAft>
              <a:buNone/>
            </a:pPr>
            <a:r>
              <a:rPr lang="en" sz="5900">
                <a:solidFill>
                  <a:srgbClr val="00A54F"/>
                </a:solidFill>
                <a:latin typeface="Roboto Black"/>
                <a:ea typeface="Roboto Black"/>
                <a:cs typeface="Roboto Black"/>
                <a:sym typeface="Roboto Black"/>
              </a:rPr>
              <a:t>Other Investment Opportunities</a:t>
            </a:r>
            <a:endParaRPr sz="5900">
              <a:solidFill>
                <a:srgbClr val="00A54F"/>
              </a:solidFill>
              <a:latin typeface="Roboto Black"/>
              <a:ea typeface="Roboto Black"/>
              <a:cs typeface="Roboto Black"/>
              <a:sym typeface="Roboto Black"/>
            </a:endParaRPr>
          </a:p>
        </p:txBody>
      </p:sp>
      <p:graphicFrame>
        <p:nvGraphicFramePr>
          <p:cNvPr id="847" name="Google Shape;847;g21d04a53b81_1_920"/>
          <p:cNvGraphicFramePr/>
          <p:nvPr/>
        </p:nvGraphicFramePr>
        <p:xfrm>
          <a:off x="831200" y="2259800"/>
          <a:ext cx="3000000" cy="3000000"/>
        </p:xfrm>
        <a:graphic>
          <a:graphicData uri="http://schemas.openxmlformats.org/drawingml/2006/table">
            <a:tbl>
              <a:tblPr>
                <a:noFill/>
                <a:tableStyleId>{E279FB17-1AD4-4179-A515-B8328D5A2F9D}</a:tableStyleId>
              </a:tblPr>
              <a:tblGrid>
                <a:gridCol w="4769500"/>
                <a:gridCol w="10452100"/>
                <a:gridCol w="3860800"/>
                <a:gridCol w="3847600"/>
              </a:tblGrid>
              <a:tr h="650275">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Project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Description</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Est. Investment </a:t>
                      </a:r>
                      <a:r>
                        <a:rPr lang="en" sz="2700">
                          <a:solidFill>
                            <a:srgbClr val="D83829"/>
                          </a:solidFill>
                          <a:latin typeface="Roboto"/>
                          <a:ea typeface="Roboto"/>
                          <a:cs typeface="Roboto"/>
                          <a:sym typeface="Roboto"/>
                        </a:rPr>
                        <a:t>C</a:t>
                      </a:r>
                      <a:r>
                        <a:rPr lang="en" sz="2700" u="none" cap="none" strike="noStrike">
                          <a:solidFill>
                            <a:srgbClr val="D83829"/>
                          </a:solidFill>
                          <a:latin typeface="Roboto"/>
                          <a:ea typeface="Roboto"/>
                          <a:cs typeface="Roboto"/>
                          <a:sym typeface="Roboto"/>
                        </a:rPr>
                        <a:t>ost</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D83829"/>
                          </a:solidFill>
                          <a:latin typeface="Roboto"/>
                          <a:ea typeface="Roboto"/>
                          <a:cs typeface="Roboto"/>
                          <a:sym typeface="Roboto"/>
                        </a:rPr>
                        <a:t>Financial </a:t>
                      </a:r>
                      <a:r>
                        <a:rPr lang="en" sz="2700">
                          <a:solidFill>
                            <a:srgbClr val="D83829"/>
                          </a:solidFill>
                          <a:latin typeface="Roboto"/>
                          <a:ea typeface="Roboto"/>
                          <a:cs typeface="Roboto"/>
                          <a:sym typeface="Roboto"/>
                        </a:rPr>
                        <a:t>P</a:t>
                      </a:r>
                      <a:r>
                        <a:rPr lang="en" sz="2700" u="none" cap="none" strike="noStrike">
                          <a:solidFill>
                            <a:srgbClr val="D83829"/>
                          </a:solidFill>
                          <a:latin typeface="Roboto"/>
                          <a:ea typeface="Roboto"/>
                          <a:cs typeface="Roboto"/>
                          <a:sym typeface="Roboto"/>
                        </a:rPr>
                        <a:t>rojections</a:t>
                      </a:r>
                      <a:endParaRPr sz="2700" u="none" cap="none" strike="noStrike">
                        <a:solidFill>
                          <a:srgbClr val="D83829"/>
                        </a:solidFill>
                        <a:latin typeface="Roboto"/>
                        <a:ea typeface="Roboto"/>
                        <a:cs typeface="Roboto"/>
                        <a:sym typeface="Roboto"/>
                      </a:endParaRPr>
                    </a:p>
                  </a:txBody>
                  <a:tcPr marT="121925" marB="121925" marR="243875" marL="243875">
                    <a:lnL cap="flat" cmpd="sng" w="9525">
                      <a:solidFill>
                        <a:srgbClr val="EFEFEF">
                          <a:alpha val="0"/>
                        </a:srgbClr>
                      </a:solidFill>
                      <a:prstDash val="solid"/>
                      <a:round/>
                      <a:headEnd len="sm" w="sm" type="none"/>
                      <a:tailEnd len="sm" w="sm" type="none"/>
                    </a:lnL>
                    <a:lnR cap="flat" cmpd="sng" w="9525">
                      <a:solidFill>
                        <a:srgbClr val="EFEFEF">
                          <a:alpha val="0"/>
                        </a:srgbClr>
                      </a:solidFill>
                      <a:prstDash val="solid"/>
                      <a:round/>
                      <a:headEnd len="sm" w="sm" type="none"/>
                      <a:tailEnd len="sm" w="sm" type="none"/>
                    </a:lnR>
                    <a:lnT cap="flat" cmpd="sng" w="9525">
                      <a:solidFill>
                        <a:srgbClr val="EFEFEF">
                          <a:alpha val="0"/>
                        </a:srgbClr>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2682275">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Radat Dam</a:t>
                      </a:r>
                      <a:endParaRPr sz="2900" u="none" cap="none" strike="noStrike">
                        <a:solidFill>
                          <a:srgbClr val="006F35"/>
                        </a:solidFill>
                        <a:latin typeface="Roboto Medium"/>
                        <a:ea typeface="Roboto Medium"/>
                        <a:cs typeface="Roboto Medium"/>
                        <a:sym typeface="Roboto Medium"/>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This project aims to construct the Dam to regulate the flow of the Perkerra River and enhance the development of the Perkerra Irrigation Scheme.</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scope:  Construction of a dam with a storage capacity of 124Mm3; Hydropower generation of 1 MW</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US$ 38.088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r h="3413800">
                <a:tc>
                  <a:txBody>
                    <a:bodyPr/>
                    <a:lstStyle/>
                    <a:p>
                      <a:pPr indent="0" lvl="0" marL="0" marR="0" rtl="0" algn="l">
                        <a:lnSpc>
                          <a:spcPct val="100000"/>
                        </a:lnSpc>
                        <a:spcBef>
                          <a:spcPts val="0"/>
                        </a:spcBef>
                        <a:spcAft>
                          <a:spcPts val="0"/>
                        </a:spcAft>
                        <a:buClr>
                          <a:srgbClr val="000000"/>
                        </a:buClr>
                        <a:buSzPts val="2900"/>
                        <a:buFont typeface="Arial"/>
                        <a:buNone/>
                      </a:pPr>
                      <a:r>
                        <a:rPr i="0" lang="en" sz="2900" u="none" cap="none" strike="noStrike">
                          <a:solidFill>
                            <a:srgbClr val="006F35"/>
                          </a:solidFill>
                          <a:latin typeface="Roboto Medium"/>
                          <a:ea typeface="Roboto Medium"/>
                          <a:cs typeface="Roboto Medium"/>
                          <a:sym typeface="Roboto Medium"/>
                        </a:rPr>
                        <a:t>Lowaat Dam</a:t>
                      </a:r>
                      <a:endParaRPr sz="2900" u="none" cap="none" strike="noStrike">
                        <a:solidFill>
                          <a:srgbClr val="006F35"/>
                        </a:solidFill>
                        <a:latin typeface="Roboto Medium"/>
                        <a:ea typeface="Roboto Medium"/>
                        <a:cs typeface="Roboto Medium"/>
                        <a:sym typeface="Roboto Medium"/>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Lowaat Dam and Irrigation Development project is proposed across the lower reach of Kerio River in Turkana East sub county, and approximately 15 km upstream of Lokori town.</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Scope: Water storage reservoir with a capacity for 383.7 Mm3; Irrigation system covering 43,759 acres; Hydropower plant with capacity for 9.3 MW; Water treatment plant with capacity for 17,280m3/day to serve 253,000 individuals and livestock use.</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US$ 29.668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chemeClr val="lt1"/>
                    </a:solidFill>
                  </a:tcPr>
                </a:tc>
              </a:tr>
              <a:tr h="3810000">
                <a:tc>
                  <a:txBody>
                    <a:bodyPr/>
                    <a:lstStyle/>
                    <a:p>
                      <a:pPr indent="0" lvl="0" marL="0" marR="0" rtl="0" algn="l">
                        <a:lnSpc>
                          <a:spcPct val="100000"/>
                        </a:lnSpc>
                        <a:spcBef>
                          <a:spcPts val="0"/>
                        </a:spcBef>
                        <a:spcAft>
                          <a:spcPts val="0"/>
                        </a:spcAft>
                        <a:buClr>
                          <a:srgbClr val="000000"/>
                        </a:buClr>
                        <a:buSzPts val="2900"/>
                        <a:buFont typeface="Arial"/>
                        <a:buNone/>
                      </a:pPr>
                      <a:r>
                        <a:rPr lang="en" sz="2900" u="none" cap="none" strike="noStrike">
                          <a:solidFill>
                            <a:srgbClr val="006F35"/>
                          </a:solidFill>
                          <a:latin typeface="Roboto Medium"/>
                          <a:ea typeface="Roboto Medium"/>
                          <a:cs typeface="Roboto Medium"/>
                          <a:sym typeface="Roboto Medium"/>
                        </a:rPr>
                        <a:t>Kithinu Multipurpose Dam</a:t>
                      </a:r>
                      <a:endParaRPr sz="2900" u="none" cap="none" strike="noStrike">
                        <a:solidFill>
                          <a:srgbClr val="006F35"/>
                        </a:solidFill>
                        <a:latin typeface="Roboto Medium"/>
                        <a:ea typeface="Roboto Medium"/>
                        <a:cs typeface="Roboto Medium"/>
                        <a:sym typeface="Roboto Medium"/>
                      </a:endParaRPr>
                    </a:p>
                    <a:p>
                      <a:pPr indent="0" lvl="0" marL="0" marR="0" rtl="0" algn="l">
                        <a:lnSpc>
                          <a:spcPct val="100000"/>
                        </a:lnSpc>
                        <a:spcBef>
                          <a:spcPts val="0"/>
                        </a:spcBef>
                        <a:spcAft>
                          <a:spcPts val="0"/>
                        </a:spcAft>
                        <a:buClr>
                          <a:srgbClr val="000000"/>
                        </a:buClr>
                        <a:buSzPts val="2900"/>
                        <a:buFont typeface="Arial"/>
                        <a:buNone/>
                      </a:pPr>
                      <a:r>
                        <a:t/>
                      </a:r>
                      <a:endParaRPr sz="2900" u="none" cap="none" strike="noStrike">
                        <a:solidFill>
                          <a:srgbClr val="006F35"/>
                        </a:solidFill>
                        <a:latin typeface="Roboto Medium"/>
                        <a:ea typeface="Roboto Medium"/>
                        <a:cs typeface="Roboto Medium"/>
                        <a:sym typeface="Roboto Medium"/>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The Project will  provide sustainable access to safe water to the 59% currently unserved population (33,000 households), ultimately irrigate 12,000 acres of high value crops and power the Water Treatment Plant and agro-processing industries.</a:t>
                      </a:r>
                      <a:endParaRPr sz="2700" u="none" cap="none" strike="noStrike">
                        <a:solidFill>
                          <a:srgbClr val="333333"/>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Project Scope: Construction of a 44Mm3 reservoir;25,000m3/day Water Treatment Plant (WTP), Irrigation: Construct Small Hydro Power Plant (SHPP) with capacity for 1 MW together with electricity distribution to the WTP.</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US$ 10.744 Million</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2700"/>
                        <a:buFont typeface="Arial"/>
                        <a:buNone/>
                      </a:pPr>
                      <a:r>
                        <a:rPr lang="en" sz="2700" u="none" cap="none" strike="noStrike">
                          <a:solidFill>
                            <a:srgbClr val="333333"/>
                          </a:solidFill>
                          <a:latin typeface="Roboto Light"/>
                          <a:ea typeface="Roboto Light"/>
                          <a:cs typeface="Roboto Light"/>
                          <a:sym typeface="Roboto Light"/>
                        </a:rPr>
                        <a:t>TBD</a:t>
                      </a:r>
                      <a:endParaRPr sz="2700" u="none" cap="none" strike="noStrike">
                        <a:solidFill>
                          <a:srgbClr val="333333"/>
                        </a:solidFill>
                        <a:latin typeface="Roboto Light"/>
                        <a:ea typeface="Roboto Light"/>
                        <a:cs typeface="Roboto Light"/>
                        <a:sym typeface="Roboto Light"/>
                      </a:endParaRPr>
                    </a:p>
                  </a:txBody>
                  <a:tcPr marT="121925" marB="121925" marR="243875" marL="243875" anchor="ctr">
                    <a:lnL cap="flat" cmpd="sng" w="9525">
                      <a:solidFill>
                        <a:srgbClr val="FFFFFF">
                          <a:alpha val="0"/>
                        </a:srgbClr>
                      </a:solidFill>
                      <a:prstDash val="solid"/>
                      <a:round/>
                      <a:headEnd len="sm" w="sm" type="none"/>
                      <a:tailEnd len="sm" w="sm" type="none"/>
                    </a:lnL>
                    <a:lnR cap="flat" cmpd="sng" w="9525">
                      <a:solidFill>
                        <a:srgbClr val="FFFFFF">
                          <a:alpha val="0"/>
                        </a:srgbClr>
                      </a:solidFill>
                      <a:prstDash val="solid"/>
                      <a:round/>
                      <a:headEnd len="sm" w="sm" type="none"/>
                      <a:tailEnd len="sm" w="sm" type="none"/>
                    </a:lnR>
                    <a:lnT cap="flat" cmpd="sng" w="9525">
                      <a:solidFill>
                        <a:srgbClr val="EFEFEF"/>
                      </a:solidFill>
                      <a:prstDash val="solid"/>
                      <a:round/>
                      <a:headEnd len="sm" w="sm" type="none"/>
                      <a:tailEnd len="sm" w="sm" type="none"/>
                    </a:lnT>
                    <a:lnB cap="flat" cmpd="sng" w="9525">
                      <a:solidFill>
                        <a:srgbClr val="EFEFEF"/>
                      </a:solidFill>
                      <a:prstDash val="solid"/>
                      <a:round/>
                      <a:headEnd len="sm" w="sm" type="none"/>
                      <a:tailEnd len="sm" w="sm" type="none"/>
                    </a:lnB>
                    <a:solidFill>
                      <a:srgbClr val="F3F3F3"/>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pSp>
        <p:nvGrpSpPr>
          <p:cNvPr id="852" name="Google Shape;852;g21d04a53b81_1_570"/>
          <p:cNvGrpSpPr/>
          <p:nvPr/>
        </p:nvGrpSpPr>
        <p:grpSpPr>
          <a:xfrm>
            <a:off x="13922020" y="6130648"/>
            <a:ext cx="10461370" cy="1713560"/>
            <a:chOff x="5220888" y="1595367"/>
            <a:chExt cx="3923112" cy="642601"/>
          </a:xfrm>
        </p:grpSpPr>
        <p:sp>
          <p:nvSpPr>
            <p:cNvPr id="853" name="Google Shape;853;g21d04a53b81_1_570"/>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4" name="Google Shape;854;g21d04a53b81_1_570"/>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chemeClr val="lt1"/>
                  </a:solidFill>
                  <a:latin typeface="Roboto Medium"/>
                  <a:ea typeface="Roboto Medium"/>
                  <a:cs typeface="Roboto Medium"/>
                  <a:sym typeface="Roboto Medium"/>
                </a:rPr>
                <a:t>Investment Opportunity </a:t>
              </a:r>
              <a:endParaRPr b="0" i="0" sz="2200" u="none" cap="none" strike="noStrike">
                <a:solidFill>
                  <a:srgbClr val="FFFFFF"/>
                </a:solidFill>
                <a:latin typeface="Roboto Medium"/>
                <a:ea typeface="Roboto Medium"/>
                <a:cs typeface="Roboto Medium"/>
                <a:sym typeface="Roboto Medium"/>
              </a:endParaRPr>
            </a:p>
          </p:txBody>
        </p:sp>
        <p:sp>
          <p:nvSpPr>
            <p:cNvPr id="855" name="Google Shape;855;g21d04a53b81_1_570"/>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856" name="Google Shape;856;g21d04a53b81_1_570"/>
          <p:cNvGrpSpPr/>
          <p:nvPr/>
        </p:nvGrpSpPr>
        <p:grpSpPr>
          <a:xfrm>
            <a:off x="13922020" y="4383687"/>
            <a:ext cx="10461370" cy="1713581"/>
            <a:chOff x="5220888" y="940241"/>
            <a:chExt cx="3923112" cy="642609"/>
          </a:xfrm>
        </p:grpSpPr>
        <p:sp>
          <p:nvSpPr>
            <p:cNvPr id="857" name="Google Shape;857;g21d04a53b81_1_570"/>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58" name="Google Shape;858;g21d04a53b81_1_570"/>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859" name="Google Shape;859;g21d04a53b81_1_570"/>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860" name="Google Shape;860;g21d04a53b81_1_570"/>
          <p:cNvGrpSpPr/>
          <p:nvPr/>
        </p:nvGrpSpPr>
        <p:grpSpPr>
          <a:xfrm>
            <a:off x="13922020" y="7871114"/>
            <a:ext cx="10461370" cy="1713586"/>
            <a:chOff x="5220888" y="2250475"/>
            <a:chExt cx="3923112" cy="642611"/>
          </a:xfrm>
        </p:grpSpPr>
        <p:sp>
          <p:nvSpPr>
            <p:cNvPr id="861" name="Google Shape;861;g21d04a53b81_1_570"/>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862" name="Google Shape;862;g21d04a53b81_1_570"/>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chemeClr val="lt1"/>
                  </a:solidFill>
                  <a:latin typeface="Roboto Medium"/>
                  <a:ea typeface="Roboto Medium"/>
                  <a:cs typeface="Roboto Medium"/>
                  <a:sym typeface="Roboto Medium"/>
                </a:rPr>
                <a:t>Get Started</a:t>
              </a:r>
              <a:endParaRPr b="0" i="0" sz="3800" u="none" cap="none" strike="noStrike">
                <a:solidFill>
                  <a:schemeClr val="lt1"/>
                </a:solidFill>
                <a:latin typeface="Roboto Medium"/>
                <a:ea typeface="Roboto Medium"/>
                <a:cs typeface="Roboto Medium"/>
                <a:sym typeface="Roboto Medium"/>
              </a:endParaRPr>
            </a:p>
          </p:txBody>
        </p:sp>
        <p:sp>
          <p:nvSpPr>
            <p:cNvPr id="863" name="Google Shape;863;g21d04a53b81_1_570"/>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864" name="Google Shape;864;g21d04a53b81_1_570"/>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8" name="Shape 868"/>
        <p:cNvGrpSpPr/>
        <p:nvPr/>
      </p:nvGrpSpPr>
      <p:grpSpPr>
        <a:xfrm>
          <a:off x="0" y="0"/>
          <a:ext cx="0" cy="0"/>
          <a:chOff x="0" y="0"/>
          <a:chExt cx="0" cy="0"/>
        </a:xfrm>
      </p:grpSpPr>
      <p:sp>
        <p:nvSpPr>
          <p:cNvPr id="869" name="Google Shape;869;g21d04a53b81_1_586"/>
          <p:cNvSpPr txBox="1"/>
          <p:nvPr>
            <p:ph type="title"/>
          </p:nvPr>
        </p:nvSpPr>
        <p:spPr>
          <a:xfrm>
            <a:off x="831200" y="577133"/>
            <a:ext cx="22721400" cy="1527000"/>
          </a:xfrm>
          <a:prstGeom prst="rect">
            <a:avLst/>
          </a:prstGeom>
        </p:spPr>
        <p:txBody>
          <a:bodyPr anchorCtr="0" anchor="t" bIns="243800" lIns="243800" spcFirstLastPara="1" rIns="243800" wrap="square" tIns="243800">
            <a:normAutofit/>
          </a:bodyPr>
          <a:lstStyle/>
          <a:p>
            <a:pPr indent="0" lvl="0" marL="0" rtl="0" algn="l">
              <a:spcBef>
                <a:spcPts val="0"/>
              </a:spcBef>
              <a:spcAft>
                <a:spcPts val="0"/>
              </a:spcAft>
              <a:buNone/>
            </a:pPr>
            <a:r>
              <a:rPr lang="en"/>
              <a:t>Get started with KenInvest and KDC</a:t>
            </a:r>
            <a:endParaRPr/>
          </a:p>
        </p:txBody>
      </p:sp>
      <p:pic>
        <p:nvPicPr>
          <p:cNvPr id="870" name="Google Shape;870;g21d04a53b81_1_586"/>
          <p:cNvPicPr preferRelativeResize="0"/>
          <p:nvPr/>
        </p:nvPicPr>
        <p:blipFill rotWithShape="1">
          <a:blip r:embed="rId3">
            <a:alphaModFix/>
          </a:blip>
          <a:srcRect b="0" l="0" r="14221" t="0"/>
          <a:stretch/>
        </p:blipFill>
        <p:spPr>
          <a:xfrm>
            <a:off x="1319000" y="4289900"/>
            <a:ext cx="20082652" cy="5804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6" name="Shape 566"/>
        <p:cNvGrpSpPr/>
        <p:nvPr/>
      </p:nvGrpSpPr>
      <p:grpSpPr>
        <a:xfrm>
          <a:off x="0" y="0"/>
          <a:ext cx="0" cy="0"/>
          <a:chOff x="0" y="0"/>
          <a:chExt cx="0" cy="0"/>
        </a:xfrm>
      </p:grpSpPr>
      <p:grpSp>
        <p:nvGrpSpPr>
          <p:cNvPr id="567" name="Google Shape;567;g21d04a53b81_1_141"/>
          <p:cNvGrpSpPr/>
          <p:nvPr/>
        </p:nvGrpSpPr>
        <p:grpSpPr>
          <a:xfrm>
            <a:off x="13922021" y="5943368"/>
            <a:ext cx="10461370" cy="1713560"/>
            <a:chOff x="5220888" y="1595367"/>
            <a:chExt cx="3923112" cy="642601"/>
          </a:xfrm>
        </p:grpSpPr>
        <p:sp>
          <p:nvSpPr>
            <p:cNvPr id="568" name="Google Shape;568;g21d04a53b81_1_141"/>
            <p:cNvSpPr/>
            <p:nvPr/>
          </p:nvSpPr>
          <p:spPr>
            <a:xfrm flipH="1">
              <a:off x="5911200" y="1595367"/>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569" name="Google Shape;569;g21d04a53b81_1_141"/>
            <p:cNvSpPr/>
            <p:nvPr/>
          </p:nvSpPr>
          <p:spPr>
            <a:xfrm>
              <a:off x="5970525" y="1672763"/>
              <a:ext cx="27357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chemeClr val="lt1"/>
                  </a:solidFill>
                  <a:latin typeface="Roboto Medium"/>
                  <a:ea typeface="Roboto Medium"/>
                  <a:cs typeface="Roboto Medium"/>
                  <a:sym typeface="Roboto Medium"/>
                </a:rPr>
                <a:t>Investment Opportunity </a:t>
              </a:r>
              <a:endParaRPr b="0" i="0" sz="3800" u="none" cap="none" strike="noStrike">
                <a:solidFill>
                  <a:schemeClr val="lt1"/>
                </a:solidFill>
                <a:latin typeface="Roboto Medium"/>
                <a:ea typeface="Roboto Medium"/>
                <a:cs typeface="Roboto Medium"/>
                <a:sym typeface="Roboto Medium"/>
              </a:endParaRPr>
            </a:p>
          </p:txBody>
        </p:sp>
        <p:sp>
          <p:nvSpPr>
            <p:cNvPr id="570" name="Google Shape;570;g21d04a53b81_1_141"/>
            <p:cNvSpPr/>
            <p:nvPr/>
          </p:nvSpPr>
          <p:spPr>
            <a:xfrm>
              <a:off x="5220888" y="1595368"/>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02</a:t>
              </a:r>
              <a:endParaRPr b="0" i="0" sz="7000" u="none" cap="none" strike="noStrike">
                <a:solidFill>
                  <a:srgbClr val="FFFFFF"/>
                </a:solidFill>
                <a:latin typeface="Roboto Thin"/>
                <a:ea typeface="Roboto Thin"/>
                <a:cs typeface="Roboto Thin"/>
                <a:sym typeface="Roboto Thin"/>
              </a:endParaRPr>
            </a:p>
          </p:txBody>
        </p:sp>
      </p:grpSp>
      <p:grpSp>
        <p:nvGrpSpPr>
          <p:cNvPr id="571" name="Google Shape;571;g21d04a53b81_1_141"/>
          <p:cNvGrpSpPr/>
          <p:nvPr/>
        </p:nvGrpSpPr>
        <p:grpSpPr>
          <a:xfrm>
            <a:off x="13922021" y="4197363"/>
            <a:ext cx="10461370" cy="1713581"/>
            <a:chOff x="5220888" y="940241"/>
            <a:chExt cx="3923112" cy="642609"/>
          </a:xfrm>
        </p:grpSpPr>
        <p:sp>
          <p:nvSpPr>
            <p:cNvPr id="572" name="Google Shape;572;g21d04a53b81_1_141"/>
            <p:cNvSpPr/>
            <p:nvPr/>
          </p:nvSpPr>
          <p:spPr>
            <a:xfrm flipH="1">
              <a:off x="5911200" y="940250"/>
              <a:ext cx="3232800" cy="642600"/>
            </a:xfrm>
            <a:prstGeom prst="rect">
              <a:avLst/>
            </a:prstGeom>
            <a:solidFill>
              <a:srgbClr val="006F35"/>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573" name="Google Shape;573;g21d04a53b81_1_141"/>
            <p:cNvSpPr/>
            <p:nvPr/>
          </p:nvSpPr>
          <p:spPr>
            <a:xfrm>
              <a:off x="5970528" y="1017625"/>
              <a:ext cx="23766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rgbClr val="FFFFFF"/>
                  </a:solidFill>
                  <a:latin typeface="Roboto Medium"/>
                  <a:ea typeface="Roboto Medium"/>
                  <a:cs typeface="Roboto Medium"/>
                  <a:sym typeface="Roboto Medium"/>
                </a:rPr>
                <a:t>Why Kenya</a:t>
              </a:r>
              <a:endParaRPr b="0" i="0" sz="3800" u="none" cap="none" strike="noStrike">
                <a:solidFill>
                  <a:srgbClr val="FFFFFF"/>
                </a:solidFill>
                <a:latin typeface="Roboto"/>
                <a:ea typeface="Roboto"/>
                <a:cs typeface="Roboto"/>
                <a:sym typeface="Roboto"/>
              </a:endParaRPr>
            </a:p>
          </p:txBody>
        </p:sp>
        <p:sp>
          <p:nvSpPr>
            <p:cNvPr id="574" name="Google Shape;574;g21d04a53b81_1_141"/>
            <p:cNvSpPr/>
            <p:nvPr/>
          </p:nvSpPr>
          <p:spPr>
            <a:xfrm>
              <a:off x="5220888" y="940241"/>
              <a:ext cx="690000" cy="642600"/>
            </a:xfrm>
            <a:prstGeom prst="rect">
              <a:avLst/>
            </a:prstGeom>
            <a:solidFill>
              <a:srgbClr val="00A54F"/>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01</a:t>
              </a:r>
              <a:endParaRPr b="0" i="0" sz="7000" u="none" cap="none" strike="noStrike">
                <a:solidFill>
                  <a:srgbClr val="FFFFFF"/>
                </a:solidFill>
                <a:latin typeface="Roboto Thin"/>
                <a:ea typeface="Roboto Thin"/>
                <a:cs typeface="Roboto Thin"/>
                <a:sym typeface="Roboto Thin"/>
              </a:endParaRPr>
            </a:p>
          </p:txBody>
        </p:sp>
      </p:grpSp>
      <p:grpSp>
        <p:nvGrpSpPr>
          <p:cNvPr id="575" name="Google Shape;575;g21d04a53b81_1_141"/>
          <p:cNvGrpSpPr/>
          <p:nvPr/>
        </p:nvGrpSpPr>
        <p:grpSpPr>
          <a:xfrm>
            <a:off x="13922021" y="7662681"/>
            <a:ext cx="10461370" cy="1713586"/>
            <a:chOff x="5220888" y="1593503"/>
            <a:chExt cx="3923112" cy="642611"/>
          </a:xfrm>
        </p:grpSpPr>
        <p:sp>
          <p:nvSpPr>
            <p:cNvPr id="576" name="Google Shape;576;g21d04a53b81_1_141"/>
            <p:cNvSpPr/>
            <p:nvPr/>
          </p:nvSpPr>
          <p:spPr>
            <a:xfrm flipH="1">
              <a:off x="5911200" y="1593503"/>
              <a:ext cx="3232800" cy="642600"/>
            </a:xfrm>
            <a:prstGeom prst="rect">
              <a:avLst/>
            </a:prstGeom>
            <a:solidFill>
              <a:srgbClr val="B7B7B7"/>
            </a:solidFill>
            <a:ln>
              <a:noFill/>
            </a:ln>
          </p:spPr>
          <p:txBody>
            <a:bodyPr anchorCtr="0" anchor="ctr" bIns="243825" lIns="243825" spcFirstLastPara="1" rIns="243825" wrap="square" tIns="243825">
              <a:noAutofit/>
            </a:bodyPr>
            <a:lstStyle/>
            <a:p>
              <a:pPr indent="0" lvl="0" marL="0" marR="0" rtl="0" algn="l">
                <a:lnSpc>
                  <a:spcPct val="100000"/>
                </a:lnSpc>
                <a:spcBef>
                  <a:spcPts val="0"/>
                </a:spcBef>
                <a:spcAft>
                  <a:spcPts val="0"/>
                </a:spcAft>
                <a:buClr>
                  <a:srgbClr val="000000"/>
                </a:buClr>
                <a:buSzPts val="3800"/>
                <a:buFont typeface="Arial"/>
                <a:buNone/>
              </a:pPr>
              <a:r>
                <a:t/>
              </a:r>
              <a:endParaRPr b="0" i="0" sz="3800" u="none" cap="none" strike="noStrike">
                <a:solidFill>
                  <a:srgbClr val="000000"/>
                </a:solidFill>
                <a:latin typeface="Arial"/>
                <a:ea typeface="Arial"/>
                <a:cs typeface="Arial"/>
                <a:sym typeface="Arial"/>
              </a:endParaRPr>
            </a:p>
          </p:txBody>
        </p:sp>
        <p:sp>
          <p:nvSpPr>
            <p:cNvPr id="577" name="Google Shape;577;g21d04a53b81_1_141"/>
            <p:cNvSpPr/>
            <p:nvPr/>
          </p:nvSpPr>
          <p:spPr>
            <a:xfrm>
              <a:off x="5970526" y="1653122"/>
              <a:ext cx="2922000" cy="495900"/>
            </a:xfrm>
            <a:prstGeom prst="rect">
              <a:avLst/>
            </a:prstGeom>
            <a:noFill/>
            <a:ln>
              <a:noFill/>
            </a:ln>
          </p:spPr>
          <p:txBody>
            <a:bodyPr anchorCtr="0" anchor="ctr" bIns="243825" lIns="243825" spcFirstLastPara="1" rIns="243825" wrap="square" tIns="243825">
              <a:noAutofit/>
            </a:bodyPr>
            <a:lstStyle/>
            <a:p>
              <a:pPr indent="0" lvl="0" marL="0" marR="0" rtl="0" algn="l">
                <a:lnSpc>
                  <a:spcPct val="115000"/>
                </a:lnSpc>
                <a:spcBef>
                  <a:spcPts val="0"/>
                </a:spcBef>
                <a:spcAft>
                  <a:spcPts val="0"/>
                </a:spcAft>
                <a:buClr>
                  <a:srgbClr val="000000"/>
                </a:buClr>
                <a:buSzPts val="3800"/>
                <a:buFont typeface="Arial"/>
                <a:buNone/>
              </a:pPr>
              <a:r>
                <a:rPr b="0" i="0" lang="en" sz="3800" u="none" cap="none" strike="noStrike">
                  <a:solidFill>
                    <a:schemeClr val="lt1"/>
                  </a:solidFill>
                  <a:latin typeface="Roboto Medium"/>
                  <a:ea typeface="Roboto Medium"/>
                  <a:cs typeface="Roboto Medium"/>
                  <a:sym typeface="Roboto Medium"/>
                </a:rPr>
                <a:t>Get Started </a:t>
              </a:r>
              <a:endParaRPr b="0" i="0" sz="3800" u="none" cap="none" strike="noStrike">
                <a:solidFill>
                  <a:schemeClr val="lt1"/>
                </a:solidFill>
                <a:latin typeface="Roboto Medium"/>
                <a:ea typeface="Roboto Medium"/>
                <a:cs typeface="Roboto Medium"/>
                <a:sym typeface="Roboto Medium"/>
              </a:endParaRPr>
            </a:p>
          </p:txBody>
        </p:sp>
        <p:sp>
          <p:nvSpPr>
            <p:cNvPr id="578" name="Google Shape;578;g21d04a53b81_1_141"/>
            <p:cNvSpPr/>
            <p:nvPr/>
          </p:nvSpPr>
          <p:spPr>
            <a:xfrm>
              <a:off x="5220888" y="1593514"/>
              <a:ext cx="690000" cy="642600"/>
            </a:xfrm>
            <a:prstGeom prst="rect">
              <a:avLst/>
            </a:prstGeom>
            <a:solidFill>
              <a:srgbClr val="D9D9D9"/>
            </a:solidFill>
            <a:ln>
              <a:noFill/>
            </a:ln>
          </p:spPr>
          <p:txBody>
            <a:bodyPr anchorCtr="0" anchor="ctr" bIns="243825" lIns="243825" spcFirstLastPara="1" rIns="243825" wrap="square" tIns="243825">
              <a:noAutofit/>
            </a:bodyPr>
            <a:lstStyle/>
            <a:p>
              <a:pPr indent="0" lvl="0" marL="0" marR="0" rtl="0" algn="ctr">
                <a:lnSpc>
                  <a:spcPct val="100000"/>
                </a:lnSpc>
                <a:spcBef>
                  <a:spcPts val="0"/>
                </a:spcBef>
                <a:spcAft>
                  <a:spcPts val="0"/>
                </a:spcAft>
                <a:buClr>
                  <a:srgbClr val="000000"/>
                </a:buClr>
                <a:buSzPts val="7000"/>
                <a:buFont typeface="Arial"/>
                <a:buNone/>
              </a:pPr>
              <a:r>
                <a:rPr b="0" i="0" lang="en" sz="7000" u="none" cap="none" strike="noStrike">
                  <a:solidFill>
                    <a:srgbClr val="FFFFFF"/>
                  </a:solidFill>
                  <a:latin typeface="Roboto Thin"/>
                  <a:ea typeface="Roboto Thin"/>
                  <a:cs typeface="Roboto Thin"/>
                  <a:sym typeface="Roboto Thin"/>
                </a:rPr>
                <a:t>03</a:t>
              </a:r>
              <a:endParaRPr b="0" i="0" sz="7000" u="none" cap="none" strike="noStrike">
                <a:solidFill>
                  <a:srgbClr val="FFFFFF"/>
                </a:solidFill>
                <a:latin typeface="Roboto Thin"/>
                <a:ea typeface="Roboto Thin"/>
                <a:cs typeface="Roboto Thin"/>
                <a:sym typeface="Roboto Thin"/>
              </a:endParaRPr>
            </a:p>
          </p:txBody>
        </p:sp>
      </p:grpSp>
      <p:sp>
        <p:nvSpPr>
          <p:cNvPr id="579" name="Google Shape;579;g21d04a53b81_1_141"/>
          <p:cNvSpPr txBox="1"/>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None/>
            </a:pPr>
            <a:r>
              <a:rPr lang="en" sz="9000">
                <a:solidFill>
                  <a:srgbClr val="CF3339"/>
                </a:solidFill>
                <a:latin typeface="Roboto Light"/>
                <a:ea typeface="Roboto Light"/>
                <a:cs typeface="Roboto Light"/>
                <a:sym typeface="Roboto Light"/>
              </a:rPr>
              <a:t>Contents</a:t>
            </a:r>
            <a:endParaRPr sz="9000">
              <a:solidFill>
                <a:srgbClr val="CF3339"/>
              </a:solidFill>
              <a:latin typeface="Roboto Light"/>
              <a:ea typeface="Roboto Light"/>
              <a:cs typeface="Roboto Light"/>
              <a:sym typeface="Roboto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874" name="Shape 874"/>
        <p:cNvGrpSpPr/>
        <p:nvPr/>
      </p:nvGrpSpPr>
      <p:grpSpPr>
        <a:xfrm>
          <a:off x="0" y="0"/>
          <a:ext cx="0" cy="0"/>
          <a:chOff x="0" y="0"/>
          <a:chExt cx="0" cy="0"/>
        </a:xfrm>
      </p:grpSpPr>
      <p:pic>
        <p:nvPicPr>
          <p:cNvPr id="875" name="Google Shape;875;g21d04a53b81_1_591"/>
          <p:cNvPicPr preferRelativeResize="0"/>
          <p:nvPr/>
        </p:nvPicPr>
        <p:blipFill rotWithShape="1">
          <a:blip r:embed="rId3">
            <a:alphaModFix/>
          </a:blip>
          <a:srcRect b="0" l="0" r="0" t="0"/>
          <a:stretch/>
        </p:blipFill>
        <p:spPr>
          <a:xfrm>
            <a:off x="1681500" y="6652075"/>
            <a:ext cx="6837149" cy="2811550"/>
          </a:xfrm>
          <a:prstGeom prst="rect">
            <a:avLst/>
          </a:prstGeom>
          <a:noFill/>
          <a:ln>
            <a:noFill/>
          </a:ln>
        </p:spPr>
      </p:pic>
      <p:pic>
        <p:nvPicPr>
          <p:cNvPr id="876" name="Google Shape;876;g21d04a53b81_1_591"/>
          <p:cNvPicPr preferRelativeResize="0"/>
          <p:nvPr/>
        </p:nvPicPr>
        <p:blipFill>
          <a:blip r:embed="rId4">
            <a:alphaModFix/>
          </a:blip>
          <a:stretch>
            <a:fillRect/>
          </a:stretch>
        </p:blipFill>
        <p:spPr>
          <a:xfrm>
            <a:off x="15871533" y="1763067"/>
            <a:ext cx="4822603" cy="10500668"/>
          </a:xfrm>
          <a:prstGeom prst="rect">
            <a:avLst/>
          </a:prstGeom>
          <a:noFill/>
          <a:ln>
            <a:noFill/>
          </a:ln>
        </p:spPr>
      </p:pic>
      <p:pic>
        <p:nvPicPr>
          <p:cNvPr id="877" name="Google Shape;877;g21d04a53b81_1_591"/>
          <p:cNvPicPr preferRelativeResize="0"/>
          <p:nvPr/>
        </p:nvPicPr>
        <p:blipFill>
          <a:blip r:embed="rId5">
            <a:alphaModFix/>
          </a:blip>
          <a:stretch>
            <a:fillRect/>
          </a:stretch>
        </p:blipFill>
        <p:spPr>
          <a:xfrm>
            <a:off x="18215650" y="10683850"/>
            <a:ext cx="2825948" cy="1425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pic>
        <p:nvPicPr>
          <p:cNvPr id="584" name="Google Shape;584;p3"/>
          <p:cNvPicPr preferRelativeResize="0"/>
          <p:nvPr/>
        </p:nvPicPr>
        <p:blipFill rotWithShape="1">
          <a:blip r:embed="rId3">
            <a:alphaModFix/>
          </a:blip>
          <a:srcRect b="0" l="0" r="0" t="0"/>
          <a:stretch/>
        </p:blipFill>
        <p:spPr>
          <a:xfrm>
            <a:off x="10334525" y="7027416"/>
            <a:ext cx="1757232" cy="1442800"/>
          </a:xfrm>
          <a:prstGeom prst="rect">
            <a:avLst/>
          </a:prstGeom>
          <a:noFill/>
          <a:ln>
            <a:noFill/>
          </a:ln>
        </p:spPr>
      </p:pic>
      <p:sp>
        <p:nvSpPr>
          <p:cNvPr id="585" name="Google Shape;585;p3"/>
          <p:cNvSpPr/>
          <p:nvPr/>
        </p:nvSpPr>
        <p:spPr>
          <a:xfrm>
            <a:off x="10164741" y="6665216"/>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86" name="Google Shape;586;p3"/>
          <p:cNvSpPr/>
          <p:nvPr/>
        </p:nvSpPr>
        <p:spPr>
          <a:xfrm>
            <a:off x="1413216" y="10076883"/>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87" name="Google Shape;587;p3"/>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Kenya at a Glance</a:t>
            </a:r>
            <a:endParaRPr/>
          </a:p>
        </p:txBody>
      </p:sp>
      <p:sp>
        <p:nvSpPr>
          <p:cNvPr id="588" name="Google Shape;588;p3"/>
          <p:cNvSpPr/>
          <p:nvPr/>
        </p:nvSpPr>
        <p:spPr>
          <a:xfrm>
            <a:off x="3872416" y="9916349"/>
            <a:ext cx="4992900" cy="26313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200"/>
              <a:buFont typeface="Arial"/>
              <a:buNone/>
            </a:pPr>
            <a:r>
              <a:rPr b="0" i="0" lang="en" sz="3200" u="none" cap="none" strike="noStrike">
                <a:solidFill>
                  <a:srgbClr val="B02C20"/>
                </a:solidFill>
                <a:latin typeface="Roboto"/>
                <a:ea typeface="Roboto"/>
                <a:cs typeface="Roboto"/>
                <a:sym typeface="Roboto"/>
              </a:rPr>
              <a:t>US$ 2,081.8</a:t>
            </a:r>
            <a:endParaRPr b="0" i="0" sz="32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B02C20"/>
                </a:solidFill>
                <a:latin typeface="Roboto"/>
                <a:ea typeface="Roboto"/>
                <a:cs typeface="Roboto"/>
                <a:sym typeface="Roboto"/>
              </a:rPr>
              <a:t>+75% growth since 2010</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Roboto"/>
                <a:ea typeface="Roboto"/>
                <a:cs typeface="Roboto"/>
                <a:sym typeface="Roboto"/>
              </a:rPr>
              <a:t>Growing middle-class with an increasing appetite for high-value goods and services.</a:t>
            </a:r>
            <a:endParaRPr b="0" i="0" sz="2400" u="none" cap="none" strike="noStrike">
              <a:solidFill>
                <a:srgbClr val="595959"/>
              </a:solidFill>
              <a:latin typeface="Roboto"/>
              <a:ea typeface="Roboto"/>
              <a:cs typeface="Roboto"/>
              <a:sym typeface="Roboto"/>
            </a:endParaRPr>
          </a:p>
        </p:txBody>
      </p:sp>
      <p:sp>
        <p:nvSpPr>
          <p:cNvPr id="589" name="Google Shape;589;p3"/>
          <p:cNvSpPr/>
          <p:nvPr/>
        </p:nvSpPr>
        <p:spPr>
          <a:xfrm>
            <a:off x="3872416" y="6665216"/>
            <a:ext cx="5661600" cy="21672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B02C20"/>
                </a:solidFill>
                <a:latin typeface="Roboto"/>
                <a:ea typeface="Roboto"/>
                <a:cs typeface="Roboto"/>
                <a:sym typeface="Roboto"/>
              </a:rPr>
              <a:t>US$ 110.35 Bn </a:t>
            </a:r>
            <a:endParaRPr b="0" i="0" sz="35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B02C20"/>
                </a:solidFill>
                <a:latin typeface="Roboto"/>
                <a:ea typeface="Roboto"/>
                <a:cs typeface="Roboto"/>
                <a:sym typeface="Roboto"/>
              </a:rPr>
              <a:t>7.5% growth</a:t>
            </a:r>
            <a:endParaRPr b="0" i="0" sz="24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Roboto"/>
                <a:ea typeface="Roboto"/>
                <a:cs typeface="Roboto"/>
                <a:sym typeface="Roboto"/>
              </a:rPr>
              <a:t>Dominant economy in EAC</a:t>
            </a:r>
            <a:endParaRPr b="0" i="0" sz="2400" u="none" cap="none" strike="noStrike">
              <a:solidFill>
                <a:srgbClr val="595959"/>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Roboto"/>
                <a:ea typeface="Roboto"/>
                <a:cs typeface="Roboto"/>
                <a:sym typeface="Roboto"/>
              </a:rPr>
              <a:t>≈46% of EAC’s GDP.</a:t>
            </a:r>
            <a:endParaRPr b="0" i="0" sz="2400" u="none" cap="none" strike="noStrike">
              <a:solidFill>
                <a:srgbClr val="595959"/>
              </a:solidFill>
              <a:latin typeface="Roboto"/>
              <a:ea typeface="Roboto"/>
              <a:cs typeface="Roboto"/>
              <a:sym typeface="Roboto"/>
            </a:endParaRPr>
          </a:p>
        </p:txBody>
      </p:sp>
      <p:sp>
        <p:nvSpPr>
          <p:cNvPr id="590" name="Google Shape;590;p3"/>
          <p:cNvSpPr/>
          <p:nvPr/>
        </p:nvSpPr>
        <p:spPr>
          <a:xfrm>
            <a:off x="3872413" y="3411701"/>
            <a:ext cx="4992900" cy="9801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500"/>
              <a:buFont typeface="Arial"/>
              <a:buNone/>
            </a:pPr>
            <a:r>
              <a:rPr b="0" i="0" lang="en" sz="3500" u="none" cap="none" strike="noStrike">
                <a:solidFill>
                  <a:srgbClr val="B02C20"/>
                </a:solidFill>
                <a:latin typeface="Roboto"/>
                <a:ea typeface="Roboto"/>
                <a:cs typeface="Roboto"/>
                <a:sym typeface="Roboto"/>
              </a:rPr>
              <a:t>3</a:t>
            </a:r>
            <a:r>
              <a:rPr b="0" baseline="30000" i="0" lang="en" sz="3500" u="none" cap="none" strike="noStrike">
                <a:solidFill>
                  <a:srgbClr val="B02C20"/>
                </a:solidFill>
                <a:latin typeface="Roboto"/>
                <a:ea typeface="Roboto"/>
                <a:cs typeface="Roboto"/>
                <a:sym typeface="Roboto"/>
              </a:rPr>
              <a:t>rd</a:t>
            </a:r>
            <a:r>
              <a:rPr b="0" i="0" lang="en" sz="3500" u="none" cap="none" strike="noStrike">
                <a:solidFill>
                  <a:srgbClr val="B02C20"/>
                </a:solidFill>
                <a:latin typeface="Roboto"/>
                <a:ea typeface="Roboto"/>
                <a:cs typeface="Roboto"/>
                <a:sym typeface="Roboto"/>
              </a:rPr>
              <a:t> largest </a:t>
            </a:r>
            <a:endParaRPr b="0" i="0" sz="3500" u="none" cap="none" strike="noStrike">
              <a:solidFill>
                <a:srgbClr val="B02C2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595959"/>
                </a:solidFill>
                <a:latin typeface="Roboto"/>
                <a:ea typeface="Roboto"/>
                <a:cs typeface="Roboto"/>
                <a:sym typeface="Roboto"/>
              </a:rPr>
              <a:t>economy in sub-Saharan Africa.</a:t>
            </a:r>
            <a:endParaRPr b="0" i="0" sz="2400" u="none" cap="none" strike="noStrike">
              <a:solidFill>
                <a:srgbClr val="595959"/>
              </a:solidFill>
              <a:latin typeface="Roboto"/>
              <a:ea typeface="Roboto"/>
              <a:cs typeface="Roboto"/>
              <a:sym typeface="Roboto"/>
            </a:endParaRPr>
          </a:p>
        </p:txBody>
      </p:sp>
      <p:sp>
        <p:nvSpPr>
          <p:cNvPr id="591" name="Google Shape;591;p3"/>
          <p:cNvSpPr/>
          <p:nvPr/>
        </p:nvSpPr>
        <p:spPr>
          <a:xfrm>
            <a:off x="11917008" y="2052384"/>
            <a:ext cx="8521500" cy="4409700"/>
          </a:xfrm>
          <a:prstGeom prst="rect">
            <a:avLst/>
          </a:prstGeom>
          <a:noFill/>
          <a:ln>
            <a:noFill/>
          </a:ln>
        </p:spPr>
        <p:txBody>
          <a:bodyPr anchorCtr="0" anchor="t" bIns="121875" lIns="243800" spcFirstLastPara="1" rIns="243800" wrap="square" tIns="121875">
            <a:noAutofit/>
          </a:bodyPr>
          <a:lstStyle/>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Regional economic hub </a:t>
            </a:r>
            <a:endParaRPr b="0" i="0" sz="2400" u="none" cap="none" strike="noStrike">
              <a:solidFill>
                <a:srgbClr val="595959"/>
              </a:solidFill>
              <a:latin typeface="Roboto"/>
              <a:ea typeface="Roboto"/>
              <a:cs typeface="Roboto"/>
              <a:sym typeface="Roboto"/>
            </a:endParaRPr>
          </a:p>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Host to over 200 Multinational Corporations with regional &amp; continent-wide HQs in Nairobi </a:t>
            </a:r>
            <a:endParaRPr b="0" i="0" sz="2400" u="none" cap="none" strike="noStrike">
              <a:solidFill>
                <a:srgbClr val="595959"/>
              </a:solidFill>
              <a:latin typeface="Roboto"/>
              <a:ea typeface="Roboto"/>
              <a:cs typeface="Roboto"/>
              <a:sym typeface="Roboto"/>
            </a:endParaRPr>
          </a:p>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Robust financial system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43 banking institutions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9 representative offices of foreign banks,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13 Microfinance Banks,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3 credit reference bureaus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19 Money Remittance Providers </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73 forex bureaus</a:t>
            </a:r>
            <a:endParaRPr b="0" i="0" sz="2400" u="none" cap="none" strike="noStrike">
              <a:solidFill>
                <a:srgbClr val="595959"/>
              </a:solidFill>
              <a:latin typeface="Roboto"/>
              <a:ea typeface="Roboto"/>
              <a:cs typeface="Roboto"/>
              <a:sym typeface="Roboto"/>
            </a:endParaRPr>
          </a:p>
        </p:txBody>
      </p:sp>
      <p:sp>
        <p:nvSpPr>
          <p:cNvPr id="592" name="Google Shape;592;p3"/>
          <p:cNvSpPr/>
          <p:nvPr/>
        </p:nvSpPr>
        <p:spPr>
          <a:xfrm>
            <a:off x="11917008" y="6769083"/>
            <a:ext cx="8070300" cy="2328900"/>
          </a:xfrm>
          <a:prstGeom prst="rect">
            <a:avLst/>
          </a:prstGeom>
          <a:noFill/>
          <a:ln>
            <a:noFill/>
          </a:ln>
        </p:spPr>
        <p:txBody>
          <a:bodyPr anchorCtr="0" anchor="t" bIns="121875" lIns="243800" spcFirstLastPara="1" rIns="243800" wrap="square" tIns="121875">
            <a:noAutofit/>
          </a:bodyPr>
          <a:lstStyle/>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Africa’s UN HQs (UNON) which is one of four main UN secretariat duty stations globally. </a:t>
            </a:r>
            <a:endParaRPr b="0" i="0" sz="2400" u="none" cap="none" strike="noStrike">
              <a:solidFill>
                <a:srgbClr val="595959"/>
              </a:solidFill>
              <a:latin typeface="Roboto"/>
              <a:ea typeface="Roboto"/>
              <a:cs typeface="Roboto"/>
              <a:sym typeface="Roboto"/>
            </a:endParaRPr>
          </a:p>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Global headquarters of UNEP and UN-Habitat, together with a joint presence of 23 other UN Agencies.</a:t>
            </a:r>
            <a:endParaRPr b="0" i="0" sz="2400" u="none" cap="none" strike="noStrike">
              <a:solidFill>
                <a:srgbClr val="595959"/>
              </a:solidFill>
              <a:latin typeface="Roboto"/>
              <a:ea typeface="Roboto"/>
              <a:cs typeface="Roboto"/>
              <a:sym typeface="Roboto"/>
            </a:endParaRPr>
          </a:p>
        </p:txBody>
      </p:sp>
      <p:sp>
        <p:nvSpPr>
          <p:cNvPr id="593" name="Google Shape;593;p3"/>
          <p:cNvSpPr/>
          <p:nvPr/>
        </p:nvSpPr>
        <p:spPr>
          <a:xfrm>
            <a:off x="11917008" y="10029083"/>
            <a:ext cx="8175300" cy="3539100"/>
          </a:xfrm>
          <a:prstGeom prst="rect">
            <a:avLst/>
          </a:prstGeom>
          <a:noFill/>
          <a:ln>
            <a:noFill/>
          </a:ln>
        </p:spPr>
        <p:txBody>
          <a:bodyPr anchorCtr="0" anchor="t" bIns="121875" lIns="243800" spcFirstLastPara="1" rIns="243800" wrap="square" tIns="121875">
            <a:noAutofit/>
          </a:bodyPr>
          <a:lstStyle/>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Communications &amp; Logistics hub of the region</a:t>
            </a:r>
            <a:endParaRPr b="0" i="0" sz="2400" u="none" cap="none" strike="noStrike">
              <a:solidFill>
                <a:srgbClr val="595959"/>
              </a:solidFill>
              <a:latin typeface="Roboto"/>
              <a:ea typeface="Roboto"/>
              <a:cs typeface="Roboto"/>
              <a:sym typeface="Roboto"/>
            </a:endParaRPr>
          </a:p>
          <a:p>
            <a:pPr indent="-762000" lvl="0" marL="12192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Access to regional transport corridors.</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4 international airports</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2 sea ports and 2 ICDs</a:t>
            </a:r>
            <a:endParaRPr b="0" i="0" sz="2400" u="none" cap="none" strike="noStrike">
              <a:solidFill>
                <a:srgbClr val="595959"/>
              </a:solidFill>
              <a:latin typeface="Roboto"/>
              <a:ea typeface="Roboto"/>
              <a:cs typeface="Roboto"/>
              <a:sym typeface="Roboto"/>
            </a:endParaRPr>
          </a:p>
          <a:p>
            <a:pPr indent="-762000" lvl="1" marL="2438400" marR="0" rtl="0" algn="l">
              <a:lnSpc>
                <a:spcPct val="100000"/>
              </a:lnSpc>
              <a:spcBef>
                <a:spcPts val="0"/>
              </a:spcBef>
              <a:spcAft>
                <a:spcPts val="0"/>
              </a:spcAft>
              <a:buClr>
                <a:srgbClr val="595959"/>
              </a:buClr>
              <a:buSzPts val="2400"/>
              <a:buFont typeface="Roboto"/>
              <a:buChar char="○"/>
            </a:pPr>
            <a:r>
              <a:rPr b="0" i="0" lang="en" sz="2400" u="none" cap="none" strike="noStrike">
                <a:solidFill>
                  <a:srgbClr val="595959"/>
                </a:solidFill>
                <a:latin typeface="Roboto"/>
                <a:ea typeface="Roboto"/>
                <a:cs typeface="Roboto"/>
                <a:sym typeface="Roboto"/>
              </a:rPr>
              <a:t>30-freight and 2-passenger rail services daily between Nairobi and Mombasa. </a:t>
            </a:r>
            <a:endParaRPr b="0" i="0" sz="2400" u="none" cap="none" strike="noStrike">
              <a:solidFill>
                <a:srgbClr val="595959"/>
              </a:solidFill>
              <a:latin typeface="Roboto"/>
              <a:ea typeface="Roboto"/>
              <a:cs typeface="Roboto"/>
              <a:sym typeface="Roboto"/>
            </a:endParaRPr>
          </a:p>
        </p:txBody>
      </p:sp>
      <p:sp>
        <p:nvSpPr>
          <p:cNvPr id="594" name="Google Shape;594;p3"/>
          <p:cNvSpPr/>
          <p:nvPr/>
        </p:nvSpPr>
        <p:spPr>
          <a:xfrm>
            <a:off x="1689413" y="10315016"/>
            <a:ext cx="1544522" cy="1442949"/>
          </a:xfrm>
          <a:custGeom>
            <a:rect b="b" l="l" r="r" t="t"/>
            <a:pathLst>
              <a:path extrusionOk="0" h="151451" w="162112">
                <a:moveTo>
                  <a:pt x="53879" y="5128"/>
                </a:moveTo>
                <a:cubicBezTo>
                  <a:pt x="56144" y="5128"/>
                  <a:pt x="58148" y="6750"/>
                  <a:pt x="58625" y="8992"/>
                </a:cubicBezTo>
                <a:cubicBezTo>
                  <a:pt x="59078" y="11067"/>
                  <a:pt x="60461" y="12713"/>
                  <a:pt x="62441" y="13547"/>
                </a:cubicBezTo>
                <a:cubicBezTo>
                  <a:pt x="63236" y="13877"/>
                  <a:pt x="64063" y="14041"/>
                  <a:pt x="64885" y="14041"/>
                </a:cubicBezTo>
                <a:cubicBezTo>
                  <a:pt x="66084" y="14041"/>
                  <a:pt x="67271" y="13692"/>
                  <a:pt x="68332" y="12999"/>
                </a:cubicBezTo>
                <a:cubicBezTo>
                  <a:pt x="69130" y="12490"/>
                  <a:pt x="70045" y="12240"/>
                  <a:pt x="70957" y="12240"/>
                </a:cubicBezTo>
                <a:cubicBezTo>
                  <a:pt x="72224" y="12240"/>
                  <a:pt x="73484" y="12723"/>
                  <a:pt x="74414" y="13667"/>
                </a:cubicBezTo>
                <a:cubicBezTo>
                  <a:pt x="76322" y="15575"/>
                  <a:pt x="76322" y="18651"/>
                  <a:pt x="74414" y="20559"/>
                </a:cubicBezTo>
                <a:lnTo>
                  <a:pt x="63323" y="31626"/>
                </a:lnTo>
                <a:lnTo>
                  <a:pt x="44434" y="31626"/>
                </a:lnTo>
                <a:lnTo>
                  <a:pt x="33343" y="20559"/>
                </a:lnTo>
                <a:cubicBezTo>
                  <a:pt x="31435" y="18651"/>
                  <a:pt x="31435" y="15575"/>
                  <a:pt x="33343" y="13667"/>
                </a:cubicBezTo>
                <a:cubicBezTo>
                  <a:pt x="34273" y="12723"/>
                  <a:pt x="35525" y="12240"/>
                  <a:pt x="36790" y="12240"/>
                </a:cubicBezTo>
                <a:cubicBezTo>
                  <a:pt x="37700" y="12240"/>
                  <a:pt x="38617" y="12490"/>
                  <a:pt x="39425" y="12999"/>
                </a:cubicBezTo>
                <a:cubicBezTo>
                  <a:pt x="40487" y="13692"/>
                  <a:pt x="41674" y="14041"/>
                  <a:pt x="42872" y="14041"/>
                </a:cubicBezTo>
                <a:cubicBezTo>
                  <a:pt x="43694" y="14041"/>
                  <a:pt x="44521" y="13877"/>
                  <a:pt x="45316" y="13547"/>
                </a:cubicBezTo>
                <a:cubicBezTo>
                  <a:pt x="47296" y="12736"/>
                  <a:pt x="48655" y="11067"/>
                  <a:pt x="49132" y="8992"/>
                </a:cubicBezTo>
                <a:cubicBezTo>
                  <a:pt x="49609" y="6750"/>
                  <a:pt x="51613" y="5128"/>
                  <a:pt x="53879" y="5128"/>
                </a:cubicBezTo>
                <a:close/>
                <a:moveTo>
                  <a:pt x="119658" y="34226"/>
                </a:moveTo>
                <a:cubicBezTo>
                  <a:pt x="118227" y="34226"/>
                  <a:pt x="117058" y="35394"/>
                  <a:pt x="117058" y="36825"/>
                </a:cubicBezTo>
                <a:lnTo>
                  <a:pt x="117058" y="39520"/>
                </a:lnTo>
                <a:cubicBezTo>
                  <a:pt x="117058" y="40951"/>
                  <a:pt x="118227" y="42096"/>
                  <a:pt x="119658" y="42096"/>
                </a:cubicBezTo>
                <a:cubicBezTo>
                  <a:pt x="121089" y="42096"/>
                  <a:pt x="122234" y="40951"/>
                  <a:pt x="122234" y="39520"/>
                </a:cubicBezTo>
                <a:lnTo>
                  <a:pt x="122234" y="36825"/>
                </a:lnTo>
                <a:cubicBezTo>
                  <a:pt x="122234" y="35394"/>
                  <a:pt x="121089" y="34226"/>
                  <a:pt x="119658" y="34226"/>
                </a:cubicBezTo>
                <a:close/>
                <a:moveTo>
                  <a:pt x="70025" y="36825"/>
                </a:moveTo>
                <a:cubicBezTo>
                  <a:pt x="72601" y="36825"/>
                  <a:pt x="74700" y="38924"/>
                  <a:pt x="74700" y="41476"/>
                </a:cubicBezTo>
                <a:cubicBezTo>
                  <a:pt x="74700" y="44052"/>
                  <a:pt x="72601" y="46127"/>
                  <a:pt x="70025" y="46127"/>
                </a:cubicBezTo>
                <a:lnTo>
                  <a:pt x="37732" y="46127"/>
                </a:lnTo>
                <a:cubicBezTo>
                  <a:pt x="35156" y="46127"/>
                  <a:pt x="33081" y="44052"/>
                  <a:pt x="33081" y="41476"/>
                </a:cubicBezTo>
                <a:cubicBezTo>
                  <a:pt x="33081" y="38924"/>
                  <a:pt x="35156" y="36825"/>
                  <a:pt x="37732" y="36825"/>
                </a:cubicBezTo>
                <a:close/>
                <a:moveTo>
                  <a:pt x="137125" y="41494"/>
                </a:moveTo>
                <a:cubicBezTo>
                  <a:pt x="136466" y="41494"/>
                  <a:pt x="135805" y="41750"/>
                  <a:pt x="135304" y="42263"/>
                </a:cubicBezTo>
                <a:lnTo>
                  <a:pt x="133396" y="44171"/>
                </a:lnTo>
                <a:cubicBezTo>
                  <a:pt x="132370" y="45149"/>
                  <a:pt x="132370" y="46795"/>
                  <a:pt x="133396" y="47797"/>
                </a:cubicBezTo>
                <a:cubicBezTo>
                  <a:pt x="133897" y="48297"/>
                  <a:pt x="134540" y="48536"/>
                  <a:pt x="135208" y="48536"/>
                </a:cubicBezTo>
                <a:cubicBezTo>
                  <a:pt x="135876" y="48536"/>
                  <a:pt x="136520" y="48297"/>
                  <a:pt x="137021" y="47797"/>
                </a:cubicBezTo>
                <a:lnTo>
                  <a:pt x="138929" y="45889"/>
                </a:lnTo>
                <a:cubicBezTo>
                  <a:pt x="139955" y="44911"/>
                  <a:pt x="139955" y="43265"/>
                  <a:pt x="138929" y="42263"/>
                </a:cubicBezTo>
                <a:cubicBezTo>
                  <a:pt x="138440" y="41750"/>
                  <a:pt x="137784" y="41494"/>
                  <a:pt x="137125" y="41494"/>
                </a:cubicBezTo>
                <a:close/>
                <a:moveTo>
                  <a:pt x="102161" y="41518"/>
                </a:moveTo>
                <a:cubicBezTo>
                  <a:pt x="101502" y="41518"/>
                  <a:pt x="100840" y="41774"/>
                  <a:pt x="100339" y="42287"/>
                </a:cubicBezTo>
                <a:cubicBezTo>
                  <a:pt x="99314" y="43265"/>
                  <a:pt x="99314" y="44911"/>
                  <a:pt x="100339" y="45912"/>
                </a:cubicBezTo>
                <a:lnTo>
                  <a:pt x="102223" y="47820"/>
                </a:lnTo>
                <a:cubicBezTo>
                  <a:pt x="102748" y="48345"/>
                  <a:pt x="103392" y="48584"/>
                  <a:pt x="104060" y="48584"/>
                </a:cubicBezTo>
                <a:cubicBezTo>
                  <a:pt x="104704" y="48584"/>
                  <a:pt x="105372" y="48345"/>
                  <a:pt x="105872" y="47820"/>
                </a:cubicBezTo>
                <a:cubicBezTo>
                  <a:pt x="106874" y="46843"/>
                  <a:pt x="106874" y="45197"/>
                  <a:pt x="105872" y="44195"/>
                </a:cubicBezTo>
                <a:lnTo>
                  <a:pt x="103964" y="42287"/>
                </a:lnTo>
                <a:cubicBezTo>
                  <a:pt x="103475" y="41774"/>
                  <a:pt x="102820" y="41518"/>
                  <a:pt x="102161" y="41518"/>
                </a:cubicBezTo>
                <a:close/>
                <a:moveTo>
                  <a:pt x="94877" y="58982"/>
                </a:moveTo>
                <a:cubicBezTo>
                  <a:pt x="93446" y="58982"/>
                  <a:pt x="92278" y="60151"/>
                  <a:pt x="92278" y="61582"/>
                </a:cubicBezTo>
                <a:cubicBezTo>
                  <a:pt x="92278" y="62989"/>
                  <a:pt x="93446" y="64158"/>
                  <a:pt x="94877" y="64158"/>
                </a:cubicBezTo>
                <a:lnTo>
                  <a:pt x="97549" y="64158"/>
                </a:lnTo>
                <a:cubicBezTo>
                  <a:pt x="98980" y="64158"/>
                  <a:pt x="100148" y="63013"/>
                  <a:pt x="100148" y="61582"/>
                </a:cubicBezTo>
                <a:cubicBezTo>
                  <a:pt x="100148" y="60151"/>
                  <a:pt x="99027" y="58982"/>
                  <a:pt x="97549" y="58982"/>
                </a:cubicBezTo>
                <a:close/>
                <a:moveTo>
                  <a:pt x="141719" y="58982"/>
                </a:moveTo>
                <a:cubicBezTo>
                  <a:pt x="140288" y="58982"/>
                  <a:pt x="139120" y="60151"/>
                  <a:pt x="139120" y="61582"/>
                </a:cubicBezTo>
                <a:cubicBezTo>
                  <a:pt x="139120" y="63013"/>
                  <a:pt x="140241" y="64134"/>
                  <a:pt x="141719" y="64158"/>
                </a:cubicBezTo>
                <a:lnTo>
                  <a:pt x="144391" y="64158"/>
                </a:lnTo>
                <a:cubicBezTo>
                  <a:pt x="145822" y="64158"/>
                  <a:pt x="146990" y="62989"/>
                  <a:pt x="146990" y="61582"/>
                </a:cubicBezTo>
                <a:cubicBezTo>
                  <a:pt x="146990" y="60151"/>
                  <a:pt x="145822" y="58982"/>
                  <a:pt x="144391" y="58982"/>
                </a:cubicBezTo>
                <a:close/>
                <a:moveTo>
                  <a:pt x="119658" y="47224"/>
                </a:moveTo>
                <a:cubicBezTo>
                  <a:pt x="118227" y="47224"/>
                  <a:pt x="117058" y="48393"/>
                  <a:pt x="117058" y="49824"/>
                </a:cubicBezTo>
                <a:lnTo>
                  <a:pt x="117058" y="61582"/>
                </a:lnTo>
                <a:cubicBezTo>
                  <a:pt x="117058" y="62488"/>
                  <a:pt x="117535" y="63323"/>
                  <a:pt x="118394" y="63776"/>
                </a:cubicBezTo>
                <a:lnTo>
                  <a:pt x="126241" y="68308"/>
                </a:lnTo>
                <a:cubicBezTo>
                  <a:pt x="126622" y="68546"/>
                  <a:pt x="127075" y="68666"/>
                  <a:pt x="127528" y="68666"/>
                </a:cubicBezTo>
                <a:cubicBezTo>
                  <a:pt x="128411" y="68666"/>
                  <a:pt x="129270" y="68213"/>
                  <a:pt x="129747" y="67378"/>
                </a:cubicBezTo>
                <a:cubicBezTo>
                  <a:pt x="130462" y="66161"/>
                  <a:pt x="130033" y="64587"/>
                  <a:pt x="128793" y="63872"/>
                </a:cubicBezTo>
                <a:lnTo>
                  <a:pt x="122234" y="60080"/>
                </a:lnTo>
                <a:lnTo>
                  <a:pt x="122234" y="49824"/>
                </a:lnTo>
                <a:cubicBezTo>
                  <a:pt x="122234" y="48393"/>
                  <a:pt x="121089" y="47224"/>
                  <a:pt x="119658" y="47224"/>
                </a:cubicBezTo>
                <a:close/>
                <a:moveTo>
                  <a:pt x="104051" y="74575"/>
                </a:moveTo>
                <a:cubicBezTo>
                  <a:pt x="103392" y="74575"/>
                  <a:pt x="102736" y="74831"/>
                  <a:pt x="102247" y="75344"/>
                </a:cubicBezTo>
                <a:lnTo>
                  <a:pt x="100339" y="77252"/>
                </a:lnTo>
                <a:cubicBezTo>
                  <a:pt x="99314" y="78230"/>
                  <a:pt x="99314" y="79875"/>
                  <a:pt x="100339" y="80877"/>
                </a:cubicBezTo>
                <a:cubicBezTo>
                  <a:pt x="100840" y="81402"/>
                  <a:pt x="101484" y="81640"/>
                  <a:pt x="102152" y="81640"/>
                </a:cubicBezTo>
                <a:cubicBezTo>
                  <a:pt x="102796" y="81640"/>
                  <a:pt x="103463" y="81402"/>
                  <a:pt x="103964" y="80877"/>
                </a:cubicBezTo>
                <a:lnTo>
                  <a:pt x="105872" y="78993"/>
                </a:lnTo>
                <a:cubicBezTo>
                  <a:pt x="106898" y="77991"/>
                  <a:pt x="106898" y="76369"/>
                  <a:pt x="105872" y="75344"/>
                </a:cubicBezTo>
                <a:cubicBezTo>
                  <a:pt x="105372" y="74831"/>
                  <a:pt x="104710" y="74575"/>
                  <a:pt x="104051" y="74575"/>
                </a:cubicBezTo>
                <a:close/>
                <a:moveTo>
                  <a:pt x="135217" y="74593"/>
                </a:moveTo>
                <a:cubicBezTo>
                  <a:pt x="134558" y="74593"/>
                  <a:pt x="133897" y="74843"/>
                  <a:pt x="133396" y="75344"/>
                </a:cubicBezTo>
                <a:cubicBezTo>
                  <a:pt x="132370" y="76322"/>
                  <a:pt x="132370" y="77967"/>
                  <a:pt x="133396" y="78993"/>
                </a:cubicBezTo>
                <a:lnTo>
                  <a:pt x="135304" y="80877"/>
                </a:lnTo>
                <a:cubicBezTo>
                  <a:pt x="135805" y="81402"/>
                  <a:pt x="136449" y="81640"/>
                  <a:pt x="137116" y="81640"/>
                </a:cubicBezTo>
                <a:cubicBezTo>
                  <a:pt x="137784" y="81640"/>
                  <a:pt x="138428" y="81402"/>
                  <a:pt x="138929" y="80877"/>
                </a:cubicBezTo>
                <a:cubicBezTo>
                  <a:pt x="139955" y="79899"/>
                  <a:pt x="139955" y="78254"/>
                  <a:pt x="138929" y="77252"/>
                </a:cubicBezTo>
                <a:lnTo>
                  <a:pt x="137021" y="75344"/>
                </a:lnTo>
                <a:cubicBezTo>
                  <a:pt x="136532" y="74843"/>
                  <a:pt x="135876" y="74593"/>
                  <a:pt x="135217" y="74593"/>
                </a:cubicBezTo>
                <a:close/>
                <a:moveTo>
                  <a:pt x="119658" y="81044"/>
                </a:moveTo>
                <a:cubicBezTo>
                  <a:pt x="118227" y="81044"/>
                  <a:pt x="117058" y="82213"/>
                  <a:pt x="117058" y="83644"/>
                </a:cubicBezTo>
                <a:lnTo>
                  <a:pt x="117058" y="86315"/>
                </a:lnTo>
                <a:cubicBezTo>
                  <a:pt x="117058" y="87722"/>
                  <a:pt x="118227" y="88891"/>
                  <a:pt x="119658" y="88915"/>
                </a:cubicBezTo>
                <a:cubicBezTo>
                  <a:pt x="121089" y="88915"/>
                  <a:pt x="122234" y="87746"/>
                  <a:pt x="122234" y="86315"/>
                </a:cubicBezTo>
                <a:lnTo>
                  <a:pt x="122234" y="83644"/>
                </a:lnTo>
                <a:cubicBezTo>
                  <a:pt x="122234" y="82213"/>
                  <a:pt x="121089" y="81044"/>
                  <a:pt x="119658" y="81044"/>
                </a:cubicBezTo>
                <a:close/>
                <a:moveTo>
                  <a:pt x="119610" y="33105"/>
                </a:moveTo>
                <a:cubicBezTo>
                  <a:pt x="135328" y="33105"/>
                  <a:pt x="148087" y="45889"/>
                  <a:pt x="148087" y="61582"/>
                </a:cubicBezTo>
                <a:cubicBezTo>
                  <a:pt x="148087" y="77276"/>
                  <a:pt x="135304" y="90036"/>
                  <a:pt x="119610" y="90036"/>
                </a:cubicBezTo>
                <a:cubicBezTo>
                  <a:pt x="103940" y="90036"/>
                  <a:pt x="91157" y="77276"/>
                  <a:pt x="91157" y="61582"/>
                </a:cubicBezTo>
                <a:cubicBezTo>
                  <a:pt x="91157" y="45865"/>
                  <a:pt x="103940" y="33105"/>
                  <a:pt x="119610" y="33105"/>
                </a:cubicBezTo>
                <a:close/>
                <a:moveTo>
                  <a:pt x="119586" y="24232"/>
                </a:moveTo>
                <a:cubicBezTo>
                  <a:pt x="140169" y="24232"/>
                  <a:pt x="156888" y="40975"/>
                  <a:pt x="156888" y="61534"/>
                </a:cubicBezTo>
                <a:cubicBezTo>
                  <a:pt x="156936" y="82141"/>
                  <a:pt x="140193" y="98860"/>
                  <a:pt x="119610" y="98860"/>
                </a:cubicBezTo>
                <a:cubicBezTo>
                  <a:pt x="114292" y="98860"/>
                  <a:pt x="109164" y="97763"/>
                  <a:pt x="104322" y="95593"/>
                </a:cubicBezTo>
                <a:cubicBezTo>
                  <a:pt x="103940" y="93947"/>
                  <a:pt x="103463" y="92349"/>
                  <a:pt x="102867" y="90727"/>
                </a:cubicBezTo>
                <a:lnTo>
                  <a:pt x="102867" y="90727"/>
                </a:lnTo>
                <a:cubicBezTo>
                  <a:pt x="107780" y="93566"/>
                  <a:pt x="113504" y="95211"/>
                  <a:pt x="119586" y="95211"/>
                </a:cubicBezTo>
                <a:cubicBezTo>
                  <a:pt x="138142" y="95211"/>
                  <a:pt x="153239" y="80114"/>
                  <a:pt x="153239" y="61534"/>
                </a:cubicBezTo>
                <a:cubicBezTo>
                  <a:pt x="153239" y="43003"/>
                  <a:pt x="138166" y="27905"/>
                  <a:pt x="119586" y="27905"/>
                </a:cubicBezTo>
                <a:cubicBezTo>
                  <a:pt x="101055" y="27905"/>
                  <a:pt x="85933" y="43003"/>
                  <a:pt x="85933" y="61534"/>
                </a:cubicBezTo>
                <a:cubicBezTo>
                  <a:pt x="85933" y="62345"/>
                  <a:pt x="85957" y="63156"/>
                  <a:pt x="86029" y="63943"/>
                </a:cubicBezTo>
                <a:cubicBezTo>
                  <a:pt x="84860" y="62488"/>
                  <a:pt x="83596" y="61034"/>
                  <a:pt x="82332" y="59507"/>
                </a:cubicBezTo>
                <a:cubicBezTo>
                  <a:pt x="83358" y="39664"/>
                  <a:pt x="99552" y="24232"/>
                  <a:pt x="119586" y="24232"/>
                </a:cubicBezTo>
                <a:close/>
                <a:moveTo>
                  <a:pt x="53736" y="71337"/>
                </a:moveTo>
                <a:cubicBezTo>
                  <a:pt x="52304" y="71337"/>
                  <a:pt x="51136" y="72506"/>
                  <a:pt x="51136" y="73937"/>
                </a:cubicBezTo>
                <a:lnTo>
                  <a:pt x="51136" y="77133"/>
                </a:lnTo>
                <a:cubicBezTo>
                  <a:pt x="50802" y="77204"/>
                  <a:pt x="50516" y="77252"/>
                  <a:pt x="50182" y="77300"/>
                </a:cubicBezTo>
                <a:cubicBezTo>
                  <a:pt x="43718" y="78778"/>
                  <a:pt x="39568" y="83715"/>
                  <a:pt x="39878" y="89654"/>
                </a:cubicBezTo>
                <a:cubicBezTo>
                  <a:pt x="40069" y="93947"/>
                  <a:pt x="42574" y="99409"/>
                  <a:pt x="53354" y="101174"/>
                </a:cubicBezTo>
                <a:cubicBezTo>
                  <a:pt x="60032" y="102271"/>
                  <a:pt x="63204" y="104441"/>
                  <a:pt x="63657" y="108257"/>
                </a:cubicBezTo>
                <a:cubicBezTo>
                  <a:pt x="63872" y="109879"/>
                  <a:pt x="63490" y="111191"/>
                  <a:pt x="62536" y="112288"/>
                </a:cubicBezTo>
                <a:cubicBezTo>
                  <a:pt x="60938" y="114125"/>
                  <a:pt x="57671" y="115365"/>
                  <a:pt x="54189" y="115436"/>
                </a:cubicBezTo>
                <a:cubicBezTo>
                  <a:pt x="54082" y="115439"/>
                  <a:pt x="53974" y="115440"/>
                  <a:pt x="53866" y="115440"/>
                </a:cubicBezTo>
                <a:cubicBezTo>
                  <a:pt x="49863" y="115440"/>
                  <a:pt x="44901" y="113703"/>
                  <a:pt x="43647" y="108687"/>
                </a:cubicBezTo>
                <a:cubicBezTo>
                  <a:pt x="43344" y="107516"/>
                  <a:pt x="42307" y="106721"/>
                  <a:pt x="41157" y="106721"/>
                </a:cubicBezTo>
                <a:cubicBezTo>
                  <a:pt x="40948" y="106721"/>
                  <a:pt x="40735" y="106748"/>
                  <a:pt x="40522" y="106803"/>
                </a:cubicBezTo>
                <a:cubicBezTo>
                  <a:pt x="39163" y="107160"/>
                  <a:pt x="38280" y="108567"/>
                  <a:pt x="38638" y="109927"/>
                </a:cubicBezTo>
                <a:cubicBezTo>
                  <a:pt x="40045" y="115603"/>
                  <a:pt x="44911" y="119539"/>
                  <a:pt x="51136" y="120421"/>
                </a:cubicBezTo>
                <a:lnTo>
                  <a:pt x="51136" y="123546"/>
                </a:lnTo>
                <a:cubicBezTo>
                  <a:pt x="51136" y="124977"/>
                  <a:pt x="52304" y="126145"/>
                  <a:pt x="53736" y="126145"/>
                </a:cubicBezTo>
                <a:cubicBezTo>
                  <a:pt x="55167" y="126145"/>
                  <a:pt x="56335" y="124977"/>
                  <a:pt x="56335" y="123546"/>
                </a:cubicBezTo>
                <a:lnTo>
                  <a:pt x="56335" y="120445"/>
                </a:lnTo>
                <a:cubicBezTo>
                  <a:pt x="60533" y="119968"/>
                  <a:pt x="64230" y="118227"/>
                  <a:pt x="66472" y="115651"/>
                </a:cubicBezTo>
                <a:cubicBezTo>
                  <a:pt x="68380" y="113457"/>
                  <a:pt x="69167" y="110666"/>
                  <a:pt x="68809" y="107637"/>
                </a:cubicBezTo>
                <a:cubicBezTo>
                  <a:pt x="67688" y="98312"/>
                  <a:pt x="57552" y="96642"/>
                  <a:pt x="54213" y="96070"/>
                </a:cubicBezTo>
                <a:cubicBezTo>
                  <a:pt x="45292" y="94615"/>
                  <a:pt x="45126" y="90703"/>
                  <a:pt x="45054" y="89416"/>
                </a:cubicBezTo>
                <a:cubicBezTo>
                  <a:pt x="44839" y="85313"/>
                  <a:pt x="48178" y="83071"/>
                  <a:pt x="51350" y="82356"/>
                </a:cubicBezTo>
                <a:cubicBezTo>
                  <a:pt x="52178" y="82168"/>
                  <a:pt x="53046" y="82068"/>
                  <a:pt x="53922" y="82068"/>
                </a:cubicBezTo>
                <a:cubicBezTo>
                  <a:pt x="57489" y="82068"/>
                  <a:pt x="61195" y="83725"/>
                  <a:pt x="62918" y="87841"/>
                </a:cubicBezTo>
                <a:cubicBezTo>
                  <a:pt x="63311" y="88823"/>
                  <a:pt x="64265" y="89404"/>
                  <a:pt x="65270" y="89404"/>
                </a:cubicBezTo>
                <a:cubicBezTo>
                  <a:pt x="65608" y="89404"/>
                  <a:pt x="65951" y="89339"/>
                  <a:pt x="66281" y="89201"/>
                </a:cubicBezTo>
                <a:cubicBezTo>
                  <a:pt x="67593" y="88676"/>
                  <a:pt x="68189" y="87150"/>
                  <a:pt x="67664" y="85838"/>
                </a:cubicBezTo>
                <a:cubicBezTo>
                  <a:pt x="65422" y="80472"/>
                  <a:pt x="60914" y="77800"/>
                  <a:pt x="56335" y="77109"/>
                </a:cubicBezTo>
                <a:lnTo>
                  <a:pt x="56335" y="73937"/>
                </a:lnTo>
                <a:cubicBezTo>
                  <a:pt x="56335" y="72506"/>
                  <a:pt x="55167" y="71337"/>
                  <a:pt x="53736" y="71337"/>
                </a:cubicBezTo>
                <a:close/>
                <a:moveTo>
                  <a:pt x="68141" y="51279"/>
                </a:moveTo>
                <a:cubicBezTo>
                  <a:pt x="80901" y="65040"/>
                  <a:pt x="89320" y="75821"/>
                  <a:pt x="94687" y="85218"/>
                </a:cubicBezTo>
                <a:cubicBezTo>
                  <a:pt x="102247" y="98455"/>
                  <a:pt x="102414" y="112431"/>
                  <a:pt x="95235" y="124571"/>
                </a:cubicBezTo>
                <a:cubicBezTo>
                  <a:pt x="87274" y="138004"/>
                  <a:pt x="71798" y="146257"/>
                  <a:pt x="54727" y="146257"/>
                </a:cubicBezTo>
                <a:cubicBezTo>
                  <a:pt x="54460" y="146257"/>
                  <a:pt x="54193" y="146255"/>
                  <a:pt x="53926" y="146251"/>
                </a:cubicBezTo>
                <a:lnTo>
                  <a:pt x="52948" y="146251"/>
                </a:lnTo>
                <a:cubicBezTo>
                  <a:pt x="35919" y="146251"/>
                  <a:pt x="20512" y="137975"/>
                  <a:pt x="12546" y="124571"/>
                </a:cubicBezTo>
                <a:cubicBezTo>
                  <a:pt x="5367" y="112431"/>
                  <a:pt x="5558" y="98455"/>
                  <a:pt x="13095" y="85218"/>
                </a:cubicBezTo>
                <a:cubicBezTo>
                  <a:pt x="18437" y="75821"/>
                  <a:pt x="26904" y="65040"/>
                  <a:pt x="39664" y="51279"/>
                </a:cubicBezTo>
                <a:close/>
                <a:moveTo>
                  <a:pt x="53879" y="0"/>
                </a:moveTo>
                <a:cubicBezTo>
                  <a:pt x="49204" y="0"/>
                  <a:pt x="45078" y="3315"/>
                  <a:pt x="44076" y="7919"/>
                </a:cubicBezTo>
                <a:cubicBezTo>
                  <a:pt x="43981" y="8348"/>
                  <a:pt x="43742" y="8634"/>
                  <a:pt x="43337" y="8801"/>
                </a:cubicBezTo>
                <a:cubicBezTo>
                  <a:pt x="43158" y="8881"/>
                  <a:pt x="42991" y="8919"/>
                  <a:pt x="42830" y="8919"/>
                </a:cubicBezTo>
                <a:cubicBezTo>
                  <a:pt x="42605" y="8919"/>
                  <a:pt x="42390" y="8845"/>
                  <a:pt x="42168" y="8706"/>
                </a:cubicBezTo>
                <a:cubicBezTo>
                  <a:pt x="40524" y="7649"/>
                  <a:pt x="38647" y="7134"/>
                  <a:pt x="36777" y="7134"/>
                </a:cubicBezTo>
                <a:cubicBezTo>
                  <a:pt x="34170" y="7134"/>
                  <a:pt x="31577" y="8135"/>
                  <a:pt x="29647" y="10065"/>
                </a:cubicBezTo>
                <a:cubicBezTo>
                  <a:pt x="25735" y="13953"/>
                  <a:pt x="25735" y="20321"/>
                  <a:pt x="29647" y="24208"/>
                </a:cubicBezTo>
                <a:lnTo>
                  <a:pt x="37136" y="31697"/>
                </a:lnTo>
                <a:cubicBezTo>
                  <a:pt x="31960" y="32008"/>
                  <a:pt x="27858" y="36301"/>
                  <a:pt x="27858" y="41500"/>
                </a:cubicBezTo>
                <a:cubicBezTo>
                  <a:pt x="27858" y="45411"/>
                  <a:pt x="30148" y="48774"/>
                  <a:pt x="33463" y="50372"/>
                </a:cubicBezTo>
                <a:cubicBezTo>
                  <a:pt x="21704" y="63204"/>
                  <a:pt x="13762" y="73555"/>
                  <a:pt x="8563" y="82714"/>
                </a:cubicBezTo>
                <a:cubicBezTo>
                  <a:pt x="191" y="97405"/>
                  <a:pt x="1" y="113624"/>
                  <a:pt x="8086" y="127242"/>
                </a:cubicBezTo>
                <a:cubicBezTo>
                  <a:pt x="16982" y="142244"/>
                  <a:pt x="34083" y="151451"/>
                  <a:pt x="52925" y="151451"/>
                </a:cubicBezTo>
                <a:lnTo>
                  <a:pt x="54785" y="151451"/>
                </a:lnTo>
                <a:cubicBezTo>
                  <a:pt x="73627" y="151451"/>
                  <a:pt x="90727" y="142244"/>
                  <a:pt x="99624" y="127242"/>
                </a:cubicBezTo>
                <a:cubicBezTo>
                  <a:pt x="104322" y="119324"/>
                  <a:pt x="106206" y="110499"/>
                  <a:pt x="105300" y="101603"/>
                </a:cubicBezTo>
                <a:lnTo>
                  <a:pt x="105300" y="101603"/>
                </a:lnTo>
                <a:cubicBezTo>
                  <a:pt x="109879" y="103249"/>
                  <a:pt x="114649" y="104060"/>
                  <a:pt x="119586" y="104060"/>
                </a:cubicBezTo>
                <a:cubicBezTo>
                  <a:pt x="142984" y="104060"/>
                  <a:pt x="162040" y="85003"/>
                  <a:pt x="162040" y="61606"/>
                </a:cubicBezTo>
                <a:cubicBezTo>
                  <a:pt x="162111" y="38161"/>
                  <a:pt x="143055" y="19128"/>
                  <a:pt x="119658" y="19128"/>
                </a:cubicBezTo>
                <a:cubicBezTo>
                  <a:pt x="108520" y="19128"/>
                  <a:pt x="98002" y="23374"/>
                  <a:pt x="90012" y="31173"/>
                </a:cubicBezTo>
                <a:cubicBezTo>
                  <a:pt x="83548" y="37469"/>
                  <a:pt x="79303" y="45507"/>
                  <a:pt x="77824" y="54260"/>
                </a:cubicBezTo>
                <a:cubicBezTo>
                  <a:pt x="76680" y="52996"/>
                  <a:pt x="75535" y="51684"/>
                  <a:pt x="74295" y="50372"/>
                </a:cubicBezTo>
                <a:cubicBezTo>
                  <a:pt x="77610" y="48774"/>
                  <a:pt x="79899" y="45411"/>
                  <a:pt x="79899" y="41500"/>
                </a:cubicBezTo>
                <a:cubicBezTo>
                  <a:pt x="79899" y="36301"/>
                  <a:pt x="75797" y="32008"/>
                  <a:pt x="70622" y="31697"/>
                </a:cubicBezTo>
                <a:lnTo>
                  <a:pt x="78111" y="24208"/>
                </a:lnTo>
                <a:cubicBezTo>
                  <a:pt x="82022" y="20321"/>
                  <a:pt x="82022" y="13953"/>
                  <a:pt x="78111" y="10065"/>
                </a:cubicBezTo>
                <a:cubicBezTo>
                  <a:pt x="76180" y="8135"/>
                  <a:pt x="73603" y="7134"/>
                  <a:pt x="71001" y="7134"/>
                </a:cubicBezTo>
                <a:cubicBezTo>
                  <a:pt x="69133" y="7134"/>
                  <a:pt x="67253" y="7649"/>
                  <a:pt x="65589" y="8706"/>
                </a:cubicBezTo>
                <a:cubicBezTo>
                  <a:pt x="65367" y="8845"/>
                  <a:pt x="65153" y="8919"/>
                  <a:pt x="64932" y="8919"/>
                </a:cubicBezTo>
                <a:cubicBezTo>
                  <a:pt x="64775" y="8919"/>
                  <a:pt x="64614" y="8881"/>
                  <a:pt x="64444" y="8801"/>
                </a:cubicBezTo>
                <a:cubicBezTo>
                  <a:pt x="64015" y="8634"/>
                  <a:pt x="63777" y="8348"/>
                  <a:pt x="63681" y="7919"/>
                </a:cubicBezTo>
                <a:cubicBezTo>
                  <a:pt x="62703" y="3339"/>
                  <a:pt x="58553" y="0"/>
                  <a:pt x="53879"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95" name="Google Shape;595;p3"/>
          <p:cNvSpPr/>
          <p:nvPr/>
        </p:nvSpPr>
        <p:spPr>
          <a:xfrm>
            <a:off x="1413216" y="6665216"/>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96" name="Google Shape;596;p3"/>
          <p:cNvSpPr/>
          <p:nvPr/>
        </p:nvSpPr>
        <p:spPr>
          <a:xfrm>
            <a:off x="1413216" y="2939149"/>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97" name="Google Shape;597;p3"/>
          <p:cNvSpPr/>
          <p:nvPr/>
        </p:nvSpPr>
        <p:spPr>
          <a:xfrm>
            <a:off x="10164741" y="10076883"/>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98" name="Google Shape;598;p3"/>
          <p:cNvSpPr/>
          <p:nvPr/>
        </p:nvSpPr>
        <p:spPr>
          <a:xfrm>
            <a:off x="10136411" y="2159283"/>
            <a:ext cx="2096700" cy="2096700"/>
          </a:xfrm>
          <a:prstGeom prst="ellipse">
            <a:avLst/>
          </a:prstGeom>
          <a:noFill/>
          <a:ln cap="flat" cmpd="sng" w="28575">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nvGrpSpPr>
          <p:cNvPr id="599" name="Google Shape;599;p3"/>
          <p:cNvGrpSpPr/>
          <p:nvPr/>
        </p:nvGrpSpPr>
        <p:grpSpPr>
          <a:xfrm>
            <a:off x="10491526" y="2486130"/>
            <a:ext cx="1442993" cy="1442993"/>
            <a:chOff x="1799100" y="325175"/>
            <a:chExt cx="4020600" cy="4020600"/>
          </a:xfrm>
        </p:grpSpPr>
        <p:sp>
          <p:nvSpPr>
            <p:cNvPr id="600" name="Google Shape;600;p3"/>
            <p:cNvSpPr/>
            <p:nvPr/>
          </p:nvSpPr>
          <p:spPr>
            <a:xfrm>
              <a:off x="3704150" y="2229625"/>
              <a:ext cx="2115550" cy="2116150"/>
            </a:xfrm>
            <a:custGeom>
              <a:rect b="b" l="l" r="r" t="t"/>
              <a:pathLst>
                <a:path extrusionOk="0" h="84646" w="84622">
                  <a:moveTo>
                    <a:pt x="36109" y="41047"/>
                  </a:moveTo>
                  <a:cubicBezTo>
                    <a:pt x="35466" y="42430"/>
                    <a:pt x="35108" y="43957"/>
                    <a:pt x="35108" y="45555"/>
                  </a:cubicBezTo>
                  <a:lnTo>
                    <a:pt x="35108" y="59483"/>
                  </a:lnTo>
                  <a:cubicBezTo>
                    <a:pt x="35108" y="62250"/>
                    <a:pt x="36205" y="64898"/>
                    <a:pt x="38161" y="66853"/>
                  </a:cubicBezTo>
                  <a:lnTo>
                    <a:pt x="52089" y="80758"/>
                  </a:lnTo>
                  <a:cubicBezTo>
                    <a:pt x="55071" y="83739"/>
                    <a:pt x="59578" y="84646"/>
                    <a:pt x="63442" y="83024"/>
                  </a:cubicBezTo>
                  <a:cubicBezTo>
                    <a:pt x="67353" y="81426"/>
                    <a:pt x="69882" y="77610"/>
                    <a:pt x="69882" y="73412"/>
                  </a:cubicBezTo>
                  <a:lnTo>
                    <a:pt x="69882" y="69906"/>
                  </a:lnTo>
                  <a:lnTo>
                    <a:pt x="73388" y="69906"/>
                  </a:lnTo>
                  <a:cubicBezTo>
                    <a:pt x="77609" y="69906"/>
                    <a:pt x="81401" y="67378"/>
                    <a:pt x="82999" y="63467"/>
                  </a:cubicBezTo>
                  <a:cubicBezTo>
                    <a:pt x="84621" y="59579"/>
                    <a:pt x="83715" y="55095"/>
                    <a:pt x="80733" y="52114"/>
                  </a:cubicBezTo>
                  <a:lnTo>
                    <a:pt x="66829" y="38185"/>
                  </a:lnTo>
                  <a:cubicBezTo>
                    <a:pt x="64849" y="36229"/>
                    <a:pt x="62202" y="35132"/>
                    <a:pt x="59459" y="35132"/>
                  </a:cubicBezTo>
                  <a:lnTo>
                    <a:pt x="45530" y="35132"/>
                  </a:lnTo>
                  <a:cubicBezTo>
                    <a:pt x="43932" y="35132"/>
                    <a:pt x="42406" y="35490"/>
                    <a:pt x="41023" y="36134"/>
                  </a:cubicBezTo>
                  <a:lnTo>
                    <a:pt x="6273" y="1336"/>
                  </a:lnTo>
                  <a:cubicBezTo>
                    <a:pt x="4889" y="0"/>
                    <a:pt x="2719" y="0"/>
                    <a:pt x="1360" y="1336"/>
                  </a:cubicBezTo>
                  <a:cubicBezTo>
                    <a:pt x="0" y="2719"/>
                    <a:pt x="0" y="4890"/>
                    <a:pt x="1360" y="6273"/>
                  </a:cubicBezTo>
                  <a:close/>
                  <a:moveTo>
                    <a:pt x="56979" y="75845"/>
                  </a:moveTo>
                  <a:lnTo>
                    <a:pt x="43050" y="61916"/>
                  </a:lnTo>
                  <a:cubicBezTo>
                    <a:pt x="42406" y="61272"/>
                    <a:pt x="42048" y="60366"/>
                    <a:pt x="42048" y="59483"/>
                  </a:cubicBezTo>
                  <a:lnTo>
                    <a:pt x="42048" y="45555"/>
                  </a:lnTo>
                  <a:cubicBezTo>
                    <a:pt x="42048" y="43647"/>
                    <a:pt x="43599" y="42073"/>
                    <a:pt x="45530" y="42073"/>
                  </a:cubicBezTo>
                  <a:lnTo>
                    <a:pt x="59459" y="42073"/>
                  </a:lnTo>
                  <a:cubicBezTo>
                    <a:pt x="60389" y="42073"/>
                    <a:pt x="61272" y="42430"/>
                    <a:pt x="61892" y="43074"/>
                  </a:cubicBezTo>
                  <a:lnTo>
                    <a:pt x="75820" y="57003"/>
                  </a:lnTo>
                  <a:cubicBezTo>
                    <a:pt x="76798" y="57981"/>
                    <a:pt x="77108" y="59507"/>
                    <a:pt x="76560" y="60795"/>
                  </a:cubicBezTo>
                  <a:cubicBezTo>
                    <a:pt x="76035" y="62107"/>
                    <a:pt x="74747" y="62942"/>
                    <a:pt x="73340" y="62942"/>
                  </a:cubicBezTo>
                  <a:lnTo>
                    <a:pt x="66399" y="62942"/>
                  </a:lnTo>
                  <a:cubicBezTo>
                    <a:pt x="64491" y="62942"/>
                    <a:pt x="62917" y="64492"/>
                    <a:pt x="62917" y="66424"/>
                  </a:cubicBezTo>
                  <a:lnTo>
                    <a:pt x="62917" y="73364"/>
                  </a:lnTo>
                  <a:cubicBezTo>
                    <a:pt x="62917" y="74772"/>
                    <a:pt x="62083" y="76060"/>
                    <a:pt x="60771" y="76584"/>
                  </a:cubicBezTo>
                  <a:cubicBezTo>
                    <a:pt x="59483" y="77133"/>
                    <a:pt x="57980" y="76823"/>
                    <a:pt x="56979" y="75845"/>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1" name="Google Shape;601;p3"/>
            <p:cNvSpPr/>
            <p:nvPr/>
          </p:nvSpPr>
          <p:spPr>
            <a:xfrm>
              <a:off x="3190175" y="1716250"/>
              <a:ext cx="1217575" cy="1217575"/>
            </a:xfrm>
            <a:custGeom>
              <a:rect b="b" l="l" r="r" t="t"/>
              <a:pathLst>
                <a:path extrusionOk="0" h="48703" w="48703">
                  <a:moveTo>
                    <a:pt x="24351" y="41739"/>
                  </a:moveTo>
                  <a:cubicBezTo>
                    <a:pt x="14763" y="41739"/>
                    <a:pt x="6964" y="33963"/>
                    <a:pt x="6964" y="24352"/>
                  </a:cubicBezTo>
                  <a:cubicBezTo>
                    <a:pt x="6964" y="14764"/>
                    <a:pt x="14763" y="6965"/>
                    <a:pt x="24351" y="6965"/>
                  </a:cubicBezTo>
                  <a:cubicBezTo>
                    <a:pt x="33963" y="6965"/>
                    <a:pt x="41738" y="14764"/>
                    <a:pt x="41738" y="24352"/>
                  </a:cubicBezTo>
                  <a:cubicBezTo>
                    <a:pt x="41738" y="26260"/>
                    <a:pt x="43288" y="27834"/>
                    <a:pt x="45220" y="27834"/>
                  </a:cubicBezTo>
                  <a:cubicBezTo>
                    <a:pt x="47152" y="27834"/>
                    <a:pt x="48702" y="26283"/>
                    <a:pt x="48702" y="24352"/>
                  </a:cubicBezTo>
                  <a:cubicBezTo>
                    <a:pt x="48702" y="10900"/>
                    <a:pt x="37803" y="0"/>
                    <a:pt x="24351" y="0"/>
                  </a:cubicBezTo>
                  <a:cubicBezTo>
                    <a:pt x="10900" y="0"/>
                    <a:pt x="0" y="10900"/>
                    <a:pt x="0" y="24352"/>
                  </a:cubicBezTo>
                  <a:cubicBezTo>
                    <a:pt x="0" y="37803"/>
                    <a:pt x="10900" y="48703"/>
                    <a:pt x="24351" y="48703"/>
                  </a:cubicBezTo>
                  <a:cubicBezTo>
                    <a:pt x="26259" y="48703"/>
                    <a:pt x="27833" y="47153"/>
                    <a:pt x="27833" y="45221"/>
                  </a:cubicBezTo>
                  <a:cubicBezTo>
                    <a:pt x="27833" y="43289"/>
                    <a:pt x="26259" y="41739"/>
                    <a:pt x="24351" y="41739"/>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2" name="Google Shape;602;p3"/>
            <p:cNvSpPr/>
            <p:nvPr/>
          </p:nvSpPr>
          <p:spPr>
            <a:xfrm>
              <a:off x="2495525" y="1021000"/>
              <a:ext cx="2608650" cy="2608675"/>
            </a:xfrm>
            <a:custGeom>
              <a:rect b="b" l="l" r="r" t="t"/>
              <a:pathLst>
                <a:path extrusionOk="0" h="104347" w="104346">
                  <a:moveTo>
                    <a:pt x="71528" y="93041"/>
                  </a:moveTo>
                  <a:cubicBezTo>
                    <a:pt x="65637" y="95832"/>
                    <a:pt x="59078" y="97382"/>
                    <a:pt x="52137" y="97382"/>
                  </a:cubicBezTo>
                  <a:cubicBezTo>
                    <a:pt x="27190" y="97382"/>
                    <a:pt x="6917" y="77109"/>
                    <a:pt x="6917" y="52162"/>
                  </a:cubicBezTo>
                  <a:cubicBezTo>
                    <a:pt x="6917" y="27214"/>
                    <a:pt x="27190" y="6941"/>
                    <a:pt x="52137" y="6941"/>
                  </a:cubicBezTo>
                  <a:cubicBezTo>
                    <a:pt x="77085" y="6941"/>
                    <a:pt x="97358" y="27214"/>
                    <a:pt x="97358" y="52162"/>
                  </a:cubicBezTo>
                  <a:cubicBezTo>
                    <a:pt x="97358" y="59078"/>
                    <a:pt x="95807" y="65661"/>
                    <a:pt x="93017" y="71552"/>
                  </a:cubicBezTo>
                  <a:cubicBezTo>
                    <a:pt x="92182" y="73269"/>
                    <a:pt x="92921" y="75368"/>
                    <a:pt x="94662" y="76155"/>
                  </a:cubicBezTo>
                  <a:cubicBezTo>
                    <a:pt x="96380" y="76990"/>
                    <a:pt x="98479" y="76251"/>
                    <a:pt x="99313" y="74533"/>
                  </a:cubicBezTo>
                  <a:cubicBezTo>
                    <a:pt x="102533" y="67760"/>
                    <a:pt x="104346" y="60151"/>
                    <a:pt x="104346" y="52162"/>
                  </a:cubicBezTo>
                  <a:cubicBezTo>
                    <a:pt x="104346" y="23374"/>
                    <a:pt x="80972" y="1"/>
                    <a:pt x="52161" y="1"/>
                  </a:cubicBezTo>
                  <a:cubicBezTo>
                    <a:pt x="23374" y="1"/>
                    <a:pt x="0" y="23374"/>
                    <a:pt x="0" y="52162"/>
                  </a:cubicBezTo>
                  <a:cubicBezTo>
                    <a:pt x="0" y="80973"/>
                    <a:pt x="23374" y="104346"/>
                    <a:pt x="52161" y="104346"/>
                  </a:cubicBezTo>
                  <a:cubicBezTo>
                    <a:pt x="60151" y="104346"/>
                    <a:pt x="67759" y="102510"/>
                    <a:pt x="74533" y="99290"/>
                  </a:cubicBezTo>
                  <a:cubicBezTo>
                    <a:pt x="76250" y="98455"/>
                    <a:pt x="77013" y="96404"/>
                    <a:pt x="76178" y="94639"/>
                  </a:cubicBezTo>
                  <a:cubicBezTo>
                    <a:pt x="75344" y="92946"/>
                    <a:pt x="73245" y="92206"/>
                    <a:pt x="71528" y="9304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3" name="Google Shape;603;p3"/>
            <p:cNvSpPr/>
            <p:nvPr/>
          </p:nvSpPr>
          <p:spPr>
            <a:xfrm>
              <a:off x="1799100" y="325175"/>
              <a:ext cx="3999725" cy="3999725"/>
            </a:xfrm>
            <a:custGeom>
              <a:rect b="b" l="l" r="r" t="t"/>
              <a:pathLst>
                <a:path extrusionOk="0" h="159989" w="159989">
                  <a:moveTo>
                    <a:pt x="106587" y="148040"/>
                  </a:moveTo>
                  <a:cubicBezTo>
                    <a:pt x="98359" y="151284"/>
                    <a:pt x="89391" y="153048"/>
                    <a:pt x="79994" y="153048"/>
                  </a:cubicBezTo>
                  <a:cubicBezTo>
                    <a:pt x="39687" y="153048"/>
                    <a:pt x="6965" y="120302"/>
                    <a:pt x="6965" y="79995"/>
                  </a:cubicBezTo>
                  <a:cubicBezTo>
                    <a:pt x="6965" y="39687"/>
                    <a:pt x="39687" y="6964"/>
                    <a:pt x="79994" y="6964"/>
                  </a:cubicBezTo>
                  <a:cubicBezTo>
                    <a:pt x="120301" y="6964"/>
                    <a:pt x="153048" y="39687"/>
                    <a:pt x="153048" y="79995"/>
                  </a:cubicBezTo>
                  <a:cubicBezTo>
                    <a:pt x="153048" y="89392"/>
                    <a:pt x="151283" y="98359"/>
                    <a:pt x="148039" y="106588"/>
                  </a:cubicBezTo>
                  <a:cubicBezTo>
                    <a:pt x="147348" y="108377"/>
                    <a:pt x="148206" y="110404"/>
                    <a:pt x="149995" y="111096"/>
                  </a:cubicBezTo>
                  <a:cubicBezTo>
                    <a:pt x="151784" y="111787"/>
                    <a:pt x="153811" y="110905"/>
                    <a:pt x="154503" y="109116"/>
                  </a:cubicBezTo>
                  <a:cubicBezTo>
                    <a:pt x="158056" y="100100"/>
                    <a:pt x="159988" y="90274"/>
                    <a:pt x="159988" y="79995"/>
                  </a:cubicBezTo>
                  <a:cubicBezTo>
                    <a:pt x="159988" y="35847"/>
                    <a:pt x="124141" y="0"/>
                    <a:pt x="79994" y="0"/>
                  </a:cubicBezTo>
                  <a:cubicBezTo>
                    <a:pt x="35847" y="0"/>
                    <a:pt x="0" y="35847"/>
                    <a:pt x="0" y="79995"/>
                  </a:cubicBezTo>
                  <a:cubicBezTo>
                    <a:pt x="0" y="124142"/>
                    <a:pt x="35847" y="159989"/>
                    <a:pt x="79994" y="159989"/>
                  </a:cubicBezTo>
                  <a:cubicBezTo>
                    <a:pt x="90274" y="159989"/>
                    <a:pt x="100100" y="158033"/>
                    <a:pt x="109116" y="154503"/>
                  </a:cubicBezTo>
                  <a:cubicBezTo>
                    <a:pt x="110904" y="153812"/>
                    <a:pt x="111787" y="151784"/>
                    <a:pt x="111095" y="149996"/>
                  </a:cubicBezTo>
                  <a:cubicBezTo>
                    <a:pt x="110403" y="148207"/>
                    <a:pt x="108376" y="147348"/>
                    <a:pt x="106587" y="14804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grpSp>
        <p:nvGrpSpPr>
          <p:cNvPr id="604" name="Google Shape;604;p3"/>
          <p:cNvGrpSpPr/>
          <p:nvPr/>
        </p:nvGrpSpPr>
        <p:grpSpPr>
          <a:xfrm>
            <a:off x="10491340" y="10403585"/>
            <a:ext cx="1443344" cy="1443196"/>
            <a:chOff x="1859375" y="383575"/>
            <a:chExt cx="3899875" cy="3899475"/>
          </a:xfrm>
        </p:grpSpPr>
        <p:sp>
          <p:nvSpPr>
            <p:cNvPr id="605" name="Google Shape;605;p3"/>
            <p:cNvSpPr/>
            <p:nvPr/>
          </p:nvSpPr>
          <p:spPr>
            <a:xfrm>
              <a:off x="4283425" y="383575"/>
              <a:ext cx="1475825" cy="1031825"/>
            </a:xfrm>
            <a:custGeom>
              <a:rect b="b" l="l" r="r" t="t"/>
              <a:pathLst>
                <a:path extrusionOk="0" h="41273" w="59033">
                  <a:moveTo>
                    <a:pt x="27083" y="9070"/>
                  </a:moveTo>
                  <a:lnTo>
                    <a:pt x="31340" y="12896"/>
                  </a:lnTo>
                  <a:lnTo>
                    <a:pt x="23581" y="12896"/>
                  </a:lnTo>
                  <a:lnTo>
                    <a:pt x="21642" y="9070"/>
                  </a:lnTo>
                  <a:close/>
                  <a:moveTo>
                    <a:pt x="5658" y="4221"/>
                  </a:moveTo>
                  <a:lnTo>
                    <a:pt x="11512" y="15931"/>
                  </a:lnTo>
                  <a:cubicBezTo>
                    <a:pt x="11872" y="16667"/>
                    <a:pt x="12608" y="17116"/>
                    <a:pt x="13416" y="17116"/>
                  </a:cubicBezTo>
                  <a:lnTo>
                    <a:pt x="42420" y="17116"/>
                  </a:lnTo>
                  <a:cubicBezTo>
                    <a:pt x="45348" y="17116"/>
                    <a:pt x="48167" y="18158"/>
                    <a:pt x="50394" y="20044"/>
                  </a:cubicBezTo>
                  <a:cubicBezTo>
                    <a:pt x="52639" y="21929"/>
                    <a:pt x="54130" y="24533"/>
                    <a:pt x="54651" y="27407"/>
                  </a:cubicBezTo>
                  <a:lnTo>
                    <a:pt x="43983" y="27407"/>
                  </a:lnTo>
                  <a:lnTo>
                    <a:pt x="47054" y="24623"/>
                  </a:lnTo>
                  <a:cubicBezTo>
                    <a:pt x="47683" y="24030"/>
                    <a:pt x="47898" y="23115"/>
                    <a:pt x="47611" y="22306"/>
                  </a:cubicBezTo>
                  <a:cubicBezTo>
                    <a:pt x="47293" y="21494"/>
                    <a:pt x="46523" y="20959"/>
                    <a:pt x="45660" y="20959"/>
                  </a:cubicBezTo>
                  <a:cubicBezTo>
                    <a:pt x="45646" y="20959"/>
                    <a:pt x="45631" y="20959"/>
                    <a:pt x="45617" y="20959"/>
                  </a:cubicBezTo>
                  <a:lnTo>
                    <a:pt x="26311" y="20959"/>
                  </a:lnTo>
                  <a:cubicBezTo>
                    <a:pt x="25503" y="20959"/>
                    <a:pt x="24766" y="21408"/>
                    <a:pt x="24425" y="22127"/>
                  </a:cubicBezTo>
                  <a:lnTo>
                    <a:pt x="21767" y="27407"/>
                  </a:lnTo>
                  <a:lnTo>
                    <a:pt x="16613" y="27407"/>
                  </a:lnTo>
                  <a:cubicBezTo>
                    <a:pt x="13344" y="27389"/>
                    <a:pt x="10184" y="26096"/>
                    <a:pt x="7867" y="23761"/>
                  </a:cubicBezTo>
                  <a:cubicBezTo>
                    <a:pt x="5532" y="21444"/>
                    <a:pt x="4239" y="18301"/>
                    <a:pt x="4221" y="15015"/>
                  </a:cubicBezTo>
                  <a:lnTo>
                    <a:pt x="4221" y="4221"/>
                  </a:lnTo>
                  <a:close/>
                  <a:moveTo>
                    <a:pt x="40193" y="25162"/>
                  </a:moveTo>
                  <a:lnTo>
                    <a:pt x="37069" y="28000"/>
                  </a:lnTo>
                  <a:lnTo>
                    <a:pt x="27083" y="37051"/>
                  </a:lnTo>
                  <a:lnTo>
                    <a:pt x="21642" y="37051"/>
                  </a:lnTo>
                  <a:lnTo>
                    <a:pt x="24892" y="30568"/>
                  </a:lnTo>
                  <a:lnTo>
                    <a:pt x="27586" y="25162"/>
                  </a:lnTo>
                  <a:close/>
                  <a:moveTo>
                    <a:pt x="2120" y="1"/>
                  </a:moveTo>
                  <a:cubicBezTo>
                    <a:pt x="1563" y="1"/>
                    <a:pt x="1024" y="216"/>
                    <a:pt x="629" y="611"/>
                  </a:cubicBezTo>
                  <a:cubicBezTo>
                    <a:pt x="234" y="1007"/>
                    <a:pt x="1" y="1545"/>
                    <a:pt x="19" y="2102"/>
                  </a:cubicBezTo>
                  <a:lnTo>
                    <a:pt x="19" y="15015"/>
                  </a:lnTo>
                  <a:cubicBezTo>
                    <a:pt x="19" y="19415"/>
                    <a:pt x="1779" y="23635"/>
                    <a:pt x="4886" y="26742"/>
                  </a:cubicBezTo>
                  <a:cubicBezTo>
                    <a:pt x="7992" y="29849"/>
                    <a:pt x="12213" y="31609"/>
                    <a:pt x="16613" y="31627"/>
                  </a:cubicBezTo>
                  <a:lnTo>
                    <a:pt x="16613" y="31609"/>
                  </a:lnTo>
                  <a:lnTo>
                    <a:pt x="19702" y="31609"/>
                  </a:lnTo>
                  <a:lnTo>
                    <a:pt x="16361" y="38236"/>
                  </a:lnTo>
                  <a:cubicBezTo>
                    <a:pt x="16038" y="38883"/>
                    <a:pt x="16056" y="39655"/>
                    <a:pt x="16433" y="40284"/>
                  </a:cubicBezTo>
                  <a:cubicBezTo>
                    <a:pt x="16810" y="40894"/>
                    <a:pt x="17493" y="41271"/>
                    <a:pt x="18229" y="41271"/>
                  </a:cubicBezTo>
                  <a:lnTo>
                    <a:pt x="27927" y="41271"/>
                  </a:lnTo>
                  <a:cubicBezTo>
                    <a:pt x="27948" y="41272"/>
                    <a:pt x="27969" y="41273"/>
                    <a:pt x="27990" y="41273"/>
                  </a:cubicBezTo>
                  <a:cubicBezTo>
                    <a:pt x="28472" y="41273"/>
                    <a:pt x="28949" y="41077"/>
                    <a:pt x="29310" y="40733"/>
                  </a:cubicBezTo>
                  <a:lnTo>
                    <a:pt x="39349" y="31609"/>
                  </a:lnTo>
                  <a:lnTo>
                    <a:pt x="56932" y="31609"/>
                  </a:lnTo>
                  <a:cubicBezTo>
                    <a:pt x="56953" y="31610"/>
                    <a:pt x="56974" y="31610"/>
                    <a:pt x="56996" y="31610"/>
                  </a:cubicBezTo>
                  <a:cubicBezTo>
                    <a:pt x="57530" y="31610"/>
                    <a:pt x="58042" y="31396"/>
                    <a:pt x="58422" y="30999"/>
                  </a:cubicBezTo>
                  <a:cubicBezTo>
                    <a:pt x="58817" y="30604"/>
                    <a:pt x="59033" y="30065"/>
                    <a:pt x="59033" y="29508"/>
                  </a:cubicBezTo>
                  <a:cubicBezTo>
                    <a:pt x="59015" y="25108"/>
                    <a:pt x="57273" y="20888"/>
                    <a:pt x="54148" y="17781"/>
                  </a:cubicBezTo>
                  <a:cubicBezTo>
                    <a:pt x="51041" y="14656"/>
                    <a:pt x="46820" y="12914"/>
                    <a:pt x="42420" y="12896"/>
                  </a:cubicBezTo>
                  <a:lnTo>
                    <a:pt x="37607" y="12896"/>
                  </a:lnTo>
                  <a:lnTo>
                    <a:pt x="29310" y="5389"/>
                  </a:lnTo>
                  <a:cubicBezTo>
                    <a:pt x="28949" y="5045"/>
                    <a:pt x="28472" y="4849"/>
                    <a:pt x="27990" y="4849"/>
                  </a:cubicBezTo>
                  <a:cubicBezTo>
                    <a:pt x="27969" y="4849"/>
                    <a:pt x="27948" y="4849"/>
                    <a:pt x="27927" y="4850"/>
                  </a:cubicBezTo>
                  <a:lnTo>
                    <a:pt x="18229" y="4850"/>
                  </a:lnTo>
                  <a:cubicBezTo>
                    <a:pt x="17493" y="4850"/>
                    <a:pt x="16810" y="5227"/>
                    <a:pt x="16433" y="5838"/>
                  </a:cubicBezTo>
                  <a:cubicBezTo>
                    <a:pt x="16056" y="6466"/>
                    <a:pt x="16038" y="7238"/>
                    <a:pt x="16361" y="7885"/>
                  </a:cubicBezTo>
                  <a:lnTo>
                    <a:pt x="18858" y="12896"/>
                  </a:lnTo>
                  <a:lnTo>
                    <a:pt x="14727" y="12896"/>
                  </a:lnTo>
                  <a:lnTo>
                    <a:pt x="8819" y="1186"/>
                  </a:lnTo>
                  <a:cubicBezTo>
                    <a:pt x="8477" y="468"/>
                    <a:pt x="7759" y="1"/>
                    <a:pt x="696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6" name="Google Shape;606;p3"/>
            <p:cNvSpPr/>
            <p:nvPr/>
          </p:nvSpPr>
          <p:spPr>
            <a:xfrm>
              <a:off x="3229225" y="1753875"/>
              <a:ext cx="1160175" cy="1159300"/>
            </a:xfrm>
            <a:custGeom>
              <a:rect b="b" l="l" r="r" t="t"/>
              <a:pathLst>
                <a:path extrusionOk="0" h="46372" w="46407">
                  <a:moveTo>
                    <a:pt x="18534" y="4796"/>
                  </a:moveTo>
                  <a:lnTo>
                    <a:pt x="18534" y="4796"/>
                  </a:lnTo>
                  <a:cubicBezTo>
                    <a:pt x="17313" y="6610"/>
                    <a:pt x="16253" y="8532"/>
                    <a:pt x="15355" y="10525"/>
                  </a:cubicBezTo>
                  <a:lnTo>
                    <a:pt x="9123" y="10525"/>
                  </a:lnTo>
                  <a:cubicBezTo>
                    <a:pt x="11602" y="7705"/>
                    <a:pt x="14888" y="5712"/>
                    <a:pt x="18534" y="4796"/>
                  </a:cubicBezTo>
                  <a:close/>
                  <a:moveTo>
                    <a:pt x="23204" y="5478"/>
                  </a:moveTo>
                  <a:cubicBezTo>
                    <a:pt x="24425" y="7059"/>
                    <a:pt x="25484" y="8747"/>
                    <a:pt x="26400" y="10525"/>
                  </a:cubicBezTo>
                  <a:lnTo>
                    <a:pt x="20025" y="10525"/>
                  </a:lnTo>
                  <a:cubicBezTo>
                    <a:pt x="20941" y="8747"/>
                    <a:pt x="22000" y="7059"/>
                    <a:pt x="23204" y="5478"/>
                  </a:cubicBezTo>
                  <a:close/>
                  <a:moveTo>
                    <a:pt x="27891" y="4796"/>
                  </a:moveTo>
                  <a:lnTo>
                    <a:pt x="27891" y="4796"/>
                  </a:lnTo>
                  <a:cubicBezTo>
                    <a:pt x="31537" y="5712"/>
                    <a:pt x="34805" y="7705"/>
                    <a:pt x="37284" y="10525"/>
                  </a:cubicBezTo>
                  <a:lnTo>
                    <a:pt x="31052" y="10525"/>
                  </a:lnTo>
                  <a:cubicBezTo>
                    <a:pt x="30172" y="8532"/>
                    <a:pt x="29112" y="6610"/>
                    <a:pt x="27891" y="4796"/>
                  </a:cubicBezTo>
                  <a:close/>
                  <a:moveTo>
                    <a:pt x="13811" y="14746"/>
                  </a:moveTo>
                  <a:cubicBezTo>
                    <a:pt x="13236" y="16811"/>
                    <a:pt x="12859" y="18930"/>
                    <a:pt x="12715" y="21067"/>
                  </a:cubicBezTo>
                  <a:lnTo>
                    <a:pt x="4364" y="21067"/>
                  </a:lnTo>
                  <a:cubicBezTo>
                    <a:pt x="4616" y="18876"/>
                    <a:pt x="5244" y="16739"/>
                    <a:pt x="6214" y="14746"/>
                  </a:cubicBezTo>
                  <a:close/>
                  <a:moveTo>
                    <a:pt x="28124" y="14746"/>
                  </a:moveTo>
                  <a:cubicBezTo>
                    <a:pt x="28807" y="16793"/>
                    <a:pt x="29238" y="18930"/>
                    <a:pt x="29417" y="21067"/>
                  </a:cubicBezTo>
                  <a:lnTo>
                    <a:pt x="17008" y="21067"/>
                  </a:lnTo>
                  <a:cubicBezTo>
                    <a:pt x="17187" y="18930"/>
                    <a:pt x="17618" y="16793"/>
                    <a:pt x="18301" y="14746"/>
                  </a:cubicBezTo>
                  <a:close/>
                  <a:moveTo>
                    <a:pt x="40193" y="14746"/>
                  </a:moveTo>
                  <a:cubicBezTo>
                    <a:pt x="41181" y="16739"/>
                    <a:pt x="41809" y="18876"/>
                    <a:pt x="42061" y="21067"/>
                  </a:cubicBezTo>
                  <a:lnTo>
                    <a:pt x="33710" y="21067"/>
                  </a:lnTo>
                  <a:cubicBezTo>
                    <a:pt x="33566" y="18930"/>
                    <a:pt x="33189" y="16811"/>
                    <a:pt x="32596" y="14746"/>
                  </a:cubicBezTo>
                  <a:close/>
                  <a:moveTo>
                    <a:pt x="12715" y="25288"/>
                  </a:moveTo>
                  <a:cubicBezTo>
                    <a:pt x="12859" y="27425"/>
                    <a:pt x="13236" y="29544"/>
                    <a:pt x="13811" y="31609"/>
                  </a:cubicBezTo>
                  <a:lnTo>
                    <a:pt x="6214" y="31609"/>
                  </a:lnTo>
                  <a:cubicBezTo>
                    <a:pt x="5244" y="29634"/>
                    <a:pt x="4616" y="27479"/>
                    <a:pt x="4364" y="25288"/>
                  </a:cubicBezTo>
                  <a:close/>
                  <a:moveTo>
                    <a:pt x="29417" y="25288"/>
                  </a:moveTo>
                  <a:cubicBezTo>
                    <a:pt x="29238" y="27443"/>
                    <a:pt x="28807" y="29562"/>
                    <a:pt x="28124" y="31609"/>
                  </a:cubicBezTo>
                  <a:lnTo>
                    <a:pt x="18301" y="31609"/>
                  </a:lnTo>
                  <a:cubicBezTo>
                    <a:pt x="17618" y="29562"/>
                    <a:pt x="17187" y="27443"/>
                    <a:pt x="17008" y="25288"/>
                  </a:cubicBezTo>
                  <a:close/>
                  <a:moveTo>
                    <a:pt x="42061" y="25288"/>
                  </a:moveTo>
                  <a:cubicBezTo>
                    <a:pt x="41809" y="27497"/>
                    <a:pt x="41181" y="29634"/>
                    <a:pt x="40193" y="31609"/>
                  </a:cubicBezTo>
                  <a:lnTo>
                    <a:pt x="32596" y="31609"/>
                  </a:lnTo>
                  <a:cubicBezTo>
                    <a:pt x="33189" y="29544"/>
                    <a:pt x="33566" y="27425"/>
                    <a:pt x="33710" y="25288"/>
                  </a:cubicBezTo>
                  <a:close/>
                  <a:moveTo>
                    <a:pt x="26400" y="35830"/>
                  </a:moveTo>
                  <a:cubicBezTo>
                    <a:pt x="25484" y="37608"/>
                    <a:pt x="24425" y="39296"/>
                    <a:pt x="23204" y="40894"/>
                  </a:cubicBezTo>
                  <a:cubicBezTo>
                    <a:pt x="22000" y="39296"/>
                    <a:pt x="20941" y="37608"/>
                    <a:pt x="20025" y="35830"/>
                  </a:cubicBezTo>
                  <a:close/>
                  <a:moveTo>
                    <a:pt x="15355" y="35830"/>
                  </a:moveTo>
                  <a:cubicBezTo>
                    <a:pt x="16253" y="37823"/>
                    <a:pt x="17313" y="39745"/>
                    <a:pt x="18534" y="41559"/>
                  </a:cubicBezTo>
                  <a:cubicBezTo>
                    <a:pt x="14888" y="40643"/>
                    <a:pt x="11602" y="38649"/>
                    <a:pt x="9123" y="35830"/>
                  </a:cubicBezTo>
                  <a:close/>
                  <a:moveTo>
                    <a:pt x="37284" y="35830"/>
                  </a:moveTo>
                  <a:cubicBezTo>
                    <a:pt x="34805" y="38649"/>
                    <a:pt x="31537" y="40643"/>
                    <a:pt x="27891" y="41559"/>
                  </a:cubicBezTo>
                  <a:cubicBezTo>
                    <a:pt x="29112" y="39745"/>
                    <a:pt x="30172" y="37823"/>
                    <a:pt x="31052" y="35830"/>
                  </a:cubicBezTo>
                  <a:close/>
                  <a:moveTo>
                    <a:pt x="23096" y="1"/>
                  </a:moveTo>
                  <a:lnTo>
                    <a:pt x="23006" y="19"/>
                  </a:lnTo>
                  <a:cubicBezTo>
                    <a:pt x="22934" y="19"/>
                    <a:pt x="22862" y="19"/>
                    <a:pt x="22791" y="37"/>
                  </a:cubicBezTo>
                  <a:cubicBezTo>
                    <a:pt x="14870" y="162"/>
                    <a:pt x="7579" y="4347"/>
                    <a:pt x="3484" y="11118"/>
                  </a:cubicBezTo>
                  <a:lnTo>
                    <a:pt x="3269" y="11333"/>
                  </a:lnTo>
                  <a:cubicBezTo>
                    <a:pt x="3233" y="11513"/>
                    <a:pt x="3143" y="11674"/>
                    <a:pt x="3017" y="11800"/>
                  </a:cubicBezTo>
                  <a:cubicBezTo>
                    <a:pt x="2981" y="11836"/>
                    <a:pt x="2963" y="11872"/>
                    <a:pt x="2981" y="11926"/>
                  </a:cubicBezTo>
                  <a:cubicBezTo>
                    <a:pt x="1096" y="15230"/>
                    <a:pt x="108" y="18966"/>
                    <a:pt x="72" y="22755"/>
                  </a:cubicBezTo>
                  <a:cubicBezTo>
                    <a:pt x="0" y="23043"/>
                    <a:pt x="0" y="23330"/>
                    <a:pt x="72" y="23599"/>
                  </a:cubicBezTo>
                  <a:cubicBezTo>
                    <a:pt x="108" y="27407"/>
                    <a:pt x="1096" y="31124"/>
                    <a:pt x="2981" y="34429"/>
                  </a:cubicBezTo>
                  <a:lnTo>
                    <a:pt x="2999" y="34483"/>
                  </a:lnTo>
                  <a:cubicBezTo>
                    <a:pt x="3107" y="34734"/>
                    <a:pt x="3251" y="34986"/>
                    <a:pt x="3448" y="35183"/>
                  </a:cubicBezTo>
                  <a:lnTo>
                    <a:pt x="3484" y="35237"/>
                  </a:lnTo>
                  <a:cubicBezTo>
                    <a:pt x="7579" y="42008"/>
                    <a:pt x="14870" y="46210"/>
                    <a:pt x="22791" y="46318"/>
                  </a:cubicBezTo>
                  <a:cubicBezTo>
                    <a:pt x="22934" y="46354"/>
                    <a:pt x="23060" y="46372"/>
                    <a:pt x="23204" y="46372"/>
                  </a:cubicBezTo>
                  <a:cubicBezTo>
                    <a:pt x="23347" y="46372"/>
                    <a:pt x="23491" y="46354"/>
                    <a:pt x="23635" y="46318"/>
                  </a:cubicBezTo>
                  <a:cubicBezTo>
                    <a:pt x="31555" y="46210"/>
                    <a:pt x="38846" y="42008"/>
                    <a:pt x="42941" y="35237"/>
                  </a:cubicBezTo>
                  <a:lnTo>
                    <a:pt x="42977" y="35183"/>
                  </a:lnTo>
                  <a:cubicBezTo>
                    <a:pt x="43174" y="34986"/>
                    <a:pt x="43318" y="34734"/>
                    <a:pt x="43426" y="34483"/>
                  </a:cubicBezTo>
                  <a:lnTo>
                    <a:pt x="43444" y="34429"/>
                  </a:lnTo>
                  <a:cubicBezTo>
                    <a:pt x="45311" y="31124"/>
                    <a:pt x="46317" y="27407"/>
                    <a:pt x="46353" y="23599"/>
                  </a:cubicBezTo>
                  <a:cubicBezTo>
                    <a:pt x="46407" y="23330"/>
                    <a:pt x="46407" y="23043"/>
                    <a:pt x="46353" y="22755"/>
                  </a:cubicBezTo>
                  <a:cubicBezTo>
                    <a:pt x="46317" y="18966"/>
                    <a:pt x="45311" y="15230"/>
                    <a:pt x="43444" y="11926"/>
                  </a:cubicBezTo>
                  <a:cubicBezTo>
                    <a:pt x="43444" y="11872"/>
                    <a:pt x="43444" y="11836"/>
                    <a:pt x="43408" y="11800"/>
                  </a:cubicBezTo>
                  <a:cubicBezTo>
                    <a:pt x="43282" y="11674"/>
                    <a:pt x="43192" y="11513"/>
                    <a:pt x="43156" y="11333"/>
                  </a:cubicBezTo>
                  <a:lnTo>
                    <a:pt x="42941" y="11118"/>
                  </a:lnTo>
                  <a:cubicBezTo>
                    <a:pt x="38846" y="4347"/>
                    <a:pt x="31555" y="162"/>
                    <a:pt x="23635" y="37"/>
                  </a:cubicBezTo>
                  <a:cubicBezTo>
                    <a:pt x="23563" y="19"/>
                    <a:pt x="23491" y="19"/>
                    <a:pt x="23401" y="19"/>
                  </a:cubicBezTo>
                  <a:lnTo>
                    <a:pt x="23329" y="1"/>
                  </a:ln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7" name="Google Shape;607;p3"/>
            <p:cNvSpPr/>
            <p:nvPr/>
          </p:nvSpPr>
          <p:spPr>
            <a:xfrm>
              <a:off x="1859375" y="3229250"/>
              <a:ext cx="1265250" cy="1047500"/>
            </a:xfrm>
            <a:custGeom>
              <a:rect b="b" l="l" r="r" t="t"/>
              <a:pathLst>
                <a:path extrusionOk="0" h="41900" w="50610">
                  <a:moveTo>
                    <a:pt x="26113" y="4221"/>
                  </a:moveTo>
                  <a:lnTo>
                    <a:pt x="26113" y="29005"/>
                  </a:lnTo>
                  <a:lnTo>
                    <a:pt x="4221" y="29005"/>
                  </a:lnTo>
                  <a:lnTo>
                    <a:pt x="4221" y="4221"/>
                  </a:lnTo>
                  <a:close/>
                  <a:moveTo>
                    <a:pt x="37912" y="12895"/>
                  </a:moveTo>
                  <a:cubicBezTo>
                    <a:pt x="38290" y="14996"/>
                    <a:pt x="39313" y="16936"/>
                    <a:pt x="40858" y="18427"/>
                  </a:cubicBezTo>
                  <a:cubicBezTo>
                    <a:pt x="42366" y="19953"/>
                    <a:pt x="44288" y="20995"/>
                    <a:pt x="46389" y="21408"/>
                  </a:cubicBezTo>
                  <a:lnTo>
                    <a:pt x="46389" y="29005"/>
                  </a:lnTo>
                  <a:lnTo>
                    <a:pt x="30316" y="29005"/>
                  </a:lnTo>
                  <a:lnTo>
                    <a:pt x="30316" y="12895"/>
                  </a:lnTo>
                  <a:close/>
                  <a:moveTo>
                    <a:pt x="14422" y="33225"/>
                  </a:moveTo>
                  <a:cubicBezTo>
                    <a:pt x="14476" y="33459"/>
                    <a:pt x="14511" y="33728"/>
                    <a:pt x="14511" y="33980"/>
                  </a:cubicBezTo>
                  <a:cubicBezTo>
                    <a:pt x="14511" y="34949"/>
                    <a:pt x="14134" y="35901"/>
                    <a:pt x="13434" y="36602"/>
                  </a:cubicBezTo>
                  <a:cubicBezTo>
                    <a:pt x="12751" y="37302"/>
                    <a:pt x="11800" y="37679"/>
                    <a:pt x="10830" y="37679"/>
                  </a:cubicBezTo>
                  <a:cubicBezTo>
                    <a:pt x="9842" y="37679"/>
                    <a:pt x="8908" y="37302"/>
                    <a:pt x="8208" y="36602"/>
                  </a:cubicBezTo>
                  <a:cubicBezTo>
                    <a:pt x="7525" y="35901"/>
                    <a:pt x="7130" y="34949"/>
                    <a:pt x="7130" y="33980"/>
                  </a:cubicBezTo>
                  <a:cubicBezTo>
                    <a:pt x="7130" y="33728"/>
                    <a:pt x="7148" y="33459"/>
                    <a:pt x="7220" y="33225"/>
                  </a:cubicBezTo>
                  <a:close/>
                  <a:moveTo>
                    <a:pt x="43390" y="33225"/>
                  </a:moveTo>
                  <a:cubicBezTo>
                    <a:pt x="43462" y="33459"/>
                    <a:pt x="43498" y="33728"/>
                    <a:pt x="43480" y="33980"/>
                  </a:cubicBezTo>
                  <a:cubicBezTo>
                    <a:pt x="43480" y="34949"/>
                    <a:pt x="43085" y="35901"/>
                    <a:pt x="42402" y="36602"/>
                  </a:cubicBezTo>
                  <a:cubicBezTo>
                    <a:pt x="41702" y="37302"/>
                    <a:pt x="40768" y="37679"/>
                    <a:pt x="39780" y="37679"/>
                  </a:cubicBezTo>
                  <a:cubicBezTo>
                    <a:pt x="38810" y="37679"/>
                    <a:pt x="37859" y="37302"/>
                    <a:pt x="37176" y="36602"/>
                  </a:cubicBezTo>
                  <a:cubicBezTo>
                    <a:pt x="36476" y="35901"/>
                    <a:pt x="36099" y="34949"/>
                    <a:pt x="36099" y="33980"/>
                  </a:cubicBezTo>
                  <a:cubicBezTo>
                    <a:pt x="36099" y="33728"/>
                    <a:pt x="36134" y="33459"/>
                    <a:pt x="36188" y="33225"/>
                  </a:cubicBezTo>
                  <a:close/>
                  <a:moveTo>
                    <a:pt x="2120" y="0"/>
                  </a:moveTo>
                  <a:cubicBezTo>
                    <a:pt x="1563" y="0"/>
                    <a:pt x="1024" y="216"/>
                    <a:pt x="629" y="611"/>
                  </a:cubicBezTo>
                  <a:cubicBezTo>
                    <a:pt x="234" y="1006"/>
                    <a:pt x="0" y="1545"/>
                    <a:pt x="18" y="2102"/>
                  </a:cubicBezTo>
                  <a:lnTo>
                    <a:pt x="18" y="31106"/>
                  </a:lnTo>
                  <a:cubicBezTo>
                    <a:pt x="18" y="32273"/>
                    <a:pt x="952" y="33207"/>
                    <a:pt x="2120" y="33225"/>
                  </a:cubicBezTo>
                  <a:lnTo>
                    <a:pt x="2964" y="33225"/>
                  </a:lnTo>
                  <a:cubicBezTo>
                    <a:pt x="2928" y="33477"/>
                    <a:pt x="2910" y="33728"/>
                    <a:pt x="2928" y="33980"/>
                  </a:cubicBezTo>
                  <a:cubicBezTo>
                    <a:pt x="2910" y="36081"/>
                    <a:pt x="3754" y="38092"/>
                    <a:pt x="5227" y="39583"/>
                  </a:cubicBezTo>
                  <a:cubicBezTo>
                    <a:pt x="6717" y="41073"/>
                    <a:pt x="8729" y="41900"/>
                    <a:pt x="10830" y="41900"/>
                  </a:cubicBezTo>
                  <a:cubicBezTo>
                    <a:pt x="12931" y="41900"/>
                    <a:pt x="14942" y="41073"/>
                    <a:pt x="16415" y="39583"/>
                  </a:cubicBezTo>
                  <a:cubicBezTo>
                    <a:pt x="17906" y="38092"/>
                    <a:pt x="18732" y="36081"/>
                    <a:pt x="18732" y="33980"/>
                  </a:cubicBezTo>
                  <a:cubicBezTo>
                    <a:pt x="18732" y="33728"/>
                    <a:pt x="18732" y="33477"/>
                    <a:pt x="18696" y="33225"/>
                  </a:cubicBezTo>
                  <a:lnTo>
                    <a:pt x="31932" y="33225"/>
                  </a:lnTo>
                  <a:cubicBezTo>
                    <a:pt x="31896" y="33477"/>
                    <a:pt x="31878" y="33728"/>
                    <a:pt x="31878" y="33980"/>
                  </a:cubicBezTo>
                  <a:cubicBezTo>
                    <a:pt x="31878" y="36081"/>
                    <a:pt x="32704" y="38092"/>
                    <a:pt x="34195" y="39583"/>
                  </a:cubicBezTo>
                  <a:cubicBezTo>
                    <a:pt x="35668" y="41073"/>
                    <a:pt x="37697" y="41900"/>
                    <a:pt x="39780" y="41900"/>
                  </a:cubicBezTo>
                  <a:cubicBezTo>
                    <a:pt x="41881" y="41900"/>
                    <a:pt x="43893" y="41073"/>
                    <a:pt x="45383" y="39583"/>
                  </a:cubicBezTo>
                  <a:cubicBezTo>
                    <a:pt x="46874" y="38092"/>
                    <a:pt x="47700" y="36081"/>
                    <a:pt x="47700" y="33980"/>
                  </a:cubicBezTo>
                  <a:cubicBezTo>
                    <a:pt x="47700" y="33728"/>
                    <a:pt x="47682" y="33477"/>
                    <a:pt x="47646" y="33225"/>
                  </a:cubicBezTo>
                  <a:lnTo>
                    <a:pt x="48490" y="33225"/>
                  </a:lnTo>
                  <a:cubicBezTo>
                    <a:pt x="49658" y="33207"/>
                    <a:pt x="50592" y="32273"/>
                    <a:pt x="50610" y="31106"/>
                  </a:cubicBezTo>
                  <a:lnTo>
                    <a:pt x="50610" y="19468"/>
                  </a:lnTo>
                  <a:cubicBezTo>
                    <a:pt x="50592" y="18319"/>
                    <a:pt x="49658" y="17367"/>
                    <a:pt x="48490" y="17367"/>
                  </a:cubicBezTo>
                  <a:cubicBezTo>
                    <a:pt x="46748" y="17367"/>
                    <a:pt x="45078" y="16685"/>
                    <a:pt x="43839" y="15445"/>
                  </a:cubicBezTo>
                  <a:cubicBezTo>
                    <a:pt x="42600" y="14206"/>
                    <a:pt x="41917" y="12536"/>
                    <a:pt x="41917" y="10794"/>
                  </a:cubicBezTo>
                  <a:cubicBezTo>
                    <a:pt x="41899" y="9627"/>
                    <a:pt x="40966" y="8693"/>
                    <a:pt x="39816" y="8675"/>
                  </a:cubicBezTo>
                  <a:lnTo>
                    <a:pt x="30334" y="8675"/>
                  </a:lnTo>
                  <a:lnTo>
                    <a:pt x="30334" y="2102"/>
                  </a:lnTo>
                  <a:cubicBezTo>
                    <a:pt x="30316" y="934"/>
                    <a:pt x="29382" y="0"/>
                    <a:pt x="28214"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8" name="Google Shape;608;p3"/>
            <p:cNvSpPr/>
            <p:nvPr/>
          </p:nvSpPr>
          <p:spPr>
            <a:xfrm>
              <a:off x="4002825" y="2894300"/>
              <a:ext cx="1756425" cy="1388750"/>
            </a:xfrm>
            <a:custGeom>
              <a:rect b="b" l="l" r="r" t="t"/>
              <a:pathLst>
                <a:path extrusionOk="0" h="55550" w="70257">
                  <a:moveTo>
                    <a:pt x="55853" y="7364"/>
                  </a:moveTo>
                  <a:lnTo>
                    <a:pt x="62642" y="10166"/>
                  </a:lnTo>
                  <a:lnTo>
                    <a:pt x="55853" y="12967"/>
                  </a:lnTo>
                  <a:lnTo>
                    <a:pt x="55853" y="7364"/>
                  </a:lnTo>
                  <a:close/>
                  <a:moveTo>
                    <a:pt x="39026" y="18966"/>
                  </a:moveTo>
                  <a:lnTo>
                    <a:pt x="39026" y="27389"/>
                  </a:lnTo>
                  <a:lnTo>
                    <a:pt x="17941" y="27389"/>
                  </a:lnTo>
                  <a:lnTo>
                    <a:pt x="17941" y="18966"/>
                  </a:lnTo>
                  <a:close/>
                  <a:moveTo>
                    <a:pt x="61762" y="31609"/>
                  </a:moveTo>
                  <a:lnTo>
                    <a:pt x="59302" y="45043"/>
                  </a:lnTo>
                  <a:cubicBezTo>
                    <a:pt x="59212" y="45043"/>
                    <a:pt x="59122" y="45007"/>
                    <a:pt x="59032" y="45007"/>
                  </a:cubicBezTo>
                  <a:lnTo>
                    <a:pt x="59014" y="45007"/>
                  </a:lnTo>
                  <a:cubicBezTo>
                    <a:pt x="56590" y="45025"/>
                    <a:pt x="54291" y="46084"/>
                    <a:pt x="52693" y="47934"/>
                  </a:cubicBezTo>
                  <a:cubicBezTo>
                    <a:pt x="51112" y="46084"/>
                    <a:pt x="48813" y="45007"/>
                    <a:pt x="46371" y="45007"/>
                  </a:cubicBezTo>
                  <a:cubicBezTo>
                    <a:pt x="43946" y="45007"/>
                    <a:pt x="41630" y="46084"/>
                    <a:pt x="40049" y="47934"/>
                  </a:cubicBezTo>
                  <a:cubicBezTo>
                    <a:pt x="38469" y="46084"/>
                    <a:pt x="36170" y="45007"/>
                    <a:pt x="33728" y="45007"/>
                  </a:cubicBezTo>
                  <a:cubicBezTo>
                    <a:pt x="31303" y="45007"/>
                    <a:pt x="29004" y="46066"/>
                    <a:pt x="27406" y="47916"/>
                  </a:cubicBezTo>
                  <a:cubicBezTo>
                    <a:pt x="25825" y="46066"/>
                    <a:pt x="23509" y="45007"/>
                    <a:pt x="21084" y="45007"/>
                  </a:cubicBezTo>
                  <a:cubicBezTo>
                    <a:pt x="19432" y="45025"/>
                    <a:pt x="17816" y="45528"/>
                    <a:pt x="16469" y="46462"/>
                  </a:cubicBezTo>
                  <a:lnTo>
                    <a:pt x="7004" y="31609"/>
                  </a:lnTo>
                  <a:close/>
                  <a:moveTo>
                    <a:pt x="53752" y="1"/>
                  </a:moveTo>
                  <a:cubicBezTo>
                    <a:pt x="52603" y="1"/>
                    <a:pt x="51651" y="935"/>
                    <a:pt x="51651" y="2102"/>
                  </a:cubicBezTo>
                  <a:lnTo>
                    <a:pt x="51651" y="27389"/>
                  </a:lnTo>
                  <a:lnTo>
                    <a:pt x="43228" y="27389"/>
                  </a:lnTo>
                  <a:lnTo>
                    <a:pt x="43228" y="16847"/>
                  </a:lnTo>
                  <a:cubicBezTo>
                    <a:pt x="43228" y="15697"/>
                    <a:pt x="42294" y="14745"/>
                    <a:pt x="41127" y="14745"/>
                  </a:cubicBezTo>
                  <a:lnTo>
                    <a:pt x="15822" y="14745"/>
                  </a:lnTo>
                  <a:cubicBezTo>
                    <a:pt x="15265" y="14745"/>
                    <a:pt x="14727" y="14961"/>
                    <a:pt x="14332" y="15356"/>
                  </a:cubicBezTo>
                  <a:cubicBezTo>
                    <a:pt x="13936" y="15751"/>
                    <a:pt x="13721" y="16290"/>
                    <a:pt x="13721" y="16847"/>
                  </a:cubicBezTo>
                  <a:lnTo>
                    <a:pt x="13721" y="27389"/>
                  </a:lnTo>
                  <a:lnTo>
                    <a:pt x="3161" y="27389"/>
                  </a:lnTo>
                  <a:cubicBezTo>
                    <a:pt x="2389" y="27389"/>
                    <a:pt x="1688" y="27802"/>
                    <a:pt x="1311" y="28484"/>
                  </a:cubicBezTo>
                  <a:cubicBezTo>
                    <a:pt x="952" y="29149"/>
                    <a:pt x="970" y="29975"/>
                    <a:pt x="1383" y="30621"/>
                  </a:cubicBezTo>
                  <a:lnTo>
                    <a:pt x="10794" y="45384"/>
                  </a:lnTo>
                  <a:cubicBezTo>
                    <a:pt x="10021" y="45151"/>
                    <a:pt x="9231" y="45025"/>
                    <a:pt x="8441" y="45007"/>
                  </a:cubicBezTo>
                  <a:cubicBezTo>
                    <a:pt x="6196" y="45007"/>
                    <a:pt x="4059" y="45905"/>
                    <a:pt x="2478" y="47485"/>
                  </a:cubicBezTo>
                  <a:cubicBezTo>
                    <a:pt x="898" y="49066"/>
                    <a:pt x="0" y="51203"/>
                    <a:pt x="0" y="53448"/>
                  </a:cubicBezTo>
                  <a:cubicBezTo>
                    <a:pt x="0" y="54615"/>
                    <a:pt x="952" y="55549"/>
                    <a:pt x="2119" y="55549"/>
                  </a:cubicBezTo>
                  <a:cubicBezTo>
                    <a:pt x="3269" y="55549"/>
                    <a:pt x="4220" y="54615"/>
                    <a:pt x="4220" y="53448"/>
                  </a:cubicBezTo>
                  <a:cubicBezTo>
                    <a:pt x="4220" y="52316"/>
                    <a:pt x="4651" y="51257"/>
                    <a:pt x="5460" y="50449"/>
                  </a:cubicBezTo>
                  <a:cubicBezTo>
                    <a:pt x="6250" y="49658"/>
                    <a:pt x="7309" y="49209"/>
                    <a:pt x="8441" y="49209"/>
                  </a:cubicBezTo>
                  <a:cubicBezTo>
                    <a:pt x="9554" y="49209"/>
                    <a:pt x="10632" y="49658"/>
                    <a:pt x="11422" y="50449"/>
                  </a:cubicBezTo>
                  <a:cubicBezTo>
                    <a:pt x="12212" y="51257"/>
                    <a:pt x="12661" y="52316"/>
                    <a:pt x="12643" y="53448"/>
                  </a:cubicBezTo>
                  <a:cubicBezTo>
                    <a:pt x="12661" y="54597"/>
                    <a:pt x="13595" y="55549"/>
                    <a:pt x="14763" y="55549"/>
                  </a:cubicBezTo>
                  <a:cubicBezTo>
                    <a:pt x="15912" y="55549"/>
                    <a:pt x="16864" y="54597"/>
                    <a:pt x="16864" y="53448"/>
                  </a:cubicBezTo>
                  <a:cubicBezTo>
                    <a:pt x="16864" y="52550"/>
                    <a:pt x="17151" y="51670"/>
                    <a:pt x="17708" y="50969"/>
                  </a:cubicBezTo>
                  <a:lnTo>
                    <a:pt x="17708" y="50951"/>
                  </a:lnTo>
                  <a:lnTo>
                    <a:pt x="17726" y="50933"/>
                  </a:lnTo>
                  <a:cubicBezTo>
                    <a:pt x="18515" y="49848"/>
                    <a:pt x="19769" y="49228"/>
                    <a:pt x="21070" y="49228"/>
                  </a:cubicBezTo>
                  <a:cubicBezTo>
                    <a:pt x="21427" y="49228"/>
                    <a:pt x="21788" y="49274"/>
                    <a:pt x="22144" y="49371"/>
                  </a:cubicBezTo>
                  <a:cubicBezTo>
                    <a:pt x="23814" y="49802"/>
                    <a:pt x="25035" y="51203"/>
                    <a:pt x="25233" y="52909"/>
                  </a:cubicBezTo>
                  <a:cubicBezTo>
                    <a:pt x="25233" y="52963"/>
                    <a:pt x="25269" y="53017"/>
                    <a:pt x="25269" y="53071"/>
                  </a:cubicBezTo>
                  <a:cubicBezTo>
                    <a:pt x="25287" y="53125"/>
                    <a:pt x="25269" y="53178"/>
                    <a:pt x="25287" y="53232"/>
                  </a:cubicBezTo>
                  <a:lnTo>
                    <a:pt x="25323" y="53232"/>
                  </a:lnTo>
                  <a:cubicBezTo>
                    <a:pt x="25323" y="53304"/>
                    <a:pt x="25305" y="53376"/>
                    <a:pt x="25305" y="53448"/>
                  </a:cubicBezTo>
                  <a:cubicBezTo>
                    <a:pt x="25305" y="54597"/>
                    <a:pt x="26239" y="55549"/>
                    <a:pt x="27406" y="55549"/>
                  </a:cubicBezTo>
                  <a:cubicBezTo>
                    <a:pt x="28573" y="55549"/>
                    <a:pt x="29507" y="54597"/>
                    <a:pt x="29507" y="53448"/>
                  </a:cubicBezTo>
                  <a:cubicBezTo>
                    <a:pt x="29507" y="52316"/>
                    <a:pt x="29956" y="51257"/>
                    <a:pt x="30746" y="50449"/>
                  </a:cubicBezTo>
                  <a:cubicBezTo>
                    <a:pt x="31537" y="49658"/>
                    <a:pt x="32614" y="49209"/>
                    <a:pt x="33728" y="49209"/>
                  </a:cubicBezTo>
                  <a:cubicBezTo>
                    <a:pt x="34859" y="49209"/>
                    <a:pt x="35919" y="49658"/>
                    <a:pt x="36709" y="50449"/>
                  </a:cubicBezTo>
                  <a:cubicBezTo>
                    <a:pt x="37499" y="51257"/>
                    <a:pt x="37948" y="52316"/>
                    <a:pt x="37948" y="53448"/>
                  </a:cubicBezTo>
                  <a:cubicBezTo>
                    <a:pt x="37948" y="54615"/>
                    <a:pt x="38882" y="55549"/>
                    <a:pt x="40049" y="55549"/>
                  </a:cubicBezTo>
                  <a:cubicBezTo>
                    <a:pt x="41217" y="55549"/>
                    <a:pt x="42168" y="54615"/>
                    <a:pt x="42168" y="53448"/>
                  </a:cubicBezTo>
                  <a:cubicBezTo>
                    <a:pt x="42150" y="52316"/>
                    <a:pt x="42599" y="51257"/>
                    <a:pt x="43390" y="50449"/>
                  </a:cubicBezTo>
                  <a:cubicBezTo>
                    <a:pt x="44180" y="49658"/>
                    <a:pt x="45257" y="49209"/>
                    <a:pt x="46371" y="49209"/>
                  </a:cubicBezTo>
                  <a:cubicBezTo>
                    <a:pt x="47502" y="49209"/>
                    <a:pt x="48580" y="49658"/>
                    <a:pt x="49370" y="50449"/>
                  </a:cubicBezTo>
                  <a:cubicBezTo>
                    <a:pt x="50160" y="51257"/>
                    <a:pt x="50591" y="52316"/>
                    <a:pt x="50591" y="53448"/>
                  </a:cubicBezTo>
                  <a:cubicBezTo>
                    <a:pt x="50591" y="54597"/>
                    <a:pt x="51543" y="55549"/>
                    <a:pt x="52711" y="55549"/>
                  </a:cubicBezTo>
                  <a:cubicBezTo>
                    <a:pt x="53860" y="55549"/>
                    <a:pt x="54812" y="54597"/>
                    <a:pt x="54812" y="53448"/>
                  </a:cubicBezTo>
                  <a:cubicBezTo>
                    <a:pt x="54812" y="51113"/>
                    <a:pt x="56698" y="49227"/>
                    <a:pt x="59032" y="49227"/>
                  </a:cubicBezTo>
                  <a:cubicBezTo>
                    <a:pt x="59535" y="49227"/>
                    <a:pt x="60056" y="49335"/>
                    <a:pt x="60541" y="49533"/>
                  </a:cubicBezTo>
                  <a:cubicBezTo>
                    <a:pt x="60577" y="49551"/>
                    <a:pt x="60595" y="49569"/>
                    <a:pt x="60631" y="49569"/>
                  </a:cubicBezTo>
                  <a:lnTo>
                    <a:pt x="60684" y="49569"/>
                  </a:lnTo>
                  <a:cubicBezTo>
                    <a:pt x="62229" y="50233"/>
                    <a:pt x="63235" y="51760"/>
                    <a:pt x="63235" y="53448"/>
                  </a:cubicBezTo>
                  <a:cubicBezTo>
                    <a:pt x="63235" y="54615"/>
                    <a:pt x="64187" y="55549"/>
                    <a:pt x="65354" y="55549"/>
                  </a:cubicBezTo>
                  <a:cubicBezTo>
                    <a:pt x="66521" y="55549"/>
                    <a:pt x="67455" y="54615"/>
                    <a:pt x="67455" y="53448"/>
                  </a:cubicBezTo>
                  <a:cubicBezTo>
                    <a:pt x="67455" y="50502"/>
                    <a:pt x="65893" y="47773"/>
                    <a:pt x="63378" y="46264"/>
                  </a:cubicBezTo>
                  <a:lnTo>
                    <a:pt x="66360" y="29867"/>
                  </a:lnTo>
                  <a:cubicBezTo>
                    <a:pt x="66485" y="29257"/>
                    <a:pt x="66306" y="28628"/>
                    <a:pt x="65911" y="28143"/>
                  </a:cubicBezTo>
                  <a:cubicBezTo>
                    <a:pt x="65516" y="27676"/>
                    <a:pt x="64923" y="27389"/>
                    <a:pt x="64294" y="27389"/>
                  </a:cubicBezTo>
                  <a:lnTo>
                    <a:pt x="55871" y="27389"/>
                  </a:lnTo>
                  <a:lnTo>
                    <a:pt x="55871" y="17529"/>
                  </a:lnTo>
                  <a:lnTo>
                    <a:pt x="68964" y="12105"/>
                  </a:lnTo>
                  <a:cubicBezTo>
                    <a:pt x="69736" y="11782"/>
                    <a:pt x="70257" y="11010"/>
                    <a:pt x="70257" y="10166"/>
                  </a:cubicBezTo>
                  <a:cubicBezTo>
                    <a:pt x="70257" y="9304"/>
                    <a:pt x="69736" y="8549"/>
                    <a:pt x="68964" y="8226"/>
                  </a:cubicBezTo>
                  <a:lnTo>
                    <a:pt x="68946" y="8208"/>
                  </a:lnTo>
                  <a:lnTo>
                    <a:pt x="55871" y="2802"/>
                  </a:lnTo>
                  <a:lnTo>
                    <a:pt x="55871" y="2102"/>
                  </a:lnTo>
                  <a:cubicBezTo>
                    <a:pt x="55853" y="935"/>
                    <a:pt x="54920" y="1"/>
                    <a:pt x="53752"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09" name="Google Shape;609;p3"/>
            <p:cNvSpPr/>
            <p:nvPr/>
          </p:nvSpPr>
          <p:spPr>
            <a:xfrm>
              <a:off x="1859375" y="383575"/>
              <a:ext cx="1581325" cy="948750"/>
            </a:xfrm>
            <a:custGeom>
              <a:rect b="b" l="l" r="r" t="t"/>
              <a:pathLst>
                <a:path extrusionOk="0" h="37950" w="63253">
                  <a:moveTo>
                    <a:pt x="33746" y="4311"/>
                  </a:moveTo>
                  <a:cubicBezTo>
                    <a:pt x="42115" y="4958"/>
                    <a:pt x="49712" y="9430"/>
                    <a:pt x="54363" y="16416"/>
                  </a:cubicBezTo>
                  <a:lnTo>
                    <a:pt x="33746" y="12968"/>
                  </a:lnTo>
                  <a:lnTo>
                    <a:pt x="33746" y="4311"/>
                  </a:lnTo>
                  <a:close/>
                  <a:moveTo>
                    <a:pt x="29525" y="4221"/>
                  </a:moveTo>
                  <a:lnTo>
                    <a:pt x="29525" y="14763"/>
                  </a:lnTo>
                  <a:cubicBezTo>
                    <a:pt x="29525" y="15787"/>
                    <a:pt x="30262" y="16667"/>
                    <a:pt x="31285" y="16829"/>
                  </a:cubicBezTo>
                  <a:lnTo>
                    <a:pt x="56572" y="21049"/>
                  </a:lnTo>
                  <a:cubicBezTo>
                    <a:pt x="56680" y="21067"/>
                    <a:pt x="56788" y="21085"/>
                    <a:pt x="56877" y="21085"/>
                  </a:cubicBezTo>
                  <a:lnTo>
                    <a:pt x="56931" y="21085"/>
                  </a:lnTo>
                  <a:cubicBezTo>
                    <a:pt x="58045" y="23761"/>
                    <a:pt x="58727" y="26617"/>
                    <a:pt x="58943" y="29508"/>
                  </a:cubicBezTo>
                  <a:lnTo>
                    <a:pt x="50215" y="29508"/>
                  </a:lnTo>
                  <a:cubicBezTo>
                    <a:pt x="49784" y="28287"/>
                    <a:pt x="48993" y="27209"/>
                    <a:pt x="47916" y="26455"/>
                  </a:cubicBezTo>
                  <a:cubicBezTo>
                    <a:pt x="46856" y="25701"/>
                    <a:pt x="45581" y="25306"/>
                    <a:pt x="44270" y="25306"/>
                  </a:cubicBezTo>
                  <a:cubicBezTo>
                    <a:pt x="44247" y="25305"/>
                    <a:pt x="44224" y="25305"/>
                    <a:pt x="44201" y="25305"/>
                  </a:cubicBezTo>
                  <a:cubicBezTo>
                    <a:pt x="42664" y="25305"/>
                    <a:pt x="41200" y="25896"/>
                    <a:pt x="40068" y="26940"/>
                  </a:cubicBezTo>
                  <a:cubicBezTo>
                    <a:pt x="38918" y="25880"/>
                    <a:pt x="37410" y="25306"/>
                    <a:pt x="35847" y="25306"/>
                  </a:cubicBezTo>
                  <a:cubicBezTo>
                    <a:pt x="34285" y="25306"/>
                    <a:pt x="32776" y="25880"/>
                    <a:pt x="31627" y="26940"/>
                  </a:cubicBezTo>
                  <a:cubicBezTo>
                    <a:pt x="30477" y="25880"/>
                    <a:pt x="28969" y="25306"/>
                    <a:pt x="27424" y="25306"/>
                  </a:cubicBezTo>
                  <a:cubicBezTo>
                    <a:pt x="25862" y="25306"/>
                    <a:pt x="24353" y="25880"/>
                    <a:pt x="23204" y="26940"/>
                  </a:cubicBezTo>
                  <a:cubicBezTo>
                    <a:pt x="22071" y="25896"/>
                    <a:pt x="20590" y="25305"/>
                    <a:pt x="19052" y="25305"/>
                  </a:cubicBezTo>
                  <a:cubicBezTo>
                    <a:pt x="19029" y="25305"/>
                    <a:pt x="19006" y="25305"/>
                    <a:pt x="18983" y="25306"/>
                  </a:cubicBezTo>
                  <a:cubicBezTo>
                    <a:pt x="17672" y="25306"/>
                    <a:pt x="16415" y="25701"/>
                    <a:pt x="15338" y="26455"/>
                  </a:cubicBezTo>
                  <a:cubicBezTo>
                    <a:pt x="14278" y="27209"/>
                    <a:pt x="13470" y="28287"/>
                    <a:pt x="13039" y="29508"/>
                  </a:cubicBezTo>
                  <a:lnTo>
                    <a:pt x="4221" y="29508"/>
                  </a:lnTo>
                  <a:lnTo>
                    <a:pt x="4221" y="4221"/>
                  </a:lnTo>
                  <a:close/>
                  <a:moveTo>
                    <a:pt x="18976" y="29511"/>
                  </a:moveTo>
                  <a:cubicBezTo>
                    <a:pt x="19525" y="29511"/>
                    <a:pt x="20064" y="29727"/>
                    <a:pt x="20474" y="30137"/>
                  </a:cubicBezTo>
                  <a:cubicBezTo>
                    <a:pt x="21085" y="30729"/>
                    <a:pt x="21264" y="31645"/>
                    <a:pt x="20923" y="32435"/>
                  </a:cubicBezTo>
                  <a:cubicBezTo>
                    <a:pt x="20600" y="33208"/>
                    <a:pt x="19845" y="33729"/>
                    <a:pt x="18983" y="33729"/>
                  </a:cubicBezTo>
                  <a:cubicBezTo>
                    <a:pt x="18427" y="33729"/>
                    <a:pt x="17888" y="33513"/>
                    <a:pt x="17493" y="33118"/>
                  </a:cubicBezTo>
                  <a:cubicBezTo>
                    <a:pt x="17098" y="32723"/>
                    <a:pt x="16864" y="32184"/>
                    <a:pt x="16882" y="31627"/>
                  </a:cubicBezTo>
                  <a:cubicBezTo>
                    <a:pt x="16882" y="30765"/>
                    <a:pt x="17385" y="29993"/>
                    <a:pt x="18175" y="29670"/>
                  </a:cubicBezTo>
                  <a:cubicBezTo>
                    <a:pt x="18435" y="29563"/>
                    <a:pt x="18707" y="29511"/>
                    <a:pt x="18976" y="29511"/>
                  </a:cubicBezTo>
                  <a:close/>
                  <a:moveTo>
                    <a:pt x="27409" y="29511"/>
                  </a:moveTo>
                  <a:cubicBezTo>
                    <a:pt x="27956" y="29511"/>
                    <a:pt x="28499" y="29727"/>
                    <a:pt x="28897" y="30137"/>
                  </a:cubicBezTo>
                  <a:cubicBezTo>
                    <a:pt x="29507" y="30729"/>
                    <a:pt x="29687" y="31645"/>
                    <a:pt x="29364" y="32435"/>
                  </a:cubicBezTo>
                  <a:cubicBezTo>
                    <a:pt x="29041" y="33208"/>
                    <a:pt x="28268" y="33729"/>
                    <a:pt x="27424" y="33729"/>
                  </a:cubicBezTo>
                  <a:cubicBezTo>
                    <a:pt x="26849" y="33729"/>
                    <a:pt x="26311" y="33513"/>
                    <a:pt x="25916" y="33118"/>
                  </a:cubicBezTo>
                  <a:cubicBezTo>
                    <a:pt x="25521" y="32723"/>
                    <a:pt x="25305" y="32184"/>
                    <a:pt x="25305" y="31627"/>
                  </a:cubicBezTo>
                  <a:cubicBezTo>
                    <a:pt x="25305" y="30765"/>
                    <a:pt x="25826" y="29993"/>
                    <a:pt x="26616" y="29670"/>
                  </a:cubicBezTo>
                  <a:cubicBezTo>
                    <a:pt x="26870" y="29563"/>
                    <a:pt x="27140" y="29511"/>
                    <a:pt x="27409" y="29511"/>
                  </a:cubicBezTo>
                  <a:close/>
                  <a:moveTo>
                    <a:pt x="35840" y="29511"/>
                  </a:moveTo>
                  <a:cubicBezTo>
                    <a:pt x="36389" y="29511"/>
                    <a:pt x="36928" y="29727"/>
                    <a:pt x="37338" y="30137"/>
                  </a:cubicBezTo>
                  <a:cubicBezTo>
                    <a:pt x="37948" y="30729"/>
                    <a:pt x="38128" y="31645"/>
                    <a:pt x="37787" y="32435"/>
                  </a:cubicBezTo>
                  <a:cubicBezTo>
                    <a:pt x="37463" y="33208"/>
                    <a:pt x="36691" y="33729"/>
                    <a:pt x="35847" y="33729"/>
                  </a:cubicBezTo>
                  <a:cubicBezTo>
                    <a:pt x="35290" y="33729"/>
                    <a:pt x="34752" y="33513"/>
                    <a:pt x="34356" y="33118"/>
                  </a:cubicBezTo>
                  <a:cubicBezTo>
                    <a:pt x="33961" y="32723"/>
                    <a:pt x="33728" y="32184"/>
                    <a:pt x="33746" y="31627"/>
                  </a:cubicBezTo>
                  <a:cubicBezTo>
                    <a:pt x="33746" y="30765"/>
                    <a:pt x="34249" y="29993"/>
                    <a:pt x="35039" y="29670"/>
                  </a:cubicBezTo>
                  <a:cubicBezTo>
                    <a:pt x="35299" y="29563"/>
                    <a:pt x="35571" y="29511"/>
                    <a:pt x="35840" y="29511"/>
                  </a:cubicBezTo>
                  <a:close/>
                  <a:moveTo>
                    <a:pt x="44272" y="29511"/>
                  </a:moveTo>
                  <a:cubicBezTo>
                    <a:pt x="44820" y="29511"/>
                    <a:pt x="45363" y="29727"/>
                    <a:pt x="45761" y="30137"/>
                  </a:cubicBezTo>
                  <a:cubicBezTo>
                    <a:pt x="46371" y="30729"/>
                    <a:pt x="46551" y="31645"/>
                    <a:pt x="46228" y="32435"/>
                  </a:cubicBezTo>
                  <a:cubicBezTo>
                    <a:pt x="45904" y="33208"/>
                    <a:pt x="45132" y="33729"/>
                    <a:pt x="44270" y="33729"/>
                  </a:cubicBezTo>
                  <a:cubicBezTo>
                    <a:pt x="43713" y="33729"/>
                    <a:pt x="43174" y="33513"/>
                    <a:pt x="42779" y="33118"/>
                  </a:cubicBezTo>
                  <a:cubicBezTo>
                    <a:pt x="42384" y="32723"/>
                    <a:pt x="42169" y="32184"/>
                    <a:pt x="42169" y="31627"/>
                  </a:cubicBezTo>
                  <a:cubicBezTo>
                    <a:pt x="42169" y="30765"/>
                    <a:pt x="42690" y="29993"/>
                    <a:pt x="43480" y="29670"/>
                  </a:cubicBezTo>
                  <a:cubicBezTo>
                    <a:pt x="43734" y="29563"/>
                    <a:pt x="44004" y="29511"/>
                    <a:pt x="44272" y="29511"/>
                  </a:cubicBezTo>
                  <a:close/>
                  <a:moveTo>
                    <a:pt x="2120" y="1"/>
                  </a:moveTo>
                  <a:cubicBezTo>
                    <a:pt x="1563" y="1"/>
                    <a:pt x="1024" y="216"/>
                    <a:pt x="629" y="611"/>
                  </a:cubicBezTo>
                  <a:cubicBezTo>
                    <a:pt x="234" y="1007"/>
                    <a:pt x="0" y="1545"/>
                    <a:pt x="18" y="2120"/>
                  </a:cubicBezTo>
                  <a:lnTo>
                    <a:pt x="18" y="31627"/>
                  </a:lnTo>
                  <a:cubicBezTo>
                    <a:pt x="0" y="32184"/>
                    <a:pt x="234" y="32723"/>
                    <a:pt x="629" y="33118"/>
                  </a:cubicBezTo>
                  <a:cubicBezTo>
                    <a:pt x="1024" y="33513"/>
                    <a:pt x="1563" y="33729"/>
                    <a:pt x="2120" y="33729"/>
                  </a:cubicBezTo>
                  <a:lnTo>
                    <a:pt x="13039" y="33729"/>
                  </a:lnTo>
                  <a:cubicBezTo>
                    <a:pt x="13470" y="34968"/>
                    <a:pt x="14278" y="36027"/>
                    <a:pt x="15338" y="36782"/>
                  </a:cubicBezTo>
                  <a:cubicBezTo>
                    <a:pt x="16397" y="37536"/>
                    <a:pt x="17672" y="37949"/>
                    <a:pt x="18983" y="37949"/>
                  </a:cubicBezTo>
                  <a:cubicBezTo>
                    <a:pt x="20546" y="37949"/>
                    <a:pt x="22054" y="37356"/>
                    <a:pt x="23204" y="36297"/>
                  </a:cubicBezTo>
                  <a:cubicBezTo>
                    <a:pt x="24353" y="37356"/>
                    <a:pt x="25862" y="37949"/>
                    <a:pt x="27424" y="37949"/>
                  </a:cubicBezTo>
                  <a:cubicBezTo>
                    <a:pt x="28969" y="37949"/>
                    <a:pt x="30477" y="37356"/>
                    <a:pt x="31627" y="36297"/>
                  </a:cubicBezTo>
                  <a:cubicBezTo>
                    <a:pt x="32776" y="37356"/>
                    <a:pt x="34285" y="37949"/>
                    <a:pt x="35847" y="37949"/>
                  </a:cubicBezTo>
                  <a:cubicBezTo>
                    <a:pt x="37410" y="37949"/>
                    <a:pt x="38918" y="37356"/>
                    <a:pt x="40068" y="36297"/>
                  </a:cubicBezTo>
                  <a:cubicBezTo>
                    <a:pt x="41217" y="37356"/>
                    <a:pt x="42708" y="37949"/>
                    <a:pt x="44270" y="37949"/>
                  </a:cubicBezTo>
                  <a:cubicBezTo>
                    <a:pt x="45581" y="37949"/>
                    <a:pt x="46856" y="37536"/>
                    <a:pt x="47916" y="36782"/>
                  </a:cubicBezTo>
                  <a:cubicBezTo>
                    <a:pt x="48993" y="36027"/>
                    <a:pt x="49784" y="34968"/>
                    <a:pt x="50215" y="33729"/>
                  </a:cubicBezTo>
                  <a:lnTo>
                    <a:pt x="61134" y="33729"/>
                  </a:lnTo>
                  <a:cubicBezTo>
                    <a:pt x="61708" y="33729"/>
                    <a:pt x="62247" y="33513"/>
                    <a:pt x="62642" y="33118"/>
                  </a:cubicBezTo>
                  <a:cubicBezTo>
                    <a:pt x="63037" y="32723"/>
                    <a:pt x="63253" y="32184"/>
                    <a:pt x="63253" y="31627"/>
                  </a:cubicBezTo>
                  <a:cubicBezTo>
                    <a:pt x="63253" y="23312"/>
                    <a:pt x="59984" y="15338"/>
                    <a:pt x="54148" y="9430"/>
                  </a:cubicBezTo>
                  <a:cubicBezTo>
                    <a:pt x="48293" y="3503"/>
                    <a:pt x="40355" y="145"/>
                    <a:pt x="32058" y="37"/>
                  </a:cubicBezTo>
                  <a:cubicBezTo>
                    <a:pt x="31914" y="1"/>
                    <a:pt x="31770" y="1"/>
                    <a:pt x="31627"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0" name="Google Shape;610;p3"/>
            <p:cNvSpPr/>
            <p:nvPr/>
          </p:nvSpPr>
          <p:spPr>
            <a:xfrm>
              <a:off x="4299600" y="2848025"/>
              <a:ext cx="186800" cy="177700"/>
            </a:xfrm>
            <a:custGeom>
              <a:rect b="b" l="l" r="r" t="t"/>
              <a:pathLst>
                <a:path extrusionOk="0" h="7108" w="7472">
                  <a:moveTo>
                    <a:pt x="5314" y="1"/>
                  </a:moveTo>
                  <a:cubicBezTo>
                    <a:pt x="5291" y="1"/>
                    <a:pt x="5267" y="1"/>
                    <a:pt x="5244" y="2"/>
                  </a:cubicBezTo>
                  <a:cubicBezTo>
                    <a:pt x="4687" y="38"/>
                    <a:pt x="4167" y="289"/>
                    <a:pt x="3790" y="702"/>
                  </a:cubicBezTo>
                  <a:cubicBezTo>
                    <a:pt x="2910" y="1672"/>
                    <a:pt x="1976" y="2570"/>
                    <a:pt x="970" y="3396"/>
                  </a:cubicBezTo>
                  <a:cubicBezTo>
                    <a:pt x="90" y="4168"/>
                    <a:pt x="0" y="5515"/>
                    <a:pt x="754" y="6395"/>
                  </a:cubicBezTo>
                  <a:cubicBezTo>
                    <a:pt x="1177" y="6868"/>
                    <a:pt x="1767" y="7108"/>
                    <a:pt x="2362" y="7108"/>
                  </a:cubicBezTo>
                  <a:cubicBezTo>
                    <a:pt x="2853" y="7108"/>
                    <a:pt x="3347" y="6944"/>
                    <a:pt x="3754" y="6611"/>
                  </a:cubicBezTo>
                  <a:cubicBezTo>
                    <a:pt x="4849" y="5641"/>
                    <a:pt x="5909" y="4599"/>
                    <a:pt x="6914" y="3522"/>
                  </a:cubicBezTo>
                  <a:cubicBezTo>
                    <a:pt x="7292" y="3109"/>
                    <a:pt x="7471" y="2570"/>
                    <a:pt x="7435" y="2013"/>
                  </a:cubicBezTo>
                  <a:cubicBezTo>
                    <a:pt x="7417" y="1457"/>
                    <a:pt x="7166" y="936"/>
                    <a:pt x="6735" y="577"/>
                  </a:cubicBezTo>
                  <a:cubicBezTo>
                    <a:pt x="6356" y="198"/>
                    <a:pt x="5846" y="1"/>
                    <a:pt x="5314"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1" name="Google Shape;611;p3"/>
            <p:cNvSpPr/>
            <p:nvPr/>
          </p:nvSpPr>
          <p:spPr>
            <a:xfrm>
              <a:off x="4590075" y="2277300"/>
              <a:ext cx="115425" cy="212050"/>
            </a:xfrm>
            <a:custGeom>
              <a:rect b="b" l="l" r="r" t="t"/>
              <a:pathLst>
                <a:path extrusionOk="0" h="8482" w="4617">
                  <a:moveTo>
                    <a:pt x="2626" y="0"/>
                  </a:moveTo>
                  <a:cubicBezTo>
                    <a:pt x="2583" y="0"/>
                    <a:pt x="2540" y="2"/>
                    <a:pt x="2497" y="4"/>
                  </a:cubicBezTo>
                  <a:cubicBezTo>
                    <a:pt x="1312" y="58"/>
                    <a:pt x="378" y="1046"/>
                    <a:pt x="396" y="2249"/>
                  </a:cubicBezTo>
                  <a:cubicBezTo>
                    <a:pt x="396" y="3542"/>
                    <a:pt x="306" y="4836"/>
                    <a:pt x="144" y="6129"/>
                  </a:cubicBezTo>
                  <a:cubicBezTo>
                    <a:pt x="1" y="7278"/>
                    <a:pt x="827" y="8338"/>
                    <a:pt x="1994" y="8481"/>
                  </a:cubicBezTo>
                  <a:lnTo>
                    <a:pt x="2246" y="8481"/>
                  </a:lnTo>
                  <a:cubicBezTo>
                    <a:pt x="2257" y="8482"/>
                    <a:pt x="2269" y="8482"/>
                    <a:pt x="2281" y="8482"/>
                  </a:cubicBezTo>
                  <a:cubicBezTo>
                    <a:pt x="3343" y="8482"/>
                    <a:pt x="4241" y="7680"/>
                    <a:pt x="4365" y="6631"/>
                  </a:cubicBezTo>
                  <a:lnTo>
                    <a:pt x="4347" y="6631"/>
                  </a:lnTo>
                  <a:cubicBezTo>
                    <a:pt x="4527" y="5177"/>
                    <a:pt x="4616" y="3704"/>
                    <a:pt x="4616" y="2249"/>
                  </a:cubicBezTo>
                  <a:lnTo>
                    <a:pt x="4616" y="1998"/>
                  </a:lnTo>
                  <a:cubicBezTo>
                    <a:pt x="4616" y="1441"/>
                    <a:pt x="4383" y="920"/>
                    <a:pt x="3988" y="543"/>
                  </a:cubicBezTo>
                  <a:cubicBezTo>
                    <a:pt x="3623" y="195"/>
                    <a:pt x="3137" y="0"/>
                    <a:pt x="262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2" name="Google Shape;612;p3"/>
            <p:cNvSpPr/>
            <p:nvPr/>
          </p:nvSpPr>
          <p:spPr>
            <a:xfrm>
              <a:off x="4375475" y="1708725"/>
              <a:ext cx="172875" cy="185275"/>
            </a:xfrm>
            <a:custGeom>
              <a:rect b="b" l="l" r="r" t="t"/>
              <a:pathLst>
                <a:path extrusionOk="0" h="7411" w="6915">
                  <a:moveTo>
                    <a:pt x="2121" y="0"/>
                  </a:moveTo>
                  <a:cubicBezTo>
                    <a:pt x="1619" y="0"/>
                    <a:pt x="1117" y="176"/>
                    <a:pt x="719" y="532"/>
                  </a:cubicBezTo>
                  <a:cubicBezTo>
                    <a:pt x="288" y="909"/>
                    <a:pt x="36" y="1448"/>
                    <a:pt x="18" y="2004"/>
                  </a:cubicBezTo>
                  <a:cubicBezTo>
                    <a:pt x="0" y="2561"/>
                    <a:pt x="198" y="3118"/>
                    <a:pt x="593" y="3531"/>
                  </a:cubicBezTo>
                  <a:cubicBezTo>
                    <a:pt x="1473" y="4501"/>
                    <a:pt x="2281" y="5506"/>
                    <a:pt x="3035" y="6512"/>
                  </a:cubicBezTo>
                  <a:cubicBezTo>
                    <a:pt x="3430" y="7087"/>
                    <a:pt x="4077" y="7410"/>
                    <a:pt x="4759" y="7410"/>
                  </a:cubicBezTo>
                  <a:cubicBezTo>
                    <a:pt x="5190" y="7410"/>
                    <a:pt x="5621" y="7267"/>
                    <a:pt x="5981" y="7033"/>
                  </a:cubicBezTo>
                  <a:cubicBezTo>
                    <a:pt x="6448" y="6692"/>
                    <a:pt x="6753" y="6207"/>
                    <a:pt x="6843" y="5650"/>
                  </a:cubicBezTo>
                  <a:cubicBezTo>
                    <a:pt x="6915" y="5093"/>
                    <a:pt x="6789" y="4519"/>
                    <a:pt x="6448" y="4070"/>
                  </a:cubicBezTo>
                  <a:cubicBezTo>
                    <a:pt x="5586" y="2884"/>
                    <a:pt x="4670" y="1735"/>
                    <a:pt x="3664" y="657"/>
                  </a:cubicBezTo>
                  <a:cubicBezTo>
                    <a:pt x="3246" y="221"/>
                    <a:pt x="2683" y="0"/>
                    <a:pt x="2121"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3" name="Google Shape;613;p3"/>
            <p:cNvSpPr/>
            <p:nvPr/>
          </p:nvSpPr>
          <p:spPr>
            <a:xfrm>
              <a:off x="4492200" y="2585100"/>
              <a:ext cx="158075" cy="199250"/>
            </a:xfrm>
            <a:custGeom>
              <a:rect b="b" l="l" r="r" t="t"/>
              <a:pathLst>
                <a:path extrusionOk="0" h="7970" w="6323">
                  <a:moveTo>
                    <a:pt x="4149" y="1"/>
                  </a:moveTo>
                  <a:cubicBezTo>
                    <a:pt x="3857" y="1"/>
                    <a:pt x="3565" y="59"/>
                    <a:pt x="3287" y="174"/>
                  </a:cubicBezTo>
                  <a:cubicBezTo>
                    <a:pt x="2784" y="408"/>
                    <a:pt x="2389" y="839"/>
                    <a:pt x="2192" y="1360"/>
                  </a:cubicBezTo>
                  <a:cubicBezTo>
                    <a:pt x="1725" y="2545"/>
                    <a:pt x="1168" y="3712"/>
                    <a:pt x="557" y="4862"/>
                  </a:cubicBezTo>
                  <a:cubicBezTo>
                    <a:pt x="1" y="5885"/>
                    <a:pt x="378" y="7160"/>
                    <a:pt x="1401" y="7717"/>
                  </a:cubicBezTo>
                  <a:cubicBezTo>
                    <a:pt x="1707" y="7879"/>
                    <a:pt x="2048" y="7969"/>
                    <a:pt x="2407" y="7969"/>
                  </a:cubicBezTo>
                  <a:cubicBezTo>
                    <a:pt x="2423" y="7969"/>
                    <a:pt x="2438" y="7969"/>
                    <a:pt x="2454" y="7969"/>
                  </a:cubicBezTo>
                  <a:cubicBezTo>
                    <a:pt x="3208" y="7969"/>
                    <a:pt x="3905" y="7542"/>
                    <a:pt x="4257" y="6873"/>
                  </a:cubicBezTo>
                  <a:cubicBezTo>
                    <a:pt x="4975" y="5580"/>
                    <a:pt x="5586" y="4251"/>
                    <a:pt x="6125" y="2868"/>
                  </a:cubicBezTo>
                  <a:cubicBezTo>
                    <a:pt x="6322" y="2347"/>
                    <a:pt x="6304" y="1755"/>
                    <a:pt x="6071" y="1252"/>
                  </a:cubicBezTo>
                  <a:cubicBezTo>
                    <a:pt x="5855" y="731"/>
                    <a:pt x="5424" y="336"/>
                    <a:pt x="4904" y="138"/>
                  </a:cubicBezTo>
                  <a:cubicBezTo>
                    <a:pt x="4660" y="46"/>
                    <a:pt x="4405" y="1"/>
                    <a:pt x="4149"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4" name="Google Shape;614;p3"/>
            <p:cNvSpPr/>
            <p:nvPr/>
          </p:nvSpPr>
          <p:spPr>
            <a:xfrm>
              <a:off x="4539800" y="1970350"/>
              <a:ext cx="144150" cy="203975"/>
            </a:xfrm>
            <a:custGeom>
              <a:rect b="b" l="l" r="r" t="t"/>
              <a:pathLst>
                <a:path extrusionOk="0" h="8159" w="5766">
                  <a:moveTo>
                    <a:pt x="2163" y="1"/>
                  </a:moveTo>
                  <a:cubicBezTo>
                    <a:pt x="1909" y="1"/>
                    <a:pt x="1651" y="46"/>
                    <a:pt x="1401" y="142"/>
                  </a:cubicBezTo>
                  <a:cubicBezTo>
                    <a:pt x="862" y="340"/>
                    <a:pt x="431" y="753"/>
                    <a:pt x="216" y="1255"/>
                  </a:cubicBezTo>
                  <a:cubicBezTo>
                    <a:pt x="0" y="1776"/>
                    <a:pt x="0" y="2369"/>
                    <a:pt x="216" y="2890"/>
                  </a:cubicBezTo>
                  <a:cubicBezTo>
                    <a:pt x="683" y="4093"/>
                    <a:pt x="1060" y="5332"/>
                    <a:pt x="1383" y="6589"/>
                  </a:cubicBezTo>
                  <a:cubicBezTo>
                    <a:pt x="1649" y="7511"/>
                    <a:pt x="2474" y="8152"/>
                    <a:pt x="3427" y="8152"/>
                  </a:cubicBezTo>
                  <a:cubicBezTo>
                    <a:pt x="3440" y="8152"/>
                    <a:pt x="3453" y="8152"/>
                    <a:pt x="3466" y="8152"/>
                  </a:cubicBezTo>
                  <a:cubicBezTo>
                    <a:pt x="3510" y="8157"/>
                    <a:pt x="3553" y="8159"/>
                    <a:pt x="3597" y="8159"/>
                  </a:cubicBezTo>
                  <a:cubicBezTo>
                    <a:pt x="3716" y="8159"/>
                    <a:pt x="3838" y="8142"/>
                    <a:pt x="3969" y="8116"/>
                  </a:cubicBezTo>
                  <a:cubicBezTo>
                    <a:pt x="5083" y="7811"/>
                    <a:pt x="5765" y="6661"/>
                    <a:pt x="5478" y="5548"/>
                  </a:cubicBezTo>
                  <a:cubicBezTo>
                    <a:pt x="5101" y="4111"/>
                    <a:pt x="4634" y="2674"/>
                    <a:pt x="4131" y="1327"/>
                  </a:cubicBezTo>
                  <a:cubicBezTo>
                    <a:pt x="3800" y="500"/>
                    <a:pt x="3003" y="1"/>
                    <a:pt x="21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5" name="Google Shape;615;p3"/>
            <p:cNvSpPr/>
            <p:nvPr/>
          </p:nvSpPr>
          <p:spPr>
            <a:xfrm>
              <a:off x="3243575" y="1552650"/>
              <a:ext cx="195800" cy="163100"/>
            </a:xfrm>
            <a:custGeom>
              <a:rect b="b" l="l" r="r" t="t"/>
              <a:pathLst>
                <a:path extrusionOk="0" h="6524" w="7832">
                  <a:moveTo>
                    <a:pt x="5622" y="0"/>
                  </a:moveTo>
                  <a:cubicBezTo>
                    <a:pt x="5257" y="0"/>
                    <a:pt x="4886" y="94"/>
                    <a:pt x="4545" y="291"/>
                  </a:cubicBezTo>
                  <a:cubicBezTo>
                    <a:pt x="3287" y="1046"/>
                    <a:pt x="2066" y="1854"/>
                    <a:pt x="881" y="2734"/>
                  </a:cubicBezTo>
                  <a:cubicBezTo>
                    <a:pt x="432" y="3075"/>
                    <a:pt x="145" y="3578"/>
                    <a:pt x="73" y="4135"/>
                  </a:cubicBezTo>
                  <a:cubicBezTo>
                    <a:pt x="1" y="4673"/>
                    <a:pt x="162" y="5248"/>
                    <a:pt x="504" y="5679"/>
                  </a:cubicBezTo>
                  <a:cubicBezTo>
                    <a:pt x="899" y="6218"/>
                    <a:pt x="1527" y="6523"/>
                    <a:pt x="2192" y="6523"/>
                  </a:cubicBezTo>
                  <a:cubicBezTo>
                    <a:pt x="2641" y="6523"/>
                    <a:pt x="3090" y="6380"/>
                    <a:pt x="3449" y="6110"/>
                  </a:cubicBezTo>
                  <a:cubicBezTo>
                    <a:pt x="4491" y="5302"/>
                    <a:pt x="5568" y="4584"/>
                    <a:pt x="6700" y="3919"/>
                  </a:cubicBezTo>
                  <a:cubicBezTo>
                    <a:pt x="7185" y="3632"/>
                    <a:pt x="7544" y="3183"/>
                    <a:pt x="7687" y="2644"/>
                  </a:cubicBezTo>
                  <a:cubicBezTo>
                    <a:pt x="7831" y="2105"/>
                    <a:pt x="7741" y="1531"/>
                    <a:pt x="7454" y="1046"/>
                  </a:cubicBezTo>
                  <a:cubicBezTo>
                    <a:pt x="7059" y="375"/>
                    <a:pt x="6352" y="0"/>
                    <a:pt x="562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6" name="Google Shape;616;p3"/>
            <p:cNvSpPr/>
            <p:nvPr/>
          </p:nvSpPr>
          <p:spPr>
            <a:xfrm>
              <a:off x="2914025" y="2335225"/>
              <a:ext cx="121250" cy="208900"/>
            </a:xfrm>
            <a:custGeom>
              <a:rect b="b" l="l" r="r" t="t"/>
              <a:pathLst>
                <a:path extrusionOk="0" h="8356" w="4850">
                  <a:moveTo>
                    <a:pt x="2143" y="0"/>
                  </a:moveTo>
                  <a:cubicBezTo>
                    <a:pt x="2100" y="0"/>
                    <a:pt x="2056" y="2"/>
                    <a:pt x="2012" y="4"/>
                  </a:cubicBezTo>
                  <a:cubicBezTo>
                    <a:pt x="863" y="94"/>
                    <a:pt x="1" y="1100"/>
                    <a:pt x="73" y="2249"/>
                  </a:cubicBezTo>
                  <a:cubicBezTo>
                    <a:pt x="144" y="3722"/>
                    <a:pt x="324" y="5177"/>
                    <a:pt x="611" y="6631"/>
                  </a:cubicBezTo>
                  <a:cubicBezTo>
                    <a:pt x="791" y="7637"/>
                    <a:pt x="1671" y="8355"/>
                    <a:pt x="2677" y="8355"/>
                  </a:cubicBezTo>
                  <a:cubicBezTo>
                    <a:pt x="2802" y="8355"/>
                    <a:pt x="2946" y="8355"/>
                    <a:pt x="3054" y="8319"/>
                  </a:cubicBezTo>
                  <a:cubicBezTo>
                    <a:pt x="3611" y="8212"/>
                    <a:pt x="4113" y="7888"/>
                    <a:pt x="4419" y="7421"/>
                  </a:cubicBezTo>
                  <a:cubicBezTo>
                    <a:pt x="4742" y="6955"/>
                    <a:pt x="4850" y="6380"/>
                    <a:pt x="4742" y="5823"/>
                  </a:cubicBezTo>
                  <a:cubicBezTo>
                    <a:pt x="4509" y="4566"/>
                    <a:pt x="4347" y="3273"/>
                    <a:pt x="4293" y="1998"/>
                  </a:cubicBezTo>
                  <a:cubicBezTo>
                    <a:pt x="4189" y="874"/>
                    <a:pt x="3254" y="0"/>
                    <a:pt x="214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7" name="Google Shape;617;p3"/>
            <p:cNvSpPr/>
            <p:nvPr/>
          </p:nvSpPr>
          <p:spPr>
            <a:xfrm>
              <a:off x="2923000" y="2028600"/>
              <a:ext cx="136075" cy="205725"/>
            </a:xfrm>
            <a:custGeom>
              <a:rect b="b" l="l" r="r" t="t"/>
              <a:pathLst>
                <a:path extrusionOk="0" h="8229" w="5443">
                  <a:moveTo>
                    <a:pt x="3263" y="1"/>
                  </a:moveTo>
                  <a:cubicBezTo>
                    <a:pt x="2923" y="1"/>
                    <a:pt x="2582" y="81"/>
                    <a:pt x="2282" y="236"/>
                  </a:cubicBezTo>
                  <a:cubicBezTo>
                    <a:pt x="1797" y="506"/>
                    <a:pt x="1420" y="955"/>
                    <a:pt x="1276" y="1476"/>
                  </a:cubicBezTo>
                  <a:cubicBezTo>
                    <a:pt x="809" y="2876"/>
                    <a:pt x="468" y="4295"/>
                    <a:pt x="216" y="5750"/>
                  </a:cubicBezTo>
                  <a:cubicBezTo>
                    <a:pt x="1" y="6881"/>
                    <a:pt x="755" y="7977"/>
                    <a:pt x="1905" y="8192"/>
                  </a:cubicBezTo>
                  <a:cubicBezTo>
                    <a:pt x="2030" y="8228"/>
                    <a:pt x="2156" y="8228"/>
                    <a:pt x="2282" y="8228"/>
                  </a:cubicBezTo>
                  <a:cubicBezTo>
                    <a:pt x="3305" y="8228"/>
                    <a:pt x="4167" y="7510"/>
                    <a:pt x="4347" y="6504"/>
                  </a:cubicBezTo>
                  <a:cubicBezTo>
                    <a:pt x="4598" y="5229"/>
                    <a:pt x="4904" y="3990"/>
                    <a:pt x="5281" y="2751"/>
                  </a:cubicBezTo>
                  <a:cubicBezTo>
                    <a:pt x="5443" y="2212"/>
                    <a:pt x="5389" y="1619"/>
                    <a:pt x="5137" y="1134"/>
                  </a:cubicBezTo>
                  <a:cubicBezTo>
                    <a:pt x="4868" y="632"/>
                    <a:pt x="4419" y="254"/>
                    <a:pt x="3880" y="93"/>
                  </a:cubicBezTo>
                  <a:cubicBezTo>
                    <a:pt x="3682" y="31"/>
                    <a:pt x="3473" y="1"/>
                    <a:pt x="326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8" name="Google Shape;618;p3"/>
            <p:cNvSpPr/>
            <p:nvPr/>
          </p:nvSpPr>
          <p:spPr>
            <a:xfrm>
              <a:off x="3036150" y="1755200"/>
              <a:ext cx="173325" cy="190425"/>
            </a:xfrm>
            <a:custGeom>
              <a:rect b="b" l="l" r="r" t="t"/>
              <a:pathLst>
                <a:path extrusionOk="0" h="7617" w="6933">
                  <a:moveTo>
                    <a:pt x="4575" y="1"/>
                  </a:moveTo>
                  <a:cubicBezTo>
                    <a:pt x="3948" y="1"/>
                    <a:pt x="3328" y="274"/>
                    <a:pt x="2892" y="792"/>
                  </a:cubicBezTo>
                  <a:cubicBezTo>
                    <a:pt x="2012" y="1923"/>
                    <a:pt x="1168" y="3145"/>
                    <a:pt x="378" y="4402"/>
                  </a:cubicBezTo>
                  <a:cubicBezTo>
                    <a:pt x="1" y="5066"/>
                    <a:pt x="1" y="5874"/>
                    <a:pt x="378" y="6521"/>
                  </a:cubicBezTo>
                  <a:cubicBezTo>
                    <a:pt x="737" y="7185"/>
                    <a:pt x="1436" y="7598"/>
                    <a:pt x="2189" y="7616"/>
                  </a:cubicBezTo>
                  <a:lnTo>
                    <a:pt x="2189" y="7616"/>
                  </a:lnTo>
                  <a:cubicBezTo>
                    <a:pt x="2919" y="7611"/>
                    <a:pt x="3577" y="7217"/>
                    <a:pt x="3952" y="6593"/>
                  </a:cubicBezTo>
                  <a:cubicBezTo>
                    <a:pt x="4634" y="5515"/>
                    <a:pt x="5388" y="4456"/>
                    <a:pt x="6197" y="3432"/>
                  </a:cubicBezTo>
                  <a:cubicBezTo>
                    <a:pt x="6933" y="2534"/>
                    <a:pt x="6807" y="1187"/>
                    <a:pt x="5891" y="451"/>
                  </a:cubicBezTo>
                  <a:cubicBezTo>
                    <a:pt x="5497" y="147"/>
                    <a:pt x="5034" y="1"/>
                    <a:pt x="4575" y="1"/>
                  </a:cubicBezTo>
                  <a:close/>
                  <a:moveTo>
                    <a:pt x="2189" y="7616"/>
                  </a:moveTo>
                  <a:lnTo>
                    <a:pt x="2189" y="7616"/>
                  </a:lnTo>
                  <a:cubicBezTo>
                    <a:pt x="2184" y="7616"/>
                    <a:pt x="2179" y="7617"/>
                    <a:pt x="2174" y="7617"/>
                  </a:cubicBezTo>
                  <a:lnTo>
                    <a:pt x="2192" y="7617"/>
                  </a:lnTo>
                  <a:cubicBezTo>
                    <a:pt x="2191" y="7616"/>
                    <a:pt x="2190" y="7616"/>
                    <a:pt x="2189" y="7616"/>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19" name="Google Shape;619;p3"/>
            <p:cNvSpPr/>
            <p:nvPr/>
          </p:nvSpPr>
          <p:spPr>
            <a:xfrm>
              <a:off x="3422725" y="3058400"/>
              <a:ext cx="212400" cy="139450"/>
            </a:xfrm>
            <a:custGeom>
              <a:rect b="b" l="l" r="r" t="t"/>
              <a:pathLst>
                <a:path extrusionOk="0" h="5578" w="8496">
                  <a:moveTo>
                    <a:pt x="2371" y="1"/>
                  </a:moveTo>
                  <a:cubicBezTo>
                    <a:pt x="2111" y="1"/>
                    <a:pt x="1849" y="50"/>
                    <a:pt x="1599" y="153"/>
                  </a:cubicBezTo>
                  <a:cubicBezTo>
                    <a:pt x="1096" y="351"/>
                    <a:pt x="683" y="764"/>
                    <a:pt x="468" y="1267"/>
                  </a:cubicBezTo>
                  <a:cubicBezTo>
                    <a:pt x="1" y="2345"/>
                    <a:pt x="486" y="3584"/>
                    <a:pt x="1563" y="4051"/>
                  </a:cubicBezTo>
                  <a:cubicBezTo>
                    <a:pt x="2910" y="4625"/>
                    <a:pt x="4311" y="5092"/>
                    <a:pt x="5730" y="5487"/>
                  </a:cubicBezTo>
                  <a:cubicBezTo>
                    <a:pt x="5927" y="5559"/>
                    <a:pt x="6125" y="5577"/>
                    <a:pt x="6322" y="5577"/>
                  </a:cubicBezTo>
                  <a:cubicBezTo>
                    <a:pt x="7256" y="5577"/>
                    <a:pt x="8100" y="4949"/>
                    <a:pt x="8352" y="4051"/>
                  </a:cubicBezTo>
                  <a:cubicBezTo>
                    <a:pt x="8495" y="3512"/>
                    <a:pt x="8424" y="2937"/>
                    <a:pt x="8154" y="2434"/>
                  </a:cubicBezTo>
                  <a:cubicBezTo>
                    <a:pt x="7867" y="1949"/>
                    <a:pt x="7418" y="1590"/>
                    <a:pt x="6861" y="1447"/>
                  </a:cubicBezTo>
                  <a:lnTo>
                    <a:pt x="6861" y="1429"/>
                  </a:lnTo>
                  <a:cubicBezTo>
                    <a:pt x="5622" y="1087"/>
                    <a:pt x="4401" y="656"/>
                    <a:pt x="3197" y="171"/>
                  </a:cubicBezTo>
                  <a:cubicBezTo>
                    <a:pt x="2935" y="59"/>
                    <a:pt x="2654" y="1"/>
                    <a:pt x="2371"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0" name="Google Shape;620;p3"/>
            <p:cNvSpPr/>
            <p:nvPr/>
          </p:nvSpPr>
          <p:spPr>
            <a:xfrm>
              <a:off x="3731625" y="3120350"/>
              <a:ext cx="211050" cy="108925"/>
            </a:xfrm>
            <a:custGeom>
              <a:rect b="b" l="l" r="r" t="t"/>
              <a:pathLst>
                <a:path extrusionOk="0" h="4357" w="8442">
                  <a:moveTo>
                    <a:pt x="6316" y="0"/>
                  </a:moveTo>
                  <a:cubicBezTo>
                    <a:pt x="6247" y="0"/>
                    <a:pt x="6177" y="3"/>
                    <a:pt x="6107" y="10"/>
                  </a:cubicBezTo>
                  <a:cubicBezTo>
                    <a:pt x="5101" y="100"/>
                    <a:pt x="4131" y="136"/>
                    <a:pt x="3108" y="136"/>
                  </a:cubicBezTo>
                  <a:lnTo>
                    <a:pt x="2228" y="136"/>
                  </a:lnTo>
                  <a:cubicBezTo>
                    <a:pt x="2161" y="130"/>
                    <a:pt x="2095" y="127"/>
                    <a:pt x="2029" y="127"/>
                  </a:cubicBezTo>
                  <a:cubicBezTo>
                    <a:pt x="1526" y="127"/>
                    <a:pt x="1046" y="307"/>
                    <a:pt x="665" y="657"/>
                  </a:cubicBezTo>
                  <a:cubicBezTo>
                    <a:pt x="252" y="1034"/>
                    <a:pt x="19" y="1591"/>
                    <a:pt x="37" y="2165"/>
                  </a:cubicBezTo>
                  <a:cubicBezTo>
                    <a:pt x="1" y="3333"/>
                    <a:pt x="899" y="4302"/>
                    <a:pt x="2066" y="4356"/>
                  </a:cubicBezTo>
                  <a:lnTo>
                    <a:pt x="3108" y="4356"/>
                  </a:lnTo>
                  <a:cubicBezTo>
                    <a:pt x="4239" y="4356"/>
                    <a:pt x="5370" y="4302"/>
                    <a:pt x="6484" y="4195"/>
                  </a:cubicBezTo>
                  <a:cubicBezTo>
                    <a:pt x="7041" y="4141"/>
                    <a:pt x="7561" y="3871"/>
                    <a:pt x="7903" y="3440"/>
                  </a:cubicBezTo>
                  <a:cubicBezTo>
                    <a:pt x="8262" y="3009"/>
                    <a:pt x="8441" y="2471"/>
                    <a:pt x="8388" y="1914"/>
                  </a:cubicBezTo>
                  <a:cubicBezTo>
                    <a:pt x="8334" y="1357"/>
                    <a:pt x="8082" y="836"/>
                    <a:pt x="7651" y="477"/>
                  </a:cubicBezTo>
                  <a:cubicBezTo>
                    <a:pt x="7274" y="163"/>
                    <a:pt x="6801" y="0"/>
                    <a:pt x="631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1" name="Google Shape;621;p3"/>
            <p:cNvSpPr/>
            <p:nvPr/>
          </p:nvSpPr>
          <p:spPr>
            <a:xfrm>
              <a:off x="4125825" y="1523475"/>
              <a:ext cx="199375" cy="156400"/>
            </a:xfrm>
            <a:custGeom>
              <a:rect b="b" l="l" r="r" t="t"/>
              <a:pathLst>
                <a:path extrusionOk="0" h="6256" w="7975">
                  <a:moveTo>
                    <a:pt x="2173" y="0"/>
                  </a:moveTo>
                  <a:cubicBezTo>
                    <a:pt x="1948" y="0"/>
                    <a:pt x="1723" y="38"/>
                    <a:pt x="1509" y="111"/>
                  </a:cubicBezTo>
                  <a:cubicBezTo>
                    <a:pt x="971" y="291"/>
                    <a:pt x="540" y="668"/>
                    <a:pt x="288" y="1171"/>
                  </a:cubicBezTo>
                  <a:cubicBezTo>
                    <a:pt x="37" y="1674"/>
                    <a:pt x="1" y="2249"/>
                    <a:pt x="180" y="2769"/>
                  </a:cubicBezTo>
                  <a:cubicBezTo>
                    <a:pt x="360" y="3308"/>
                    <a:pt x="755" y="3739"/>
                    <a:pt x="1258" y="3973"/>
                  </a:cubicBezTo>
                  <a:cubicBezTo>
                    <a:pt x="2425" y="4547"/>
                    <a:pt x="3557" y="5194"/>
                    <a:pt x="4634" y="5912"/>
                  </a:cubicBezTo>
                  <a:cubicBezTo>
                    <a:pt x="4954" y="6131"/>
                    <a:pt x="5337" y="6255"/>
                    <a:pt x="5738" y="6255"/>
                  </a:cubicBezTo>
                  <a:cubicBezTo>
                    <a:pt x="5765" y="6255"/>
                    <a:pt x="5793" y="6255"/>
                    <a:pt x="5820" y="6254"/>
                  </a:cubicBezTo>
                  <a:cubicBezTo>
                    <a:pt x="6502" y="6254"/>
                    <a:pt x="7149" y="5912"/>
                    <a:pt x="7544" y="5338"/>
                  </a:cubicBezTo>
                  <a:cubicBezTo>
                    <a:pt x="7849" y="4871"/>
                    <a:pt x="7975" y="4278"/>
                    <a:pt x="7867" y="3739"/>
                  </a:cubicBezTo>
                  <a:cubicBezTo>
                    <a:pt x="7759" y="3183"/>
                    <a:pt x="7418" y="2698"/>
                    <a:pt x="6951" y="2374"/>
                  </a:cubicBezTo>
                  <a:cubicBezTo>
                    <a:pt x="5730" y="1566"/>
                    <a:pt x="4437" y="848"/>
                    <a:pt x="3108" y="237"/>
                  </a:cubicBezTo>
                  <a:cubicBezTo>
                    <a:pt x="2822" y="78"/>
                    <a:pt x="2498" y="0"/>
                    <a:pt x="2173"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2" name="Google Shape;622;p3"/>
            <p:cNvSpPr/>
            <p:nvPr/>
          </p:nvSpPr>
          <p:spPr>
            <a:xfrm>
              <a:off x="2989900" y="2635375"/>
              <a:ext cx="163900" cy="196550"/>
            </a:xfrm>
            <a:custGeom>
              <a:rect b="b" l="l" r="r" t="t"/>
              <a:pathLst>
                <a:path extrusionOk="0" h="7862" w="6556">
                  <a:moveTo>
                    <a:pt x="2168" y="0"/>
                  </a:moveTo>
                  <a:cubicBezTo>
                    <a:pt x="1861" y="0"/>
                    <a:pt x="1555" y="63"/>
                    <a:pt x="1276" y="193"/>
                  </a:cubicBezTo>
                  <a:cubicBezTo>
                    <a:pt x="773" y="426"/>
                    <a:pt x="378" y="857"/>
                    <a:pt x="180" y="1396"/>
                  </a:cubicBezTo>
                  <a:cubicBezTo>
                    <a:pt x="1" y="1917"/>
                    <a:pt x="37" y="2509"/>
                    <a:pt x="288" y="3012"/>
                  </a:cubicBezTo>
                  <a:cubicBezTo>
                    <a:pt x="899" y="4341"/>
                    <a:pt x="1599" y="5652"/>
                    <a:pt x="2389" y="6892"/>
                  </a:cubicBezTo>
                  <a:cubicBezTo>
                    <a:pt x="2758" y="7488"/>
                    <a:pt x="3401" y="7862"/>
                    <a:pt x="4117" y="7862"/>
                  </a:cubicBezTo>
                  <a:cubicBezTo>
                    <a:pt x="4134" y="7862"/>
                    <a:pt x="4151" y="7862"/>
                    <a:pt x="4167" y="7861"/>
                  </a:cubicBezTo>
                  <a:cubicBezTo>
                    <a:pt x="4563" y="7861"/>
                    <a:pt x="4958" y="7754"/>
                    <a:pt x="5299" y="7556"/>
                  </a:cubicBezTo>
                  <a:cubicBezTo>
                    <a:pt x="6269" y="6927"/>
                    <a:pt x="6556" y="5634"/>
                    <a:pt x="5927" y="4665"/>
                  </a:cubicBezTo>
                  <a:cubicBezTo>
                    <a:pt x="5245" y="3551"/>
                    <a:pt x="4634" y="2420"/>
                    <a:pt x="4078" y="1234"/>
                  </a:cubicBezTo>
                  <a:cubicBezTo>
                    <a:pt x="3844" y="731"/>
                    <a:pt x="3431" y="318"/>
                    <a:pt x="2892" y="121"/>
                  </a:cubicBezTo>
                  <a:cubicBezTo>
                    <a:pt x="2660" y="41"/>
                    <a:pt x="2414" y="0"/>
                    <a:pt x="2168"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3" name="Google Shape;623;p3"/>
            <p:cNvSpPr/>
            <p:nvPr/>
          </p:nvSpPr>
          <p:spPr>
            <a:xfrm>
              <a:off x="4031550" y="3035175"/>
              <a:ext cx="209250" cy="145625"/>
            </a:xfrm>
            <a:custGeom>
              <a:rect b="b" l="l" r="r" t="t"/>
              <a:pathLst>
                <a:path extrusionOk="0" h="5825" w="8370">
                  <a:moveTo>
                    <a:pt x="6176" y="0"/>
                  </a:moveTo>
                  <a:cubicBezTo>
                    <a:pt x="5856" y="0"/>
                    <a:pt x="5538" y="74"/>
                    <a:pt x="5245" y="220"/>
                  </a:cubicBezTo>
                  <a:cubicBezTo>
                    <a:pt x="4077" y="813"/>
                    <a:pt x="2892" y="1316"/>
                    <a:pt x="1653" y="1729"/>
                  </a:cubicBezTo>
                  <a:cubicBezTo>
                    <a:pt x="557" y="2124"/>
                    <a:pt x="0" y="3327"/>
                    <a:pt x="396" y="4423"/>
                  </a:cubicBezTo>
                  <a:cubicBezTo>
                    <a:pt x="661" y="5271"/>
                    <a:pt x="1448" y="5824"/>
                    <a:pt x="2329" y="5824"/>
                  </a:cubicBezTo>
                  <a:cubicBezTo>
                    <a:pt x="2343" y="5824"/>
                    <a:pt x="2357" y="5824"/>
                    <a:pt x="2371" y="5824"/>
                  </a:cubicBezTo>
                  <a:cubicBezTo>
                    <a:pt x="2622" y="5806"/>
                    <a:pt x="2856" y="5788"/>
                    <a:pt x="3089" y="5734"/>
                  </a:cubicBezTo>
                  <a:cubicBezTo>
                    <a:pt x="4472" y="5231"/>
                    <a:pt x="5819" y="4656"/>
                    <a:pt x="7130" y="4010"/>
                  </a:cubicBezTo>
                  <a:cubicBezTo>
                    <a:pt x="7633" y="3758"/>
                    <a:pt x="8010" y="3327"/>
                    <a:pt x="8190" y="2789"/>
                  </a:cubicBezTo>
                  <a:cubicBezTo>
                    <a:pt x="8369" y="2268"/>
                    <a:pt x="8316" y="1675"/>
                    <a:pt x="8064" y="1190"/>
                  </a:cubicBezTo>
                  <a:cubicBezTo>
                    <a:pt x="7813" y="687"/>
                    <a:pt x="7382" y="292"/>
                    <a:pt x="6861" y="113"/>
                  </a:cubicBezTo>
                  <a:cubicBezTo>
                    <a:pt x="6636" y="38"/>
                    <a:pt x="6406" y="0"/>
                    <a:pt x="6176"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4" name="Google Shape;624;p3"/>
            <p:cNvSpPr/>
            <p:nvPr/>
          </p:nvSpPr>
          <p:spPr>
            <a:xfrm>
              <a:off x="3827700" y="1440325"/>
              <a:ext cx="214650" cy="120525"/>
            </a:xfrm>
            <a:custGeom>
              <a:rect b="b" l="l" r="r" t="t"/>
              <a:pathLst>
                <a:path extrusionOk="0" h="4821" w="8586">
                  <a:moveTo>
                    <a:pt x="2190" y="1"/>
                  </a:moveTo>
                  <a:cubicBezTo>
                    <a:pt x="1092" y="1"/>
                    <a:pt x="158" y="852"/>
                    <a:pt x="73" y="1947"/>
                  </a:cubicBezTo>
                  <a:cubicBezTo>
                    <a:pt x="1" y="3114"/>
                    <a:pt x="863" y="4120"/>
                    <a:pt x="2012" y="4228"/>
                  </a:cubicBezTo>
                  <a:cubicBezTo>
                    <a:pt x="3305" y="4335"/>
                    <a:pt x="4581" y="4515"/>
                    <a:pt x="5856" y="4784"/>
                  </a:cubicBezTo>
                  <a:cubicBezTo>
                    <a:pt x="5999" y="4820"/>
                    <a:pt x="6161" y="4820"/>
                    <a:pt x="6305" y="4820"/>
                  </a:cubicBezTo>
                  <a:cubicBezTo>
                    <a:pt x="7292" y="4820"/>
                    <a:pt x="8136" y="4138"/>
                    <a:pt x="8334" y="3168"/>
                  </a:cubicBezTo>
                  <a:cubicBezTo>
                    <a:pt x="8585" y="2037"/>
                    <a:pt x="7867" y="905"/>
                    <a:pt x="6736" y="654"/>
                  </a:cubicBezTo>
                  <a:cubicBezTo>
                    <a:pt x="5281" y="348"/>
                    <a:pt x="3826" y="133"/>
                    <a:pt x="2354" y="7"/>
                  </a:cubicBezTo>
                  <a:cubicBezTo>
                    <a:pt x="2299" y="3"/>
                    <a:pt x="2244" y="1"/>
                    <a:pt x="2190"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5" name="Google Shape;625;p3"/>
            <p:cNvSpPr/>
            <p:nvPr/>
          </p:nvSpPr>
          <p:spPr>
            <a:xfrm>
              <a:off x="3519700" y="1448375"/>
              <a:ext cx="211950" cy="128175"/>
            </a:xfrm>
            <a:custGeom>
              <a:rect b="b" l="l" r="r" t="t"/>
              <a:pathLst>
                <a:path extrusionOk="0" h="5127" w="8478">
                  <a:moveTo>
                    <a:pt x="6223" y="1"/>
                  </a:moveTo>
                  <a:cubicBezTo>
                    <a:pt x="6114" y="1"/>
                    <a:pt x="6003" y="9"/>
                    <a:pt x="5891" y="26"/>
                  </a:cubicBezTo>
                  <a:cubicBezTo>
                    <a:pt x="4437" y="242"/>
                    <a:pt x="3000" y="565"/>
                    <a:pt x="1599" y="996"/>
                  </a:cubicBezTo>
                  <a:cubicBezTo>
                    <a:pt x="1060" y="1140"/>
                    <a:pt x="593" y="1517"/>
                    <a:pt x="324" y="2002"/>
                  </a:cubicBezTo>
                  <a:cubicBezTo>
                    <a:pt x="55" y="2505"/>
                    <a:pt x="1" y="3080"/>
                    <a:pt x="162" y="3618"/>
                  </a:cubicBezTo>
                  <a:cubicBezTo>
                    <a:pt x="432" y="4516"/>
                    <a:pt x="1258" y="5127"/>
                    <a:pt x="2192" y="5127"/>
                  </a:cubicBezTo>
                  <a:cubicBezTo>
                    <a:pt x="2389" y="5127"/>
                    <a:pt x="2587" y="5091"/>
                    <a:pt x="2785" y="5055"/>
                  </a:cubicBezTo>
                  <a:cubicBezTo>
                    <a:pt x="4024" y="4660"/>
                    <a:pt x="5281" y="4373"/>
                    <a:pt x="6574" y="4157"/>
                  </a:cubicBezTo>
                  <a:cubicBezTo>
                    <a:pt x="7705" y="3978"/>
                    <a:pt x="8478" y="2900"/>
                    <a:pt x="8298" y="1768"/>
                  </a:cubicBezTo>
                  <a:cubicBezTo>
                    <a:pt x="8120" y="731"/>
                    <a:pt x="7239" y="1"/>
                    <a:pt x="622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6" name="Google Shape;626;p3"/>
            <p:cNvSpPr/>
            <p:nvPr/>
          </p:nvSpPr>
          <p:spPr>
            <a:xfrm>
              <a:off x="3165900" y="2887950"/>
              <a:ext cx="191300" cy="172525"/>
            </a:xfrm>
            <a:custGeom>
              <a:rect b="b" l="l" r="r" t="t"/>
              <a:pathLst>
                <a:path extrusionOk="0" h="6901" w="7652">
                  <a:moveTo>
                    <a:pt x="2328" y="1"/>
                  </a:moveTo>
                  <a:cubicBezTo>
                    <a:pt x="1777" y="1"/>
                    <a:pt x="1224" y="216"/>
                    <a:pt x="809" y="650"/>
                  </a:cubicBezTo>
                  <a:cubicBezTo>
                    <a:pt x="1" y="1476"/>
                    <a:pt x="37" y="2805"/>
                    <a:pt x="863" y="3613"/>
                  </a:cubicBezTo>
                  <a:cubicBezTo>
                    <a:pt x="1923" y="4619"/>
                    <a:pt x="3036" y="5589"/>
                    <a:pt x="4203" y="6487"/>
                  </a:cubicBezTo>
                  <a:cubicBezTo>
                    <a:pt x="4581" y="6738"/>
                    <a:pt x="5012" y="6882"/>
                    <a:pt x="5461" y="6900"/>
                  </a:cubicBezTo>
                  <a:cubicBezTo>
                    <a:pt x="5479" y="6900"/>
                    <a:pt x="5498" y="6900"/>
                    <a:pt x="5516" y="6900"/>
                  </a:cubicBezTo>
                  <a:cubicBezTo>
                    <a:pt x="6160" y="6900"/>
                    <a:pt x="6765" y="6597"/>
                    <a:pt x="7149" y="6056"/>
                  </a:cubicBezTo>
                  <a:cubicBezTo>
                    <a:pt x="7490" y="5625"/>
                    <a:pt x="7652" y="5068"/>
                    <a:pt x="7580" y="4511"/>
                  </a:cubicBezTo>
                  <a:cubicBezTo>
                    <a:pt x="7508" y="3954"/>
                    <a:pt x="7221" y="3451"/>
                    <a:pt x="6772" y="3110"/>
                  </a:cubicBezTo>
                  <a:cubicBezTo>
                    <a:pt x="5730" y="2320"/>
                    <a:pt x="4724" y="1476"/>
                    <a:pt x="3772" y="578"/>
                  </a:cubicBezTo>
                  <a:cubicBezTo>
                    <a:pt x="3371" y="194"/>
                    <a:pt x="2850" y="1"/>
                    <a:pt x="232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grpSp>
        <p:nvGrpSpPr>
          <p:cNvPr id="627" name="Google Shape;627;p3"/>
          <p:cNvGrpSpPr/>
          <p:nvPr/>
        </p:nvGrpSpPr>
        <p:grpSpPr>
          <a:xfrm>
            <a:off x="1832495" y="3266003"/>
            <a:ext cx="1258244" cy="1443135"/>
            <a:chOff x="2024150" y="270925"/>
            <a:chExt cx="3550350" cy="4072050"/>
          </a:xfrm>
        </p:grpSpPr>
        <p:sp>
          <p:nvSpPr>
            <p:cNvPr id="628" name="Google Shape;628;p3"/>
            <p:cNvSpPr/>
            <p:nvPr/>
          </p:nvSpPr>
          <p:spPr>
            <a:xfrm>
              <a:off x="4236600" y="2911075"/>
              <a:ext cx="1337900" cy="1431900"/>
            </a:xfrm>
            <a:custGeom>
              <a:rect b="b" l="l" r="r" t="t"/>
              <a:pathLst>
                <a:path extrusionOk="0" h="57276" w="53516">
                  <a:moveTo>
                    <a:pt x="28946" y="1"/>
                  </a:moveTo>
                  <a:cubicBezTo>
                    <a:pt x="26922" y="1"/>
                    <a:pt x="25662" y="2211"/>
                    <a:pt x="26713" y="3963"/>
                  </a:cubicBezTo>
                  <a:lnTo>
                    <a:pt x="45555" y="35374"/>
                  </a:lnTo>
                  <a:lnTo>
                    <a:pt x="29623" y="35111"/>
                  </a:lnTo>
                  <a:lnTo>
                    <a:pt x="22348" y="49302"/>
                  </a:lnTo>
                  <a:lnTo>
                    <a:pt x="4985" y="20324"/>
                  </a:lnTo>
                  <a:cubicBezTo>
                    <a:pt x="4478" y="19471"/>
                    <a:pt x="3609" y="19053"/>
                    <a:pt x="2741" y="19053"/>
                  </a:cubicBezTo>
                  <a:cubicBezTo>
                    <a:pt x="1813" y="19053"/>
                    <a:pt x="886" y="19531"/>
                    <a:pt x="406" y="20467"/>
                  </a:cubicBezTo>
                  <a:cubicBezTo>
                    <a:pt x="0" y="21278"/>
                    <a:pt x="24" y="22232"/>
                    <a:pt x="501" y="23019"/>
                  </a:cubicBezTo>
                  <a:lnTo>
                    <a:pt x="20297" y="56004"/>
                  </a:lnTo>
                  <a:cubicBezTo>
                    <a:pt x="20804" y="56857"/>
                    <a:pt x="21674" y="57276"/>
                    <a:pt x="22539" y="57276"/>
                  </a:cubicBezTo>
                  <a:cubicBezTo>
                    <a:pt x="23464" y="57276"/>
                    <a:pt x="24384" y="56798"/>
                    <a:pt x="24852" y="55861"/>
                  </a:cubicBezTo>
                  <a:lnTo>
                    <a:pt x="32795" y="40382"/>
                  </a:lnTo>
                  <a:lnTo>
                    <a:pt x="50182" y="40692"/>
                  </a:lnTo>
                  <a:cubicBezTo>
                    <a:pt x="50192" y="40693"/>
                    <a:pt x="50203" y="40693"/>
                    <a:pt x="50214" y="40693"/>
                  </a:cubicBezTo>
                  <a:cubicBezTo>
                    <a:pt x="52246" y="40693"/>
                    <a:pt x="53515" y="38465"/>
                    <a:pt x="52471" y="36733"/>
                  </a:cubicBezTo>
                  <a:lnTo>
                    <a:pt x="31173" y="1268"/>
                  </a:lnTo>
                  <a:cubicBezTo>
                    <a:pt x="30744" y="504"/>
                    <a:pt x="29933" y="27"/>
                    <a:pt x="29074" y="4"/>
                  </a:cubicBezTo>
                  <a:cubicBezTo>
                    <a:pt x="29031" y="2"/>
                    <a:pt x="28988" y="1"/>
                    <a:pt x="2894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29" name="Google Shape;629;p3"/>
            <p:cNvSpPr/>
            <p:nvPr/>
          </p:nvSpPr>
          <p:spPr>
            <a:xfrm>
              <a:off x="2024150" y="2912900"/>
              <a:ext cx="1365775" cy="1429500"/>
            </a:xfrm>
            <a:custGeom>
              <a:rect b="b" l="l" r="r" t="t"/>
              <a:pathLst>
                <a:path extrusionOk="0" h="57180" w="54631">
                  <a:moveTo>
                    <a:pt x="24462" y="0"/>
                  </a:moveTo>
                  <a:cubicBezTo>
                    <a:pt x="24430" y="0"/>
                    <a:pt x="24397" y="1"/>
                    <a:pt x="24365" y="2"/>
                  </a:cubicBezTo>
                  <a:cubicBezTo>
                    <a:pt x="23506" y="50"/>
                    <a:pt x="22695" y="527"/>
                    <a:pt x="22242" y="1266"/>
                  </a:cubicBezTo>
                  <a:lnTo>
                    <a:pt x="1015" y="36613"/>
                  </a:lnTo>
                  <a:cubicBezTo>
                    <a:pt x="1" y="38359"/>
                    <a:pt x="1228" y="40572"/>
                    <a:pt x="3264" y="40572"/>
                  </a:cubicBezTo>
                  <a:cubicBezTo>
                    <a:pt x="3285" y="40572"/>
                    <a:pt x="3307" y="40572"/>
                    <a:pt x="3329" y="40572"/>
                  </a:cubicBezTo>
                  <a:lnTo>
                    <a:pt x="20692" y="40285"/>
                  </a:lnTo>
                  <a:lnTo>
                    <a:pt x="28634" y="55764"/>
                  </a:lnTo>
                  <a:cubicBezTo>
                    <a:pt x="29115" y="56701"/>
                    <a:pt x="30034" y="57179"/>
                    <a:pt x="30956" y="57179"/>
                  </a:cubicBezTo>
                  <a:cubicBezTo>
                    <a:pt x="31818" y="57179"/>
                    <a:pt x="32682" y="56761"/>
                    <a:pt x="33189" y="55908"/>
                  </a:cubicBezTo>
                  <a:lnTo>
                    <a:pt x="54130" y="21062"/>
                  </a:lnTo>
                  <a:cubicBezTo>
                    <a:pt x="54607" y="20275"/>
                    <a:pt x="54631" y="19321"/>
                    <a:pt x="54202" y="18534"/>
                  </a:cubicBezTo>
                  <a:cubicBezTo>
                    <a:pt x="53733" y="17585"/>
                    <a:pt x="52813" y="17107"/>
                    <a:pt x="51888" y="17107"/>
                  </a:cubicBezTo>
                  <a:cubicBezTo>
                    <a:pt x="51023" y="17107"/>
                    <a:pt x="50153" y="17525"/>
                    <a:pt x="49646" y="18367"/>
                  </a:cubicBezTo>
                  <a:lnTo>
                    <a:pt x="31138" y="49206"/>
                  </a:lnTo>
                  <a:lnTo>
                    <a:pt x="23888" y="35015"/>
                  </a:lnTo>
                  <a:lnTo>
                    <a:pt x="7932" y="35277"/>
                  </a:lnTo>
                  <a:lnTo>
                    <a:pt x="7932" y="35277"/>
                  </a:lnTo>
                  <a:lnTo>
                    <a:pt x="26726" y="3985"/>
                  </a:lnTo>
                  <a:cubicBezTo>
                    <a:pt x="27783" y="2224"/>
                    <a:pt x="26504" y="0"/>
                    <a:pt x="24462" y="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30" name="Google Shape;630;p3"/>
            <p:cNvSpPr/>
            <p:nvPr/>
          </p:nvSpPr>
          <p:spPr>
            <a:xfrm>
              <a:off x="2399525" y="270925"/>
              <a:ext cx="2851325" cy="2828525"/>
            </a:xfrm>
            <a:custGeom>
              <a:rect b="b" l="l" r="r" t="t"/>
              <a:pathLst>
                <a:path extrusionOk="0" h="113141" w="114053">
                  <a:moveTo>
                    <a:pt x="43527" y="6177"/>
                  </a:moveTo>
                  <a:lnTo>
                    <a:pt x="54189" y="13022"/>
                  </a:lnTo>
                  <a:lnTo>
                    <a:pt x="55381" y="13809"/>
                  </a:lnTo>
                  <a:cubicBezTo>
                    <a:pt x="55870" y="14119"/>
                    <a:pt x="56436" y="14274"/>
                    <a:pt x="57003" y="14274"/>
                  </a:cubicBezTo>
                  <a:cubicBezTo>
                    <a:pt x="57569" y="14274"/>
                    <a:pt x="58136" y="14119"/>
                    <a:pt x="58625" y="13809"/>
                  </a:cubicBezTo>
                  <a:lnTo>
                    <a:pt x="59817" y="13022"/>
                  </a:lnTo>
                  <a:lnTo>
                    <a:pt x="70502" y="6201"/>
                  </a:lnTo>
                  <a:lnTo>
                    <a:pt x="76322" y="17482"/>
                  </a:lnTo>
                  <a:lnTo>
                    <a:pt x="76966" y="18722"/>
                  </a:lnTo>
                  <a:cubicBezTo>
                    <a:pt x="77504" y="19752"/>
                    <a:pt x="78571" y="20369"/>
                    <a:pt x="79737" y="20369"/>
                  </a:cubicBezTo>
                  <a:cubicBezTo>
                    <a:pt x="79760" y="20369"/>
                    <a:pt x="79782" y="20368"/>
                    <a:pt x="79804" y="20368"/>
                  </a:cubicBezTo>
                  <a:lnTo>
                    <a:pt x="81211" y="20297"/>
                  </a:lnTo>
                  <a:lnTo>
                    <a:pt x="93875" y="19700"/>
                  </a:lnTo>
                  <a:lnTo>
                    <a:pt x="93279" y="32389"/>
                  </a:lnTo>
                  <a:lnTo>
                    <a:pt x="93208" y="33772"/>
                  </a:lnTo>
                  <a:cubicBezTo>
                    <a:pt x="93160" y="34941"/>
                    <a:pt x="93780" y="36038"/>
                    <a:pt x="94853" y="36610"/>
                  </a:cubicBezTo>
                  <a:lnTo>
                    <a:pt x="96117" y="37278"/>
                  </a:lnTo>
                  <a:lnTo>
                    <a:pt x="107375" y="43074"/>
                  </a:lnTo>
                  <a:lnTo>
                    <a:pt x="100530" y="53759"/>
                  </a:lnTo>
                  <a:lnTo>
                    <a:pt x="99743" y="54951"/>
                  </a:lnTo>
                  <a:cubicBezTo>
                    <a:pt x="99123" y="55929"/>
                    <a:pt x="99123" y="57217"/>
                    <a:pt x="99743" y="58195"/>
                  </a:cubicBezTo>
                  <a:lnTo>
                    <a:pt x="100530" y="59387"/>
                  </a:lnTo>
                  <a:lnTo>
                    <a:pt x="107351" y="70049"/>
                  </a:lnTo>
                  <a:lnTo>
                    <a:pt x="96070" y="75868"/>
                  </a:lnTo>
                  <a:lnTo>
                    <a:pt x="94829" y="76536"/>
                  </a:lnTo>
                  <a:cubicBezTo>
                    <a:pt x="93780" y="77061"/>
                    <a:pt x="93160" y="78158"/>
                    <a:pt x="93184" y="79350"/>
                  </a:cubicBezTo>
                  <a:lnTo>
                    <a:pt x="93232" y="80781"/>
                  </a:lnTo>
                  <a:lnTo>
                    <a:pt x="93828" y="93470"/>
                  </a:lnTo>
                  <a:lnTo>
                    <a:pt x="81163" y="92873"/>
                  </a:lnTo>
                  <a:lnTo>
                    <a:pt x="79756" y="92802"/>
                  </a:lnTo>
                  <a:cubicBezTo>
                    <a:pt x="79715" y="92800"/>
                    <a:pt x="79674" y="92799"/>
                    <a:pt x="79633" y="92799"/>
                  </a:cubicBezTo>
                  <a:cubicBezTo>
                    <a:pt x="78531" y="92799"/>
                    <a:pt x="77471" y="93413"/>
                    <a:pt x="76942" y="94448"/>
                  </a:cubicBezTo>
                  <a:lnTo>
                    <a:pt x="76274" y="95688"/>
                  </a:lnTo>
                  <a:lnTo>
                    <a:pt x="70502" y="106921"/>
                  </a:lnTo>
                  <a:lnTo>
                    <a:pt x="59817" y="100052"/>
                  </a:lnTo>
                  <a:lnTo>
                    <a:pt x="58625" y="99289"/>
                  </a:lnTo>
                  <a:cubicBezTo>
                    <a:pt x="58136" y="98967"/>
                    <a:pt x="57569" y="98806"/>
                    <a:pt x="57003" y="98806"/>
                  </a:cubicBezTo>
                  <a:cubicBezTo>
                    <a:pt x="56436" y="98806"/>
                    <a:pt x="55870" y="98967"/>
                    <a:pt x="55381" y="99289"/>
                  </a:cubicBezTo>
                  <a:lnTo>
                    <a:pt x="54189" y="100052"/>
                  </a:lnTo>
                  <a:lnTo>
                    <a:pt x="43527" y="106921"/>
                  </a:lnTo>
                  <a:lnTo>
                    <a:pt x="37708" y="95640"/>
                  </a:lnTo>
                  <a:lnTo>
                    <a:pt x="36158" y="92659"/>
                  </a:lnTo>
                  <a:lnTo>
                    <a:pt x="32819" y="92802"/>
                  </a:lnTo>
                  <a:lnTo>
                    <a:pt x="20154" y="93398"/>
                  </a:lnTo>
                  <a:lnTo>
                    <a:pt x="20154" y="93398"/>
                  </a:lnTo>
                  <a:lnTo>
                    <a:pt x="20750" y="80734"/>
                  </a:lnTo>
                  <a:lnTo>
                    <a:pt x="20798" y="79303"/>
                  </a:lnTo>
                  <a:cubicBezTo>
                    <a:pt x="20870" y="78134"/>
                    <a:pt x="20226" y="77037"/>
                    <a:pt x="19152" y="76512"/>
                  </a:cubicBezTo>
                  <a:lnTo>
                    <a:pt x="17912" y="75844"/>
                  </a:lnTo>
                  <a:lnTo>
                    <a:pt x="6631" y="70025"/>
                  </a:lnTo>
                  <a:lnTo>
                    <a:pt x="13476" y="59364"/>
                  </a:lnTo>
                  <a:lnTo>
                    <a:pt x="14239" y="58171"/>
                  </a:lnTo>
                  <a:cubicBezTo>
                    <a:pt x="14859" y="57193"/>
                    <a:pt x="14859" y="55905"/>
                    <a:pt x="14239" y="54927"/>
                  </a:cubicBezTo>
                  <a:lnTo>
                    <a:pt x="13476" y="53735"/>
                  </a:lnTo>
                  <a:lnTo>
                    <a:pt x="6631" y="43050"/>
                  </a:lnTo>
                  <a:lnTo>
                    <a:pt x="17912" y="37230"/>
                  </a:lnTo>
                  <a:lnTo>
                    <a:pt x="19152" y="36586"/>
                  </a:lnTo>
                  <a:cubicBezTo>
                    <a:pt x="20202" y="36038"/>
                    <a:pt x="20822" y="34941"/>
                    <a:pt x="20798" y="33748"/>
                  </a:cubicBezTo>
                  <a:lnTo>
                    <a:pt x="20750" y="32341"/>
                  </a:lnTo>
                  <a:lnTo>
                    <a:pt x="20154" y="19676"/>
                  </a:lnTo>
                  <a:lnTo>
                    <a:pt x="32819" y="20273"/>
                  </a:lnTo>
                  <a:lnTo>
                    <a:pt x="34226" y="20344"/>
                  </a:lnTo>
                  <a:cubicBezTo>
                    <a:pt x="34267" y="20346"/>
                    <a:pt x="34308" y="20347"/>
                    <a:pt x="34349" y="20347"/>
                  </a:cubicBezTo>
                  <a:cubicBezTo>
                    <a:pt x="35450" y="20347"/>
                    <a:pt x="36511" y="19733"/>
                    <a:pt x="37040" y="18699"/>
                  </a:cubicBezTo>
                  <a:lnTo>
                    <a:pt x="37708" y="17434"/>
                  </a:lnTo>
                  <a:lnTo>
                    <a:pt x="43527" y="6177"/>
                  </a:lnTo>
                  <a:close/>
                  <a:moveTo>
                    <a:pt x="42676" y="1"/>
                  </a:moveTo>
                  <a:cubicBezTo>
                    <a:pt x="41593" y="1"/>
                    <a:pt x="40534" y="588"/>
                    <a:pt x="39998" y="1645"/>
                  </a:cubicBezTo>
                  <a:lnTo>
                    <a:pt x="33057" y="15049"/>
                  </a:lnTo>
                  <a:lnTo>
                    <a:pt x="17960" y="14382"/>
                  </a:lnTo>
                  <a:cubicBezTo>
                    <a:pt x="17906" y="14379"/>
                    <a:pt x="17852" y="14377"/>
                    <a:pt x="17798" y="14377"/>
                  </a:cubicBezTo>
                  <a:cubicBezTo>
                    <a:pt x="16128" y="14377"/>
                    <a:pt x="14742" y="15797"/>
                    <a:pt x="14812" y="17530"/>
                  </a:cubicBezTo>
                  <a:lnTo>
                    <a:pt x="15527" y="32627"/>
                  </a:lnTo>
                  <a:lnTo>
                    <a:pt x="2099" y="39568"/>
                  </a:lnTo>
                  <a:cubicBezTo>
                    <a:pt x="525" y="40379"/>
                    <a:pt x="1" y="42358"/>
                    <a:pt x="955" y="43861"/>
                  </a:cubicBezTo>
                  <a:lnTo>
                    <a:pt x="9087" y="56597"/>
                  </a:lnTo>
                  <a:lnTo>
                    <a:pt x="955" y="69309"/>
                  </a:lnTo>
                  <a:cubicBezTo>
                    <a:pt x="1" y="70812"/>
                    <a:pt x="525" y="72815"/>
                    <a:pt x="2099" y="73602"/>
                  </a:cubicBezTo>
                  <a:lnTo>
                    <a:pt x="15527" y="80567"/>
                  </a:lnTo>
                  <a:lnTo>
                    <a:pt x="14812" y="95640"/>
                  </a:lnTo>
                  <a:cubicBezTo>
                    <a:pt x="14718" y="97377"/>
                    <a:pt x="16125" y="98813"/>
                    <a:pt x="17874" y="98813"/>
                  </a:cubicBezTo>
                  <a:cubicBezTo>
                    <a:pt x="17903" y="98813"/>
                    <a:pt x="17931" y="98813"/>
                    <a:pt x="17960" y="98812"/>
                  </a:cubicBezTo>
                  <a:lnTo>
                    <a:pt x="33057" y="98097"/>
                  </a:lnTo>
                  <a:lnTo>
                    <a:pt x="39998" y="111501"/>
                  </a:lnTo>
                  <a:cubicBezTo>
                    <a:pt x="40537" y="112547"/>
                    <a:pt x="41602" y="113140"/>
                    <a:pt x="42691" y="113140"/>
                  </a:cubicBezTo>
                  <a:cubicBezTo>
                    <a:pt x="43240" y="113140"/>
                    <a:pt x="43795" y="112989"/>
                    <a:pt x="44291" y="112669"/>
                  </a:cubicBezTo>
                  <a:lnTo>
                    <a:pt x="57027" y="104536"/>
                  </a:lnTo>
                  <a:lnTo>
                    <a:pt x="69763" y="112669"/>
                  </a:lnTo>
                  <a:cubicBezTo>
                    <a:pt x="70259" y="112989"/>
                    <a:pt x="70813" y="113140"/>
                    <a:pt x="71362" y="113140"/>
                  </a:cubicBezTo>
                  <a:cubicBezTo>
                    <a:pt x="72451" y="113140"/>
                    <a:pt x="73517" y="112547"/>
                    <a:pt x="74056" y="111501"/>
                  </a:cubicBezTo>
                  <a:lnTo>
                    <a:pt x="80996" y="98097"/>
                  </a:lnTo>
                  <a:lnTo>
                    <a:pt x="96070" y="98812"/>
                  </a:lnTo>
                  <a:cubicBezTo>
                    <a:pt x="96111" y="98814"/>
                    <a:pt x="96153" y="98815"/>
                    <a:pt x="96194" y="98815"/>
                  </a:cubicBezTo>
                  <a:cubicBezTo>
                    <a:pt x="97903" y="98815"/>
                    <a:pt x="99288" y="97387"/>
                    <a:pt x="99242" y="95640"/>
                  </a:cubicBezTo>
                  <a:lnTo>
                    <a:pt x="98526" y="80567"/>
                  </a:lnTo>
                  <a:lnTo>
                    <a:pt x="111930" y="73602"/>
                  </a:lnTo>
                  <a:cubicBezTo>
                    <a:pt x="113528" y="72815"/>
                    <a:pt x="114053" y="70812"/>
                    <a:pt x="113099" y="69309"/>
                  </a:cubicBezTo>
                  <a:lnTo>
                    <a:pt x="104966" y="56597"/>
                  </a:lnTo>
                  <a:lnTo>
                    <a:pt x="113099" y="43861"/>
                  </a:lnTo>
                  <a:cubicBezTo>
                    <a:pt x="114053" y="42358"/>
                    <a:pt x="113528" y="40379"/>
                    <a:pt x="111930" y="39568"/>
                  </a:cubicBezTo>
                  <a:lnTo>
                    <a:pt x="98526" y="32627"/>
                  </a:lnTo>
                  <a:lnTo>
                    <a:pt x="99242" y="17530"/>
                  </a:lnTo>
                  <a:cubicBezTo>
                    <a:pt x="99336" y="15793"/>
                    <a:pt x="97905" y="14357"/>
                    <a:pt x="96155" y="14357"/>
                  </a:cubicBezTo>
                  <a:cubicBezTo>
                    <a:pt x="96127" y="14357"/>
                    <a:pt x="96098" y="14357"/>
                    <a:pt x="96070" y="14358"/>
                  </a:cubicBezTo>
                  <a:lnTo>
                    <a:pt x="80996" y="15049"/>
                  </a:lnTo>
                  <a:lnTo>
                    <a:pt x="74056" y="1645"/>
                  </a:lnTo>
                  <a:cubicBezTo>
                    <a:pt x="73503" y="588"/>
                    <a:pt x="72439" y="1"/>
                    <a:pt x="71347" y="1"/>
                  </a:cubicBezTo>
                  <a:cubicBezTo>
                    <a:pt x="70789" y="1"/>
                    <a:pt x="70223" y="154"/>
                    <a:pt x="69715" y="477"/>
                  </a:cubicBezTo>
                  <a:lnTo>
                    <a:pt x="57003" y="8610"/>
                  </a:lnTo>
                  <a:lnTo>
                    <a:pt x="44291" y="477"/>
                  </a:lnTo>
                  <a:cubicBezTo>
                    <a:pt x="43790" y="154"/>
                    <a:pt x="43230" y="1"/>
                    <a:pt x="42676"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31" name="Google Shape;631;p3"/>
            <p:cNvSpPr/>
            <p:nvPr/>
          </p:nvSpPr>
          <p:spPr>
            <a:xfrm>
              <a:off x="2979100" y="812300"/>
              <a:ext cx="1729175" cy="1728000"/>
            </a:xfrm>
            <a:custGeom>
              <a:rect b="b" l="l" r="r" t="t"/>
              <a:pathLst>
                <a:path extrusionOk="0" h="69120" w="69167">
                  <a:moveTo>
                    <a:pt x="34583" y="5200"/>
                  </a:moveTo>
                  <a:cubicBezTo>
                    <a:pt x="50777" y="5200"/>
                    <a:pt x="63919" y="18390"/>
                    <a:pt x="63919" y="34536"/>
                  </a:cubicBezTo>
                  <a:cubicBezTo>
                    <a:pt x="63919" y="50707"/>
                    <a:pt x="50777" y="63872"/>
                    <a:pt x="34583" y="63872"/>
                  </a:cubicBezTo>
                  <a:cubicBezTo>
                    <a:pt x="18436" y="63872"/>
                    <a:pt x="5247" y="50731"/>
                    <a:pt x="5247" y="34536"/>
                  </a:cubicBezTo>
                  <a:cubicBezTo>
                    <a:pt x="5247" y="18390"/>
                    <a:pt x="18389" y="5200"/>
                    <a:pt x="34583" y="5200"/>
                  </a:cubicBezTo>
                  <a:close/>
                  <a:moveTo>
                    <a:pt x="34583" y="1"/>
                  </a:moveTo>
                  <a:cubicBezTo>
                    <a:pt x="15503" y="1"/>
                    <a:pt x="0" y="15456"/>
                    <a:pt x="0" y="34536"/>
                  </a:cubicBezTo>
                  <a:cubicBezTo>
                    <a:pt x="0" y="53617"/>
                    <a:pt x="15527" y="69120"/>
                    <a:pt x="34583" y="69120"/>
                  </a:cubicBezTo>
                  <a:cubicBezTo>
                    <a:pt x="53639" y="69120"/>
                    <a:pt x="69166" y="53664"/>
                    <a:pt x="69166" y="34584"/>
                  </a:cubicBezTo>
                  <a:cubicBezTo>
                    <a:pt x="69166" y="15504"/>
                    <a:pt x="53639" y="1"/>
                    <a:pt x="34583"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32" name="Google Shape;632;p3"/>
            <p:cNvSpPr/>
            <p:nvPr/>
          </p:nvSpPr>
          <p:spPr>
            <a:xfrm>
              <a:off x="3378575" y="1247125"/>
              <a:ext cx="927800" cy="856175"/>
            </a:xfrm>
            <a:custGeom>
              <a:rect b="b" l="l" r="r" t="t"/>
              <a:pathLst>
                <a:path extrusionOk="0" h="34247" w="37112">
                  <a:moveTo>
                    <a:pt x="18628" y="8915"/>
                  </a:moveTo>
                  <a:lnTo>
                    <a:pt x="21466" y="14735"/>
                  </a:lnTo>
                  <a:lnTo>
                    <a:pt x="27882" y="15641"/>
                  </a:lnTo>
                  <a:lnTo>
                    <a:pt x="23207" y="20125"/>
                  </a:lnTo>
                  <a:lnTo>
                    <a:pt x="24328" y="26517"/>
                  </a:lnTo>
                  <a:lnTo>
                    <a:pt x="18604" y="23464"/>
                  </a:lnTo>
                  <a:lnTo>
                    <a:pt x="12928" y="26517"/>
                  </a:lnTo>
                  <a:lnTo>
                    <a:pt x="14072" y="20125"/>
                  </a:lnTo>
                  <a:lnTo>
                    <a:pt x="9398" y="15641"/>
                  </a:lnTo>
                  <a:lnTo>
                    <a:pt x="15814" y="14735"/>
                  </a:lnTo>
                  <a:lnTo>
                    <a:pt x="18628" y="8915"/>
                  </a:lnTo>
                  <a:close/>
                  <a:moveTo>
                    <a:pt x="18568" y="1"/>
                  </a:moveTo>
                  <a:cubicBezTo>
                    <a:pt x="17734" y="1"/>
                    <a:pt x="16899" y="436"/>
                    <a:pt x="16481" y="1307"/>
                  </a:cubicBezTo>
                  <a:lnTo>
                    <a:pt x="12260" y="10012"/>
                  </a:lnTo>
                  <a:lnTo>
                    <a:pt x="2696" y="11324"/>
                  </a:lnTo>
                  <a:cubicBezTo>
                    <a:pt x="788" y="11610"/>
                    <a:pt x="1" y="13971"/>
                    <a:pt x="1408" y="15307"/>
                  </a:cubicBezTo>
                  <a:lnTo>
                    <a:pt x="8372" y="22009"/>
                  </a:lnTo>
                  <a:lnTo>
                    <a:pt x="6679" y="31525"/>
                  </a:lnTo>
                  <a:cubicBezTo>
                    <a:pt x="6416" y="33026"/>
                    <a:pt x="7600" y="34246"/>
                    <a:pt x="8952" y="34246"/>
                  </a:cubicBezTo>
                  <a:cubicBezTo>
                    <a:pt x="9319" y="34246"/>
                    <a:pt x="9699" y="34157"/>
                    <a:pt x="10066" y="33958"/>
                  </a:cubicBezTo>
                  <a:lnTo>
                    <a:pt x="18604" y="29403"/>
                  </a:lnTo>
                  <a:lnTo>
                    <a:pt x="27071" y="33958"/>
                  </a:lnTo>
                  <a:cubicBezTo>
                    <a:pt x="27432" y="34157"/>
                    <a:pt x="27808" y="34246"/>
                    <a:pt x="28172" y="34246"/>
                  </a:cubicBezTo>
                  <a:cubicBezTo>
                    <a:pt x="29513" y="34246"/>
                    <a:pt x="30696" y="33026"/>
                    <a:pt x="30434" y="31525"/>
                  </a:cubicBezTo>
                  <a:lnTo>
                    <a:pt x="28740" y="22009"/>
                  </a:lnTo>
                  <a:lnTo>
                    <a:pt x="35729" y="15307"/>
                  </a:lnTo>
                  <a:cubicBezTo>
                    <a:pt x="37112" y="13971"/>
                    <a:pt x="36349" y="11610"/>
                    <a:pt x="34441" y="11324"/>
                  </a:cubicBezTo>
                  <a:lnTo>
                    <a:pt x="24877" y="10012"/>
                  </a:lnTo>
                  <a:lnTo>
                    <a:pt x="20655" y="1307"/>
                  </a:lnTo>
                  <a:cubicBezTo>
                    <a:pt x="20238" y="436"/>
                    <a:pt x="19403" y="1"/>
                    <a:pt x="18568" y="1"/>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sp>
        <p:nvSpPr>
          <p:cNvPr id="633" name="Google Shape;633;p3"/>
          <p:cNvSpPr/>
          <p:nvPr/>
        </p:nvSpPr>
        <p:spPr>
          <a:xfrm>
            <a:off x="1724077" y="7244685"/>
            <a:ext cx="1442787" cy="1056422"/>
          </a:xfrm>
          <a:custGeom>
            <a:rect b="b" l="l" r="r" t="t"/>
            <a:pathLst>
              <a:path extrusionOk="0" h="95002" w="129747">
                <a:moveTo>
                  <a:pt x="33988" y="6039"/>
                </a:moveTo>
                <a:cubicBezTo>
                  <a:pt x="42049" y="7184"/>
                  <a:pt x="48465" y="13600"/>
                  <a:pt x="49586" y="21637"/>
                </a:cubicBezTo>
                <a:lnTo>
                  <a:pt x="33988" y="21637"/>
                </a:lnTo>
                <a:lnTo>
                  <a:pt x="33988" y="6039"/>
                </a:lnTo>
                <a:close/>
                <a:moveTo>
                  <a:pt x="31459" y="720"/>
                </a:moveTo>
                <a:cubicBezTo>
                  <a:pt x="30028" y="720"/>
                  <a:pt x="28860" y="1865"/>
                  <a:pt x="28860" y="3296"/>
                </a:cubicBezTo>
                <a:lnTo>
                  <a:pt x="28860" y="24213"/>
                </a:lnTo>
                <a:cubicBezTo>
                  <a:pt x="28836" y="25644"/>
                  <a:pt x="30005" y="26789"/>
                  <a:pt x="31436" y="26789"/>
                </a:cubicBezTo>
                <a:lnTo>
                  <a:pt x="52352" y="26789"/>
                </a:lnTo>
                <a:cubicBezTo>
                  <a:pt x="53783" y="26789"/>
                  <a:pt x="54952" y="25644"/>
                  <a:pt x="54952" y="24213"/>
                </a:cubicBezTo>
                <a:cubicBezTo>
                  <a:pt x="54952" y="11238"/>
                  <a:pt x="44410" y="720"/>
                  <a:pt x="31459" y="720"/>
                </a:cubicBezTo>
                <a:close/>
                <a:moveTo>
                  <a:pt x="20941" y="13981"/>
                </a:moveTo>
                <a:lnTo>
                  <a:pt x="20941" y="32131"/>
                </a:lnTo>
                <a:cubicBezTo>
                  <a:pt x="20941" y="33562"/>
                  <a:pt x="22110" y="34731"/>
                  <a:pt x="23541" y="34731"/>
                </a:cubicBezTo>
                <a:lnTo>
                  <a:pt x="41691" y="34731"/>
                </a:lnTo>
                <a:cubicBezTo>
                  <a:pt x="40427" y="43603"/>
                  <a:pt x="32771" y="50496"/>
                  <a:pt x="23541" y="50496"/>
                </a:cubicBezTo>
                <a:cubicBezTo>
                  <a:pt x="13405" y="50472"/>
                  <a:pt x="5176" y="42244"/>
                  <a:pt x="5176" y="32131"/>
                </a:cubicBezTo>
                <a:cubicBezTo>
                  <a:pt x="5176" y="22901"/>
                  <a:pt x="12021" y="15221"/>
                  <a:pt x="20941" y="13981"/>
                </a:cubicBezTo>
                <a:close/>
                <a:moveTo>
                  <a:pt x="23493" y="8615"/>
                </a:moveTo>
                <a:cubicBezTo>
                  <a:pt x="10543" y="8615"/>
                  <a:pt x="1" y="19157"/>
                  <a:pt x="1" y="32108"/>
                </a:cubicBezTo>
                <a:cubicBezTo>
                  <a:pt x="1" y="45035"/>
                  <a:pt x="10567" y="55600"/>
                  <a:pt x="23493" y="55600"/>
                </a:cubicBezTo>
                <a:cubicBezTo>
                  <a:pt x="23508" y="55600"/>
                  <a:pt x="23523" y="55600"/>
                  <a:pt x="23537" y="55600"/>
                </a:cubicBezTo>
                <a:cubicBezTo>
                  <a:pt x="36492" y="55600"/>
                  <a:pt x="47010" y="45091"/>
                  <a:pt x="47010" y="32131"/>
                </a:cubicBezTo>
                <a:cubicBezTo>
                  <a:pt x="47010" y="30700"/>
                  <a:pt x="45865" y="29532"/>
                  <a:pt x="44434" y="29532"/>
                </a:cubicBezTo>
                <a:lnTo>
                  <a:pt x="26093" y="29532"/>
                </a:lnTo>
                <a:lnTo>
                  <a:pt x="26093" y="11215"/>
                </a:lnTo>
                <a:cubicBezTo>
                  <a:pt x="26093" y="9784"/>
                  <a:pt x="24924" y="8615"/>
                  <a:pt x="23493" y="8615"/>
                </a:cubicBezTo>
                <a:close/>
                <a:moveTo>
                  <a:pt x="127086" y="0"/>
                </a:moveTo>
                <a:cubicBezTo>
                  <a:pt x="127035" y="0"/>
                  <a:pt x="126984" y="2"/>
                  <a:pt x="126932" y="5"/>
                </a:cubicBezTo>
                <a:lnTo>
                  <a:pt x="116367" y="553"/>
                </a:lnTo>
                <a:cubicBezTo>
                  <a:pt x="114936" y="649"/>
                  <a:pt x="113839" y="1841"/>
                  <a:pt x="113934" y="3272"/>
                </a:cubicBezTo>
                <a:cubicBezTo>
                  <a:pt x="114003" y="4659"/>
                  <a:pt x="115170" y="5732"/>
                  <a:pt x="116544" y="5732"/>
                </a:cubicBezTo>
                <a:cubicBezTo>
                  <a:pt x="116588" y="5732"/>
                  <a:pt x="116632" y="5731"/>
                  <a:pt x="116677" y="5729"/>
                </a:cubicBezTo>
                <a:lnTo>
                  <a:pt x="119897" y="5538"/>
                </a:lnTo>
                <a:lnTo>
                  <a:pt x="119897" y="5538"/>
                </a:lnTo>
                <a:cubicBezTo>
                  <a:pt x="96809" y="25668"/>
                  <a:pt x="69358" y="41338"/>
                  <a:pt x="38233" y="52190"/>
                </a:cubicBezTo>
                <a:cubicBezTo>
                  <a:pt x="36897" y="52667"/>
                  <a:pt x="36182" y="54145"/>
                  <a:pt x="36659" y="55481"/>
                </a:cubicBezTo>
                <a:cubicBezTo>
                  <a:pt x="37040" y="56554"/>
                  <a:pt x="38018" y="57198"/>
                  <a:pt x="39092" y="57198"/>
                </a:cubicBezTo>
                <a:cubicBezTo>
                  <a:pt x="39354" y="57198"/>
                  <a:pt x="39664" y="57151"/>
                  <a:pt x="39926" y="57055"/>
                </a:cubicBezTo>
                <a:cubicBezTo>
                  <a:pt x="71767" y="45989"/>
                  <a:pt x="99815" y="29937"/>
                  <a:pt x="123474" y="9259"/>
                </a:cubicBezTo>
                <a:lnTo>
                  <a:pt x="123474" y="9259"/>
                </a:lnTo>
                <a:lnTo>
                  <a:pt x="122997" y="12646"/>
                </a:lnTo>
                <a:cubicBezTo>
                  <a:pt x="122782" y="14029"/>
                  <a:pt x="123760" y="15341"/>
                  <a:pt x="125167" y="15555"/>
                </a:cubicBezTo>
                <a:cubicBezTo>
                  <a:pt x="125311" y="15579"/>
                  <a:pt x="125430" y="15579"/>
                  <a:pt x="125549" y="15579"/>
                </a:cubicBezTo>
                <a:cubicBezTo>
                  <a:pt x="126837" y="15579"/>
                  <a:pt x="127934" y="14673"/>
                  <a:pt x="128125" y="13385"/>
                </a:cubicBezTo>
                <a:lnTo>
                  <a:pt x="129627" y="2938"/>
                </a:lnTo>
                <a:cubicBezTo>
                  <a:pt x="129747" y="2175"/>
                  <a:pt x="129508" y="1388"/>
                  <a:pt x="128984" y="840"/>
                </a:cubicBezTo>
                <a:cubicBezTo>
                  <a:pt x="128472" y="306"/>
                  <a:pt x="127794" y="0"/>
                  <a:pt x="127086" y="0"/>
                </a:cubicBezTo>
                <a:close/>
                <a:moveTo>
                  <a:pt x="51088" y="69696"/>
                </a:moveTo>
                <a:lnTo>
                  <a:pt x="51088" y="89826"/>
                </a:lnTo>
                <a:lnTo>
                  <a:pt x="43051" y="89826"/>
                </a:lnTo>
                <a:lnTo>
                  <a:pt x="43051" y="69696"/>
                </a:lnTo>
                <a:close/>
                <a:moveTo>
                  <a:pt x="75535" y="56459"/>
                </a:moveTo>
                <a:lnTo>
                  <a:pt x="75535" y="89826"/>
                </a:lnTo>
                <a:lnTo>
                  <a:pt x="67497" y="89826"/>
                </a:lnTo>
                <a:lnTo>
                  <a:pt x="67497" y="56459"/>
                </a:lnTo>
                <a:close/>
                <a:moveTo>
                  <a:pt x="100005" y="42626"/>
                </a:moveTo>
                <a:lnTo>
                  <a:pt x="100005" y="89826"/>
                </a:lnTo>
                <a:lnTo>
                  <a:pt x="91992" y="89826"/>
                </a:lnTo>
                <a:lnTo>
                  <a:pt x="91992" y="42626"/>
                </a:lnTo>
                <a:close/>
                <a:moveTo>
                  <a:pt x="124476" y="30176"/>
                </a:moveTo>
                <a:lnTo>
                  <a:pt x="124476" y="89826"/>
                </a:lnTo>
                <a:lnTo>
                  <a:pt x="116462" y="89826"/>
                </a:lnTo>
                <a:lnTo>
                  <a:pt x="116462" y="30176"/>
                </a:lnTo>
                <a:close/>
                <a:moveTo>
                  <a:pt x="40475" y="64544"/>
                </a:moveTo>
                <a:cubicBezTo>
                  <a:pt x="39044" y="64544"/>
                  <a:pt x="37875" y="65713"/>
                  <a:pt x="37875" y="67144"/>
                </a:cubicBezTo>
                <a:lnTo>
                  <a:pt x="37875" y="92425"/>
                </a:lnTo>
                <a:cubicBezTo>
                  <a:pt x="37875" y="93856"/>
                  <a:pt x="39044" y="95001"/>
                  <a:pt x="40475" y="95001"/>
                </a:cubicBezTo>
                <a:lnTo>
                  <a:pt x="53640" y="95001"/>
                </a:lnTo>
                <a:cubicBezTo>
                  <a:pt x="55071" y="95001"/>
                  <a:pt x="56240" y="93856"/>
                  <a:pt x="56240" y="92425"/>
                </a:cubicBezTo>
                <a:lnTo>
                  <a:pt x="56240" y="67144"/>
                </a:lnTo>
                <a:cubicBezTo>
                  <a:pt x="56240" y="65713"/>
                  <a:pt x="55071" y="64544"/>
                  <a:pt x="53640" y="64544"/>
                </a:cubicBezTo>
                <a:close/>
                <a:moveTo>
                  <a:pt x="78111" y="51283"/>
                </a:moveTo>
                <a:lnTo>
                  <a:pt x="64945" y="51307"/>
                </a:lnTo>
                <a:cubicBezTo>
                  <a:pt x="63514" y="51307"/>
                  <a:pt x="62346" y="52476"/>
                  <a:pt x="62346" y="53907"/>
                </a:cubicBezTo>
                <a:lnTo>
                  <a:pt x="62346" y="92401"/>
                </a:lnTo>
                <a:cubicBezTo>
                  <a:pt x="62346" y="93833"/>
                  <a:pt x="63514" y="95001"/>
                  <a:pt x="64945" y="95001"/>
                </a:cubicBezTo>
                <a:lnTo>
                  <a:pt x="78111" y="95001"/>
                </a:lnTo>
                <a:cubicBezTo>
                  <a:pt x="79542" y="95001"/>
                  <a:pt x="80710" y="93833"/>
                  <a:pt x="80710" y="92401"/>
                </a:cubicBezTo>
                <a:lnTo>
                  <a:pt x="80710" y="53859"/>
                </a:lnTo>
                <a:cubicBezTo>
                  <a:pt x="80710" y="52428"/>
                  <a:pt x="79542" y="51283"/>
                  <a:pt x="78111" y="51283"/>
                </a:cubicBezTo>
                <a:close/>
                <a:moveTo>
                  <a:pt x="102605" y="37450"/>
                </a:moveTo>
                <a:lnTo>
                  <a:pt x="89416" y="37474"/>
                </a:lnTo>
                <a:cubicBezTo>
                  <a:pt x="87985" y="37474"/>
                  <a:pt x="86816" y="38643"/>
                  <a:pt x="86816" y="40050"/>
                </a:cubicBezTo>
                <a:lnTo>
                  <a:pt x="86816" y="92401"/>
                </a:lnTo>
                <a:cubicBezTo>
                  <a:pt x="86816" y="93833"/>
                  <a:pt x="87985" y="95001"/>
                  <a:pt x="89416" y="95001"/>
                </a:cubicBezTo>
                <a:lnTo>
                  <a:pt x="102605" y="95001"/>
                </a:lnTo>
                <a:cubicBezTo>
                  <a:pt x="104036" y="95001"/>
                  <a:pt x="105181" y="93833"/>
                  <a:pt x="105181" y="92401"/>
                </a:cubicBezTo>
                <a:lnTo>
                  <a:pt x="105181" y="40026"/>
                </a:lnTo>
                <a:cubicBezTo>
                  <a:pt x="105181" y="38595"/>
                  <a:pt x="104036" y="37450"/>
                  <a:pt x="102605" y="37450"/>
                </a:cubicBezTo>
                <a:close/>
                <a:moveTo>
                  <a:pt x="113862" y="25000"/>
                </a:moveTo>
                <a:cubicBezTo>
                  <a:pt x="112431" y="25000"/>
                  <a:pt x="111263" y="26169"/>
                  <a:pt x="111263" y="27600"/>
                </a:cubicBezTo>
                <a:lnTo>
                  <a:pt x="111263" y="92425"/>
                </a:lnTo>
                <a:cubicBezTo>
                  <a:pt x="111263" y="93856"/>
                  <a:pt x="112431" y="95001"/>
                  <a:pt x="113862" y="95001"/>
                </a:cubicBezTo>
                <a:lnTo>
                  <a:pt x="127028" y="95001"/>
                </a:lnTo>
                <a:cubicBezTo>
                  <a:pt x="128459" y="95001"/>
                  <a:pt x="129627" y="93856"/>
                  <a:pt x="129627" y="92425"/>
                </a:cubicBezTo>
                <a:lnTo>
                  <a:pt x="129627" y="27600"/>
                </a:lnTo>
                <a:cubicBezTo>
                  <a:pt x="129627" y="26169"/>
                  <a:pt x="128483" y="25000"/>
                  <a:pt x="127028" y="25000"/>
                </a:cubicBezTo>
                <a:close/>
              </a:path>
            </a:pathLst>
          </a:custGeom>
          <a:solidFill>
            <a:srgbClr val="00A54F"/>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7" name="Shape 637"/>
        <p:cNvGrpSpPr/>
        <p:nvPr/>
      </p:nvGrpSpPr>
      <p:grpSpPr>
        <a:xfrm>
          <a:off x="0" y="0"/>
          <a:ext cx="0" cy="0"/>
          <a:chOff x="0" y="0"/>
          <a:chExt cx="0" cy="0"/>
        </a:xfrm>
      </p:grpSpPr>
      <p:sp>
        <p:nvSpPr>
          <p:cNvPr id="638" name="Google Shape;638;p4"/>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The Investment Environment is Conducive</a:t>
            </a:r>
            <a:endParaRPr/>
          </a:p>
        </p:txBody>
      </p:sp>
      <p:sp>
        <p:nvSpPr>
          <p:cNvPr id="639" name="Google Shape;639;p4"/>
          <p:cNvSpPr txBox="1"/>
          <p:nvPr/>
        </p:nvSpPr>
        <p:spPr>
          <a:xfrm>
            <a:off x="831211" y="12468600"/>
            <a:ext cx="7422300" cy="5694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595959"/>
                </a:solidFill>
                <a:latin typeface="Roboto"/>
                <a:ea typeface="Roboto"/>
                <a:cs typeface="Roboto"/>
                <a:sym typeface="Roboto"/>
              </a:rPr>
              <a:t>Source: World Bank, UNCTAD, CBK, KNBS</a:t>
            </a:r>
            <a:endParaRPr b="0" i="0" sz="2100" u="none" cap="none" strike="noStrike">
              <a:solidFill>
                <a:srgbClr val="595959"/>
              </a:solidFill>
              <a:latin typeface="Roboto"/>
              <a:ea typeface="Roboto"/>
              <a:cs typeface="Roboto"/>
              <a:sym typeface="Roboto"/>
            </a:endParaRPr>
          </a:p>
        </p:txBody>
      </p:sp>
      <p:sp>
        <p:nvSpPr>
          <p:cNvPr id="640" name="Google Shape;640;p4"/>
          <p:cNvSpPr txBox="1"/>
          <p:nvPr/>
        </p:nvSpPr>
        <p:spPr>
          <a:xfrm>
            <a:off x="12089405" y="3407923"/>
            <a:ext cx="10114500" cy="1662300"/>
          </a:xfrm>
          <a:prstGeom prst="rect">
            <a:avLst/>
          </a:prstGeom>
          <a:noFill/>
          <a:ln>
            <a:noFill/>
          </a:ln>
        </p:spPr>
        <p:txBody>
          <a:bodyPr anchorCtr="0" anchor="t" bIns="0" lIns="0" spcFirstLastPara="1" rIns="0" wrap="square" tIns="0">
            <a:spAutoFit/>
          </a:bodyPr>
          <a:lstStyle/>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Guaranteed repatriation of capital and profits  </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Constitutional protection against expropriation </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Investment guarantee against non-commercial risks: ICSID, MIGA and ATIA</a:t>
            </a:r>
            <a:endParaRPr b="0" i="0" sz="2700" u="none" cap="none" strike="noStrike">
              <a:solidFill>
                <a:srgbClr val="595959"/>
              </a:solidFill>
              <a:latin typeface="Roboto"/>
              <a:ea typeface="Roboto"/>
              <a:cs typeface="Roboto"/>
              <a:sym typeface="Roboto"/>
            </a:endParaRPr>
          </a:p>
        </p:txBody>
      </p:sp>
      <p:sp>
        <p:nvSpPr>
          <p:cNvPr id="641" name="Google Shape;641;p4"/>
          <p:cNvSpPr txBox="1"/>
          <p:nvPr/>
        </p:nvSpPr>
        <p:spPr>
          <a:xfrm>
            <a:off x="12109923" y="5929733"/>
            <a:ext cx="10114500" cy="1662300"/>
          </a:xfrm>
          <a:prstGeom prst="rect">
            <a:avLst/>
          </a:prstGeom>
          <a:noFill/>
          <a:ln>
            <a:noFill/>
          </a:ln>
        </p:spPr>
        <p:txBody>
          <a:bodyPr anchorCtr="0" anchor="t" bIns="0" lIns="0" spcFirstLastPara="1" rIns="0" wrap="square" tIns="0">
            <a:spAutoFit/>
          </a:bodyPr>
          <a:lstStyle/>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One stop shop facilitation</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Periodic Presidential roundtables with private sector </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Digitization of government services</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Facilitative Industrial zone programs - EPZs  &amp; SEZs</a:t>
            </a:r>
            <a:endParaRPr b="0" i="0" sz="2700" u="none" cap="none" strike="noStrike">
              <a:solidFill>
                <a:srgbClr val="595959"/>
              </a:solidFill>
              <a:latin typeface="Roboto"/>
              <a:ea typeface="Roboto"/>
              <a:cs typeface="Roboto"/>
              <a:sym typeface="Roboto"/>
            </a:endParaRPr>
          </a:p>
        </p:txBody>
      </p:sp>
      <p:sp>
        <p:nvSpPr>
          <p:cNvPr id="642" name="Google Shape;642;p4"/>
          <p:cNvSpPr txBox="1"/>
          <p:nvPr/>
        </p:nvSpPr>
        <p:spPr>
          <a:xfrm>
            <a:off x="12148357" y="8451531"/>
            <a:ext cx="10444800" cy="4155900"/>
          </a:xfrm>
          <a:prstGeom prst="rect">
            <a:avLst/>
          </a:prstGeom>
          <a:noFill/>
          <a:ln>
            <a:noFill/>
          </a:ln>
        </p:spPr>
        <p:txBody>
          <a:bodyPr anchorCtr="0" anchor="t" bIns="0" lIns="0" spcFirstLastPara="1" rIns="0" wrap="square" tIns="0">
            <a:spAutoFit/>
          </a:bodyPr>
          <a:lstStyle/>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Political and macroeconomic stability.</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High labour productivity: a large pool of youthful, trainable and literate workforce</a:t>
            </a:r>
            <a:endParaRPr b="0" i="0" sz="2700" u="none" cap="none" strike="noStrike">
              <a:solidFill>
                <a:srgbClr val="595959"/>
              </a:solidFill>
              <a:latin typeface="Roboto"/>
              <a:ea typeface="Roboto"/>
              <a:cs typeface="Roboto"/>
              <a:sym typeface="Roboto"/>
            </a:endParaRPr>
          </a:p>
          <a:p>
            <a:pPr indent="-781050" lvl="0" marL="12192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Globally competitive:</a:t>
            </a:r>
            <a:endParaRPr b="0" i="0" sz="2700" u="none" cap="none" strike="noStrike">
              <a:solidFill>
                <a:srgbClr val="595959"/>
              </a:solidFill>
              <a:latin typeface="Roboto"/>
              <a:ea typeface="Roboto"/>
              <a:cs typeface="Roboto"/>
              <a:sym typeface="Roboto"/>
            </a:endParaRPr>
          </a:p>
          <a:p>
            <a:pPr indent="-781050" lvl="1" marL="24384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56th in the Ease of Doing Business </a:t>
            </a:r>
            <a:endParaRPr b="0" i="0" sz="2700" u="none" cap="none" strike="noStrike">
              <a:solidFill>
                <a:srgbClr val="595959"/>
              </a:solidFill>
              <a:latin typeface="Roboto"/>
              <a:ea typeface="Roboto"/>
              <a:cs typeface="Roboto"/>
              <a:sym typeface="Roboto"/>
            </a:endParaRPr>
          </a:p>
          <a:p>
            <a:pPr indent="-781050" lvl="1" marL="24384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1st for five years in a row in financial inclusion </a:t>
            </a:r>
            <a:endParaRPr b="0" i="0" sz="2700" u="none" cap="none" strike="noStrike">
              <a:solidFill>
                <a:srgbClr val="595959"/>
              </a:solidFill>
              <a:latin typeface="Roboto"/>
              <a:ea typeface="Roboto"/>
              <a:cs typeface="Roboto"/>
              <a:sym typeface="Roboto"/>
            </a:endParaRPr>
          </a:p>
          <a:p>
            <a:pPr indent="-781050" lvl="1" marL="24384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1st globally in protection of minority investors </a:t>
            </a:r>
            <a:endParaRPr b="0" i="0" sz="2700" u="none" cap="none" strike="noStrike">
              <a:solidFill>
                <a:srgbClr val="595959"/>
              </a:solidFill>
              <a:latin typeface="Roboto"/>
              <a:ea typeface="Roboto"/>
              <a:cs typeface="Roboto"/>
              <a:sym typeface="Roboto"/>
            </a:endParaRPr>
          </a:p>
          <a:p>
            <a:pPr indent="-781050" lvl="1" marL="24384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Nairobi – Africa’s leading business travel destination and hub for impact investors.</a:t>
            </a:r>
            <a:endParaRPr b="0" i="0" sz="2700" u="none" cap="none" strike="noStrike">
              <a:solidFill>
                <a:srgbClr val="595959"/>
              </a:solidFill>
              <a:latin typeface="Roboto"/>
              <a:ea typeface="Roboto"/>
              <a:cs typeface="Roboto"/>
              <a:sym typeface="Roboto"/>
            </a:endParaRPr>
          </a:p>
          <a:p>
            <a:pPr indent="-781050" lvl="1" marL="2438400" marR="0" rtl="0" algn="l">
              <a:lnSpc>
                <a:spcPct val="100000"/>
              </a:lnSpc>
              <a:spcBef>
                <a:spcPts val="0"/>
              </a:spcBef>
              <a:spcAft>
                <a:spcPts val="0"/>
              </a:spcAft>
              <a:buClr>
                <a:srgbClr val="595959"/>
              </a:buClr>
              <a:buSzPts val="2700"/>
              <a:buFont typeface="Roboto"/>
              <a:buChar char="○"/>
            </a:pPr>
            <a:r>
              <a:rPr b="0" i="0" lang="en" sz="2700" u="none" cap="none" strike="noStrike">
                <a:solidFill>
                  <a:srgbClr val="595959"/>
                </a:solidFill>
                <a:latin typeface="Roboto"/>
                <a:ea typeface="Roboto"/>
                <a:cs typeface="Roboto"/>
                <a:sym typeface="Roboto"/>
              </a:rPr>
              <a:t>2nd in Africa in the logistics performance index </a:t>
            </a:r>
            <a:endParaRPr b="0" i="0" sz="2700" u="none" cap="none" strike="noStrike">
              <a:solidFill>
                <a:srgbClr val="595959"/>
              </a:solidFill>
              <a:latin typeface="Roboto"/>
              <a:ea typeface="Roboto"/>
              <a:cs typeface="Roboto"/>
              <a:sym typeface="Roboto"/>
            </a:endParaRPr>
          </a:p>
        </p:txBody>
      </p:sp>
      <p:sp>
        <p:nvSpPr>
          <p:cNvPr id="643" name="Google Shape;643;p4"/>
          <p:cNvSpPr/>
          <p:nvPr/>
        </p:nvSpPr>
        <p:spPr>
          <a:xfrm rot="-3280597">
            <a:off x="3978978" y="5824848"/>
            <a:ext cx="2927927" cy="2923183"/>
          </a:xfrm>
          <a:prstGeom prst="ellipse">
            <a:avLst/>
          </a:prstGeom>
          <a:solidFill>
            <a:srgbClr val="EDA29B"/>
          </a:solidFill>
          <a:ln>
            <a:noFill/>
          </a:ln>
        </p:spPr>
        <p:txBody>
          <a:bodyPr anchorCtr="0" anchor="ctr"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nvGrpSpPr>
          <p:cNvPr id="644" name="Google Shape;644;p4"/>
          <p:cNvGrpSpPr/>
          <p:nvPr/>
        </p:nvGrpSpPr>
        <p:grpSpPr>
          <a:xfrm>
            <a:off x="4596197" y="4969577"/>
            <a:ext cx="6546468" cy="7298584"/>
            <a:chOff x="4184863" y="1520198"/>
            <a:chExt cx="2958454" cy="3298348"/>
          </a:xfrm>
        </p:grpSpPr>
        <p:sp>
          <p:nvSpPr>
            <p:cNvPr id="645" name="Google Shape;645;p4"/>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46" name="Google Shape;646;p4"/>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rgbClr val="D83829"/>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47" name="Google Shape;647;p4"/>
            <p:cNvSpPr txBox="1"/>
            <p:nvPr/>
          </p:nvSpPr>
          <p:spPr>
            <a:xfrm rot="1307">
              <a:off x="4478429" y="3179220"/>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Roboto"/>
                  <a:ea typeface="Roboto"/>
                  <a:cs typeface="Roboto"/>
                  <a:sym typeface="Roboto"/>
                </a:rPr>
                <a:t>Investment facilitation</a:t>
              </a:r>
              <a:endParaRPr b="0" i="0" sz="2700" u="none" cap="none" strike="noStrike">
                <a:solidFill>
                  <a:srgbClr val="FFFFFF"/>
                </a:solidFill>
                <a:latin typeface="Roboto"/>
                <a:ea typeface="Roboto"/>
                <a:cs typeface="Roboto"/>
                <a:sym typeface="Roboto"/>
              </a:endParaRPr>
            </a:p>
          </p:txBody>
        </p:sp>
      </p:grpSp>
      <p:grpSp>
        <p:nvGrpSpPr>
          <p:cNvPr id="648" name="Google Shape;648;p4"/>
          <p:cNvGrpSpPr/>
          <p:nvPr/>
        </p:nvGrpSpPr>
        <p:grpSpPr>
          <a:xfrm>
            <a:off x="1659524" y="1447835"/>
            <a:ext cx="7288027" cy="7131669"/>
            <a:chOff x="2857731" y="-71333"/>
            <a:chExt cx="3293577" cy="3222916"/>
          </a:xfrm>
        </p:grpSpPr>
        <p:sp>
          <p:nvSpPr>
            <p:cNvPr id="649" name="Google Shape;649;p4"/>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50" name="Google Shape;650;p4"/>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rgbClr val="B02C20"/>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51" name="Google Shape;651;p4"/>
            <p:cNvSpPr txBox="1"/>
            <p:nvPr/>
          </p:nvSpPr>
          <p:spPr>
            <a:xfrm>
              <a:off x="4002125" y="1153125"/>
              <a:ext cx="1578000" cy="563100"/>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Roboto"/>
                  <a:ea typeface="Roboto"/>
                  <a:cs typeface="Roboto"/>
                  <a:sym typeface="Roboto"/>
                </a:rPr>
                <a:t>Economic liberalization</a:t>
              </a:r>
              <a:endParaRPr b="0" i="0" sz="2700" u="none" cap="none" strike="noStrike">
                <a:solidFill>
                  <a:srgbClr val="FFFFFF"/>
                </a:solidFill>
                <a:latin typeface="Roboto"/>
                <a:ea typeface="Roboto"/>
                <a:cs typeface="Roboto"/>
                <a:sym typeface="Roboto"/>
              </a:endParaRPr>
            </a:p>
          </p:txBody>
        </p:sp>
      </p:grpSp>
      <p:grpSp>
        <p:nvGrpSpPr>
          <p:cNvPr id="652" name="Google Shape;652;p4"/>
          <p:cNvGrpSpPr/>
          <p:nvPr/>
        </p:nvGrpSpPr>
        <p:grpSpPr>
          <a:xfrm>
            <a:off x="-327229" y="5333521"/>
            <a:ext cx="7577586" cy="6908977"/>
            <a:chOff x="1959887" y="1684671"/>
            <a:chExt cx="3424433" cy="3122278"/>
          </a:xfrm>
        </p:grpSpPr>
        <p:sp>
          <p:nvSpPr>
            <p:cNvPr id="653" name="Google Shape;653;p4"/>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rgbClr val="EDA29B"/>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54" name="Google Shape;654;p4"/>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rgbClr val="802017"/>
            </a:solidFill>
            <a:ln cap="flat" cmpd="sng" w="9525">
              <a:solidFill>
                <a:srgbClr val="FFFFFF"/>
              </a:solidFill>
              <a:prstDash val="solid"/>
              <a:miter lim="8000"/>
              <a:headEnd len="sm" w="sm" type="none"/>
              <a:tailEnd len="sm" w="sm" type="none"/>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55" name="Google Shape;655;p4"/>
            <p:cNvSpPr txBox="1"/>
            <p:nvPr/>
          </p:nvSpPr>
          <p:spPr>
            <a:xfrm flipH="1" rot="121605">
              <a:off x="3085300" y="3179328"/>
              <a:ext cx="1577787" cy="563159"/>
            </a:xfrm>
            <a:prstGeom prst="rect">
              <a:avLst/>
            </a:prstGeom>
            <a:no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FFFFFF"/>
                  </a:solidFill>
                  <a:latin typeface="Roboto"/>
                  <a:ea typeface="Roboto"/>
                  <a:cs typeface="Roboto"/>
                  <a:sym typeface="Roboto"/>
                </a:rPr>
                <a:t>Investment attractiveness</a:t>
              </a:r>
              <a:endParaRPr b="0" i="0" sz="2700" u="none" cap="none" strike="noStrike">
                <a:solidFill>
                  <a:srgbClr val="FFFFFF"/>
                </a:solidFill>
                <a:latin typeface="Roboto"/>
                <a:ea typeface="Roboto"/>
                <a:cs typeface="Roboto"/>
                <a:sym typeface="Roboto"/>
              </a:endParaRPr>
            </a:p>
          </p:txBody>
        </p:sp>
      </p:grpSp>
      <p:grpSp>
        <p:nvGrpSpPr>
          <p:cNvPr id="656" name="Google Shape;656;p4"/>
          <p:cNvGrpSpPr/>
          <p:nvPr/>
        </p:nvGrpSpPr>
        <p:grpSpPr>
          <a:xfrm>
            <a:off x="10817241" y="3646401"/>
            <a:ext cx="1164847" cy="1374684"/>
            <a:chOff x="1230625" y="2035900"/>
            <a:chExt cx="436812" cy="515500"/>
          </a:xfrm>
        </p:grpSpPr>
        <p:sp>
          <p:nvSpPr>
            <p:cNvPr id="657" name="Google Shape;657;p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58" name="Google Shape;658;p4"/>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4300"/>
                <a:buFont typeface="Arial"/>
                <a:buNone/>
              </a:pPr>
              <a:r>
                <a:rPr b="1" i="0" lang="en" sz="4300" u="none" cap="none" strike="noStrike">
                  <a:solidFill>
                    <a:srgbClr val="00A54F"/>
                  </a:solidFill>
                  <a:latin typeface="Roboto"/>
                  <a:ea typeface="Roboto"/>
                  <a:cs typeface="Roboto"/>
                  <a:sym typeface="Roboto"/>
                </a:rPr>
                <a:t>1</a:t>
              </a:r>
              <a:endParaRPr b="1" i="0" sz="4300" u="none" cap="none" strike="noStrike">
                <a:solidFill>
                  <a:srgbClr val="00A54F"/>
                </a:solidFill>
                <a:latin typeface="Roboto"/>
                <a:ea typeface="Roboto"/>
                <a:cs typeface="Roboto"/>
                <a:sym typeface="Roboto"/>
              </a:endParaRPr>
            </a:p>
          </p:txBody>
        </p:sp>
      </p:grpSp>
      <p:grpSp>
        <p:nvGrpSpPr>
          <p:cNvPr id="659" name="Google Shape;659;p4"/>
          <p:cNvGrpSpPr/>
          <p:nvPr/>
        </p:nvGrpSpPr>
        <p:grpSpPr>
          <a:xfrm>
            <a:off x="10817241" y="6170735"/>
            <a:ext cx="1164847" cy="1374684"/>
            <a:chOff x="1230625" y="2035900"/>
            <a:chExt cx="436812" cy="515500"/>
          </a:xfrm>
        </p:grpSpPr>
        <p:sp>
          <p:nvSpPr>
            <p:cNvPr id="660" name="Google Shape;660;p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61" name="Google Shape;661;p4"/>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4300"/>
                <a:buFont typeface="Arial"/>
                <a:buNone/>
              </a:pPr>
              <a:r>
                <a:rPr b="1" i="0" lang="en" sz="4300" u="none" cap="none" strike="noStrike">
                  <a:solidFill>
                    <a:srgbClr val="00A54F"/>
                  </a:solidFill>
                  <a:latin typeface="Roboto"/>
                  <a:ea typeface="Roboto"/>
                  <a:cs typeface="Roboto"/>
                  <a:sym typeface="Roboto"/>
                </a:rPr>
                <a:t>2</a:t>
              </a:r>
              <a:endParaRPr b="1" i="0" sz="4300" u="none" cap="none" strike="noStrike">
                <a:solidFill>
                  <a:srgbClr val="00A54F"/>
                </a:solidFill>
                <a:latin typeface="Roboto"/>
                <a:ea typeface="Roboto"/>
                <a:cs typeface="Roboto"/>
                <a:sym typeface="Roboto"/>
              </a:endParaRPr>
            </a:p>
          </p:txBody>
        </p:sp>
      </p:grpSp>
      <p:grpSp>
        <p:nvGrpSpPr>
          <p:cNvPr id="662" name="Google Shape;662;p4"/>
          <p:cNvGrpSpPr/>
          <p:nvPr/>
        </p:nvGrpSpPr>
        <p:grpSpPr>
          <a:xfrm>
            <a:off x="10817241" y="8451601"/>
            <a:ext cx="1164847" cy="1374684"/>
            <a:chOff x="1230625" y="2035900"/>
            <a:chExt cx="436812" cy="515500"/>
          </a:xfrm>
        </p:grpSpPr>
        <p:sp>
          <p:nvSpPr>
            <p:cNvPr id="663" name="Google Shape;663;p4"/>
            <p:cNvSpPr/>
            <p:nvPr/>
          </p:nvSpPr>
          <p:spPr>
            <a:xfrm>
              <a:off x="1230637" y="2035900"/>
              <a:ext cx="436800" cy="436800"/>
            </a:xfrm>
            <a:prstGeom prst="ellipse">
              <a:avLst/>
            </a:prstGeom>
            <a:noFill/>
            <a:ln cap="flat" cmpd="sng" w="38100">
              <a:solidFill>
                <a:srgbClr val="F3F3F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64" name="Google Shape;664;p4"/>
            <p:cNvSpPr txBox="1"/>
            <p:nvPr/>
          </p:nvSpPr>
          <p:spPr>
            <a:xfrm>
              <a:off x="1230625" y="2175200"/>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4300"/>
                <a:buFont typeface="Arial"/>
                <a:buNone/>
              </a:pPr>
              <a:r>
                <a:rPr b="1" i="0" lang="en" sz="4300" u="none" cap="none" strike="noStrike">
                  <a:solidFill>
                    <a:srgbClr val="00A54F"/>
                  </a:solidFill>
                  <a:latin typeface="Roboto"/>
                  <a:ea typeface="Roboto"/>
                  <a:cs typeface="Roboto"/>
                  <a:sym typeface="Roboto"/>
                </a:rPr>
                <a:t>3</a:t>
              </a:r>
              <a:endParaRPr b="1" i="0" sz="4300" u="none" cap="none" strike="noStrike">
                <a:solidFill>
                  <a:srgbClr val="00A54F"/>
                </a:solidFill>
                <a:latin typeface="Roboto"/>
                <a:ea typeface="Roboto"/>
                <a:cs typeface="Roboto"/>
                <a:sym typeface="Roboto"/>
              </a:endParaRPr>
            </a:p>
          </p:txBody>
        </p:sp>
      </p:grpSp>
      <p:cxnSp>
        <p:nvCxnSpPr>
          <p:cNvPr id="665" name="Google Shape;665;p4"/>
          <p:cNvCxnSpPr/>
          <p:nvPr/>
        </p:nvCxnSpPr>
        <p:spPr>
          <a:xfrm rot="10800000">
            <a:off x="10817467" y="5528600"/>
            <a:ext cx="12573600" cy="0"/>
          </a:xfrm>
          <a:prstGeom prst="straightConnector1">
            <a:avLst/>
          </a:prstGeom>
          <a:noFill/>
          <a:ln cap="flat" cmpd="sng" w="9525">
            <a:solidFill>
              <a:srgbClr val="D9D9D9"/>
            </a:solidFill>
            <a:prstDash val="solid"/>
            <a:round/>
            <a:headEnd len="sm" w="sm" type="none"/>
            <a:tailEnd len="sm" w="sm" type="none"/>
          </a:ln>
        </p:spPr>
      </p:cxnSp>
      <p:cxnSp>
        <p:nvCxnSpPr>
          <p:cNvPr id="666" name="Google Shape;666;p4"/>
          <p:cNvCxnSpPr/>
          <p:nvPr/>
        </p:nvCxnSpPr>
        <p:spPr>
          <a:xfrm rot="10800000">
            <a:off x="10817467" y="8068600"/>
            <a:ext cx="12573600" cy="0"/>
          </a:xfrm>
          <a:prstGeom prst="straightConnector1">
            <a:avLst/>
          </a:prstGeom>
          <a:noFill/>
          <a:ln cap="flat" cmpd="sng" w="9525">
            <a:solidFill>
              <a:srgbClr val="D9D9D9"/>
            </a:solidFill>
            <a:prstDash val="solid"/>
            <a:round/>
            <a:headEnd len="sm" w="sm" type="none"/>
            <a:tailEnd len="sm" w="sm" type="none"/>
          </a:ln>
        </p:spPr>
      </p:cxnSp>
      <p:sp>
        <p:nvSpPr>
          <p:cNvPr id="667" name="Google Shape;667;p4"/>
          <p:cNvSpPr/>
          <p:nvPr/>
        </p:nvSpPr>
        <p:spPr>
          <a:xfrm>
            <a:off x="7346968" y="6857976"/>
            <a:ext cx="1045024" cy="1292275"/>
          </a:xfrm>
          <a:custGeom>
            <a:rect b="b" l="l" r="r" t="t"/>
            <a:pathLst>
              <a:path extrusionOk="0" h="163424" w="132156">
                <a:moveTo>
                  <a:pt x="82308" y="7514"/>
                </a:moveTo>
                <a:cubicBezTo>
                  <a:pt x="82952" y="7514"/>
                  <a:pt x="83548" y="7776"/>
                  <a:pt x="83977" y="8229"/>
                </a:cubicBezTo>
                <a:cubicBezTo>
                  <a:pt x="84431" y="8682"/>
                  <a:pt x="84669" y="9303"/>
                  <a:pt x="84645" y="9923"/>
                </a:cubicBezTo>
                <a:lnTo>
                  <a:pt x="84645" y="11425"/>
                </a:lnTo>
                <a:cubicBezTo>
                  <a:pt x="85957" y="11902"/>
                  <a:pt x="87054" y="12761"/>
                  <a:pt x="87841" y="13882"/>
                </a:cubicBezTo>
                <a:cubicBezTo>
                  <a:pt x="88604" y="15027"/>
                  <a:pt x="89034" y="16362"/>
                  <a:pt x="89034" y="17746"/>
                </a:cubicBezTo>
                <a:lnTo>
                  <a:pt x="89034" y="20655"/>
                </a:lnTo>
                <a:cubicBezTo>
                  <a:pt x="89058" y="21276"/>
                  <a:pt x="88819" y="21919"/>
                  <a:pt x="88366" y="22349"/>
                </a:cubicBezTo>
                <a:cubicBezTo>
                  <a:pt x="87913" y="22802"/>
                  <a:pt x="87316" y="23064"/>
                  <a:pt x="86696" y="23064"/>
                </a:cubicBezTo>
                <a:cubicBezTo>
                  <a:pt x="86076" y="23064"/>
                  <a:pt x="85480" y="22802"/>
                  <a:pt x="85027" y="22349"/>
                </a:cubicBezTo>
                <a:cubicBezTo>
                  <a:pt x="84574" y="21919"/>
                  <a:pt x="84335" y="21276"/>
                  <a:pt x="84383" y="20655"/>
                </a:cubicBezTo>
                <a:lnTo>
                  <a:pt x="84383" y="17746"/>
                </a:lnTo>
                <a:cubicBezTo>
                  <a:pt x="84383" y="16601"/>
                  <a:pt x="83453" y="15671"/>
                  <a:pt x="82308" y="15671"/>
                </a:cubicBezTo>
                <a:cubicBezTo>
                  <a:pt x="81187" y="15671"/>
                  <a:pt x="80257" y="16601"/>
                  <a:pt x="80257" y="17746"/>
                </a:cubicBezTo>
                <a:lnTo>
                  <a:pt x="80257" y="23017"/>
                </a:lnTo>
                <a:cubicBezTo>
                  <a:pt x="80257" y="24138"/>
                  <a:pt x="81187" y="25068"/>
                  <a:pt x="82308" y="25068"/>
                </a:cubicBezTo>
                <a:cubicBezTo>
                  <a:pt x="84097" y="25068"/>
                  <a:pt x="85814" y="25783"/>
                  <a:pt x="87054" y="27047"/>
                </a:cubicBezTo>
                <a:cubicBezTo>
                  <a:pt x="88318" y="28288"/>
                  <a:pt x="89034" y="29981"/>
                  <a:pt x="89034" y="31770"/>
                </a:cubicBezTo>
                <a:lnTo>
                  <a:pt x="89034" y="37017"/>
                </a:lnTo>
                <a:cubicBezTo>
                  <a:pt x="89034" y="38400"/>
                  <a:pt x="88604" y="39712"/>
                  <a:pt x="87841" y="40833"/>
                </a:cubicBezTo>
                <a:cubicBezTo>
                  <a:pt x="87054" y="41954"/>
                  <a:pt x="85957" y="42812"/>
                  <a:pt x="84669" y="43289"/>
                </a:cubicBezTo>
                <a:lnTo>
                  <a:pt x="84669" y="44768"/>
                </a:lnTo>
                <a:cubicBezTo>
                  <a:pt x="84693" y="45388"/>
                  <a:pt x="84454" y="46032"/>
                  <a:pt x="84025" y="46462"/>
                </a:cubicBezTo>
                <a:cubicBezTo>
                  <a:pt x="83572" y="46915"/>
                  <a:pt x="82976" y="47201"/>
                  <a:pt x="82356" y="47201"/>
                </a:cubicBezTo>
                <a:cubicBezTo>
                  <a:pt x="81712" y="47201"/>
                  <a:pt x="81115" y="46915"/>
                  <a:pt x="80686" y="46462"/>
                </a:cubicBezTo>
                <a:cubicBezTo>
                  <a:pt x="80233" y="46032"/>
                  <a:pt x="79994" y="45388"/>
                  <a:pt x="80018" y="44768"/>
                </a:cubicBezTo>
                <a:lnTo>
                  <a:pt x="80018" y="43289"/>
                </a:lnTo>
                <a:cubicBezTo>
                  <a:pt x="78730" y="42812"/>
                  <a:pt x="77633" y="41954"/>
                  <a:pt x="76798" y="40809"/>
                </a:cubicBezTo>
                <a:cubicBezTo>
                  <a:pt x="76035" y="39712"/>
                  <a:pt x="75606" y="38376"/>
                  <a:pt x="75606" y="36993"/>
                </a:cubicBezTo>
                <a:lnTo>
                  <a:pt x="75606" y="34083"/>
                </a:lnTo>
                <a:cubicBezTo>
                  <a:pt x="75606" y="32795"/>
                  <a:pt x="76655" y="31746"/>
                  <a:pt x="77943" y="31746"/>
                </a:cubicBezTo>
                <a:cubicBezTo>
                  <a:pt x="79207" y="31746"/>
                  <a:pt x="80257" y="32795"/>
                  <a:pt x="80257" y="34083"/>
                </a:cubicBezTo>
                <a:lnTo>
                  <a:pt x="80257" y="36993"/>
                </a:lnTo>
                <a:cubicBezTo>
                  <a:pt x="80257" y="38138"/>
                  <a:pt x="81187" y="39044"/>
                  <a:pt x="82308" y="39044"/>
                </a:cubicBezTo>
                <a:cubicBezTo>
                  <a:pt x="83453" y="39044"/>
                  <a:pt x="84383" y="38138"/>
                  <a:pt x="84383" y="36993"/>
                </a:cubicBezTo>
                <a:lnTo>
                  <a:pt x="84383" y="31746"/>
                </a:lnTo>
                <a:cubicBezTo>
                  <a:pt x="84335" y="30625"/>
                  <a:pt x="83453" y="29695"/>
                  <a:pt x="82308" y="29695"/>
                </a:cubicBezTo>
                <a:cubicBezTo>
                  <a:pt x="80519" y="29695"/>
                  <a:pt x="78826" y="28979"/>
                  <a:pt x="77585" y="27715"/>
                </a:cubicBezTo>
                <a:cubicBezTo>
                  <a:pt x="76321" y="26475"/>
                  <a:pt x="75606" y="24782"/>
                  <a:pt x="75606" y="22993"/>
                </a:cubicBezTo>
                <a:lnTo>
                  <a:pt x="75606" y="17746"/>
                </a:lnTo>
                <a:cubicBezTo>
                  <a:pt x="75606" y="16362"/>
                  <a:pt x="76035" y="15027"/>
                  <a:pt x="76798" y="13882"/>
                </a:cubicBezTo>
                <a:cubicBezTo>
                  <a:pt x="77609" y="12761"/>
                  <a:pt x="78706" y="11902"/>
                  <a:pt x="79994" y="11425"/>
                </a:cubicBezTo>
                <a:lnTo>
                  <a:pt x="79994" y="9923"/>
                </a:lnTo>
                <a:cubicBezTo>
                  <a:pt x="79971" y="9303"/>
                  <a:pt x="80209" y="8682"/>
                  <a:pt x="80638" y="8229"/>
                </a:cubicBezTo>
                <a:cubicBezTo>
                  <a:pt x="81091" y="7776"/>
                  <a:pt x="81688" y="7514"/>
                  <a:pt x="82308" y="7514"/>
                </a:cubicBezTo>
                <a:close/>
                <a:moveTo>
                  <a:pt x="82356" y="1"/>
                </a:moveTo>
                <a:cubicBezTo>
                  <a:pt x="72839" y="1"/>
                  <a:pt x="64039" y="4914"/>
                  <a:pt x="58911" y="12928"/>
                </a:cubicBezTo>
                <a:cubicBezTo>
                  <a:pt x="53926" y="21037"/>
                  <a:pt x="53497" y="31126"/>
                  <a:pt x="57790" y="39617"/>
                </a:cubicBezTo>
                <a:cubicBezTo>
                  <a:pt x="62083" y="48107"/>
                  <a:pt x="70430" y="53784"/>
                  <a:pt x="79899" y="54595"/>
                </a:cubicBezTo>
                <a:lnTo>
                  <a:pt x="79899" y="81736"/>
                </a:lnTo>
                <a:lnTo>
                  <a:pt x="77347" y="79113"/>
                </a:lnTo>
                <a:cubicBezTo>
                  <a:pt x="78778" y="73937"/>
                  <a:pt x="78325" y="69549"/>
                  <a:pt x="75988" y="66067"/>
                </a:cubicBezTo>
                <a:cubicBezTo>
                  <a:pt x="72720" y="61082"/>
                  <a:pt x="65947" y="58244"/>
                  <a:pt x="55357" y="57385"/>
                </a:cubicBezTo>
                <a:cubicBezTo>
                  <a:pt x="55303" y="57381"/>
                  <a:pt x="55249" y="57379"/>
                  <a:pt x="55194" y="57379"/>
                </a:cubicBezTo>
                <a:cubicBezTo>
                  <a:pt x="54598" y="57379"/>
                  <a:pt x="53981" y="57616"/>
                  <a:pt x="53544" y="58053"/>
                </a:cubicBezTo>
                <a:cubicBezTo>
                  <a:pt x="53067" y="58530"/>
                  <a:pt x="52829" y="59174"/>
                  <a:pt x="52853" y="59866"/>
                </a:cubicBezTo>
                <a:cubicBezTo>
                  <a:pt x="53497" y="70479"/>
                  <a:pt x="56144" y="77300"/>
                  <a:pt x="61033" y="80735"/>
                </a:cubicBezTo>
                <a:cubicBezTo>
                  <a:pt x="63255" y="82246"/>
                  <a:pt x="65917" y="83076"/>
                  <a:pt x="68596" y="83076"/>
                </a:cubicBezTo>
                <a:cubicBezTo>
                  <a:pt x="68707" y="83076"/>
                  <a:pt x="68817" y="83075"/>
                  <a:pt x="68928" y="83072"/>
                </a:cubicBezTo>
                <a:cubicBezTo>
                  <a:pt x="70669" y="83072"/>
                  <a:pt x="72386" y="82834"/>
                  <a:pt x="74056" y="82428"/>
                </a:cubicBezTo>
                <a:lnTo>
                  <a:pt x="79994" y="88510"/>
                </a:lnTo>
                <a:lnTo>
                  <a:pt x="79994" y="96142"/>
                </a:lnTo>
                <a:cubicBezTo>
                  <a:pt x="78969" y="95927"/>
                  <a:pt x="77967" y="95832"/>
                  <a:pt x="76942" y="95832"/>
                </a:cubicBezTo>
                <a:cubicBezTo>
                  <a:pt x="73698" y="95832"/>
                  <a:pt x="70550" y="96810"/>
                  <a:pt x="67831" y="98623"/>
                </a:cubicBezTo>
                <a:cubicBezTo>
                  <a:pt x="65112" y="100411"/>
                  <a:pt x="62989" y="102963"/>
                  <a:pt x="61749" y="105992"/>
                </a:cubicBezTo>
                <a:cubicBezTo>
                  <a:pt x="59602" y="104514"/>
                  <a:pt x="57098" y="103774"/>
                  <a:pt x="54498" y="103774"/>
                </a:cubicBezTo>
                <a:cubicBezTo>
                  <a:pt x="52209" y="103774"/>
                  <a:pt x="49943" y="104394"/>
                  <a:pt x="47940" y="105563"/>
                </a:cubicBezTo>
                <a:cubicBezTo>
                  <a:pt x="45960" y="106732"/>
                  <a:pt x="44314" y="108401"/>
                  <a:pt x="43169" y="110405"/>
                </a:cubicBezTo>
                <a:cubicBezTo>
                  <a:pt x="47105" y="110834"/>
                  <a:pt x="50992" y="111502"/>
                  <a:pt x="54808" y="112432"/>
                </a:cubicBezTo>
                <a:cubicBezTo>
                  <a:pt x="56621" y="112814"/>
                  <a:pt x="58458" y="113028"/>
                  <a:pt x="60342" y="113100"/>
                </a:cubicBezTo>
                <a:cubicBezTo>
                  <a:pt x="64253" y="112957"/>
                  <a:pt x="68117" y="112456"/>
                  <a:pt x="71933" y="111573"/>
                </a:cubicBezTo>
                <a:lnTo>
                  <a:pt x="72028" y="111573"/>
                </a:lnTo>
                <a:cubicBezTo>
                  <a:pt x="76059" y="110691"/>
                  <a:pt x="80114" y="110142"/>
                  <a:pt x="84216" y="110023"/>
                </a:cubicBezTo>
                <a:lnTo>
                  <a:pt x="84645" y="110023"/>
                </a:lnTo>
                <a:cubicBezTo>
                  <a:pt x="87626" y="110095"/>
                  <a:pt x="90417" y="111573"/>
                  <a:pt x="92087" y="114030"/>
                </a:cubicBezTo>
                <a:cubicBezTo>
                  <a:pt x="93756" y="116487"/>
                  <a:pt x="94138" y="119611"/>
                  <a:pt x="93136" y="122401"/>
                </a:cubicBezTo>
                <a:cubicBezTo>
                  <a:pt x="92087" y="125216"/>
                  <a:pt x="89773" y="127362"/>
                  <a:pt x="86911" y="128126"/>
                </a:cubicBezTo>
                <a:lnTo>
                  <a:pt x="72625" y="131775"/>
                </a:lnTo>
                <a:lnTo>
                  <a:pt x="73793" y="132013"/>
                </a:lnTo>
                <a:cubicBezTo>
                  <a:pt x="76393" y="132609"/>
                  <a:pt x="79040" y="132991"/>
                  <a:pt x="81712" y="133110"/>
                </a:cubicBezTo>
                <a:cubicBezTo>
                  <a:pt x="82308" y="133110"/>
                  <a:pt x="82952" y="133039"/>
                  <a:pt x="83548" y="132967"/>
                </a:cubicBezTo>
                <a:lnTo>
                  <a:pt x="123140" y="116510"/>
                </a:lnTo>
                <a:cubicBezTo>
                  <a:pt x="122138" y="113291"/>
                  <a:pt x="120182" y="110476"/>
                  <a:pt x="117487" y="108473"/>
                </a:cubicBezTo>
                <a:cubicBezTo>
                  <a:pt x="114816" y="106493"/>
                  <a:pt x="111572" y="105420"/>
                  <a:pt x="108233" y="105396"/>
                </a:cubicBezTo>
                <a:cubicBezTo>
                  <a:pt x="107875" y="105396"/>
                  <a:pt x="107518" y="105396"/>
                  <a:pt x="107160" y="105420"/>
                </a:cubicBezTo>
                <a:cubicBezTo>
                  <a:pt x="105204" y="102725"/>
                  <a:pt x="102342" y="100888"/>
                  <a:pt x="99099" y="100221"/>
                </a:cubicBezTo>
                <a:cubicBezTo>
                  <a:pt x="98246" y="100051"/>
                  <a:pt x="97385" y="99968"/>
                  <a:pt x="96527" y="99968"/>
                </a:cubicBezTo>
                <a:cubicBezTo>
                  <a:pt x="94123" y="99968"/>
                  <a:pt x="91746" y="100624"/>
                  <a:pt x="89654" y="101890"/>
                </a:cubicBezTo>
                <a:cubicBezTo>
                  <a:pt x="88270" y="100221"/>
                  <a:pt x="86577" y="98861"/>
                  <a:pt x="84669" y="97835"/>
                </a:cubicBezTo>
                <a:lnTo>
                  <a:pt x="84669" y="73985"/>
                </a:lnTo>
                <a:lnTo>
                  <a:pt x="91705" y="70097"/>
                </a:lnTo>
                <a:cubicBezTo>
                  <a:pt x="94424" y="71815"/>
                  <a:pt x="97524" y="72792"/>
                  <a:pt x="100720" y="72888"/>
                </a:cubicBezTo>
                <a:cubicBezTo>
                  <a:pt x="102056" y="72888"/>
                  <a:pt x="103392" y="72673"/>
                  <a:pt x="104679" y="72268"/>
                </a:cubicBezTo>
                <a:cubicBezTo>
                  <a:pt x="110332" y="70384"/>
                  <a:pt x="114864" y="64636"/>
                  <a:pt x="118513" y="54642"/>
                </a:cubicBezTo>
                <a:cubicBezTo>
                  <a:pt x="118751" y="53998"/>
                  <a:pt x="118680" y="53307"/>
                  <a:pt x="118370" y="52710"/>
                </a:cubicBezTo>
                <a:cubicBezTo>
                  <a:pt x="118036" y="52114"/>
                  <a:pt x="117463" y="51685"/>
                  <a:pt x="116819" y="51542"/>
                </a:cubicBezTo>
                <a:cubicBezTo>
                  <a:pt x="112961" y="50708"/>
                  <a:pt x="109524" y="50290"/>
                  <a:pt x="106494" y="50290"/>
                </a:cubicBezTo>
                <a:cubicBezTo>
                  <a:pt x="101377" y="50290"/>
                  <a:pt x="97419" y="51482"/>
                  <a:pt x="94543" y="53879"/>
                </a:cubicBezTo>
                <a:cubicBezTo>
                  <a:pt x="91323" y="56526"/>
                  <a:pt x="89630" y="60605"/>
                  <a:pt x="89463" y="65971"/>
                </a:cubicBezTo>
                <a:lnTo>
                  <a:pt x="84669" y="68619"/>
                </a:lnTo>
                <a:lnTo>
                  <a:pt x="84669" y="54666"/>
                </a:lnTo>
                <a:cubicBezTo>
                  <a:pt x="94161" y="53879"/>
                  <a:pt x="102509" y="48203"/>
                  <a:pt x="106802" y="39712"/>
                </a:cubicBezTo>
                <a:cubicBezTo>
                  <a:pt x="111071" y="31221"/>
                  <a:pt x="110642" y="21109"/>
                  <a:pt x="105657" y="13023"/>
                </a:cubicBezTo>
                <a:cubicBezTo>
                  <a:pt x="100673" y="4914"/>
                  <a:pt x="91848" y="1"/>
                  <a:pt x="82356" y="1"/>
                </a:cubicBezTo>
                <a:close/>
                <a:moveTo>
                  <a:pt x="84550" y="114745"/>
                </a:moveTo>
                <a:cubicBezTo>
                  <a:pt x="80614" y="114841"/>
                  <a:pt x="76679" y="115342"/>
                  <a:pt x="72863" y="116248"/>
                </a:cubicBezTo>
                <a:cubicBezTo>
                  <a:pt x="68847" y="117045"/>
                  <a:pt x="64714" y="117842"/>
                  <a:pt x="60386" y="117842"/>
                </a:cubicBezTo>
                <a:cubicBezTo>
                  <a:pt x="58236" y="117842"/>
                  <a:pt x="56039" y="117645"/>
                  <a:pt x="53783" y="117154"/>
                </a:cubicBezTo>
                <a:cubicBezTo>
                  <a:pt x="49082" y="116137"/>
                  <a:pt x="44304" y="115099"/>
                  <a:pt x="39663" y="115099"/>
                </a:cubicBezTo>
                <a:cubicBezTo>
                  <a:pt x="34298" y="115099"/>
                  <a:pt x="29115" y="116486"/>
                  <a:pt x="24447" y="120899"/>
                </a:cubicBezTo>
                <a:cubicBezTo>
                  <a:pt x="21823" y="123355"/>
                  <a:pt x="18723" y="126027"/>
                  <a:pt x="15455" y="128793"/>
                </a:cubicBezTo>
                <a:lnTo>
                  <a:pt x="14549" y="129557"/>
                </a:lnTo>
                <a:lnTo>
                  <a:pt x="29909" y="151451"/>
                </a:lnTo>
                <a:cubicBezTo>
                  <a:pt x="32599" y="149539"/>
                  <a:pt x="35662" y="147927"/>
                  <a:pt x="38765" y="147927"/>
                </a:cubicBezTo>
                <a:cubicBezTo>
                  <a:pt x="40035" y="147927"/>
                  <a:pt x="41312" y="148197"/>
                  <a:pt x="42573" y="148828"/>
                </a:cubicBezTo>
                <a:cubicBezTo>
                  <a:pt x="49443" y="152263"/>
                  <a:pt x="61062" y="154406"/>
                  <a:pt x="71524" y="154406"/>
                </a:cubicBezTo>
                <a:cubicBezTo>
                  <a:pt x="78934" y="154406"/>
                  <a:pt x="85763" y="153331"/>
                  <a:pt x="89916" y="150879"/>
                </a:cubicBezTo>
                <a:lnTo>
                  <a:pt x="129746" y="127362"/>
                </a:lnTo>
                <a:cubicBezTo>
                  <a:pt x="131511" y="126265"/>
                  <a:pt x="132155" y="124047"/>
                  <a:pt x="131273" y="122211"/>
                </a:cubicBezTo>
                <a:cubicBezTo>
                  <a:pt x="130594" y="120799"/>
                  <a:pt x="129192" y="119963"/>
                  <a:pt x="127720" y="119963"/>
                </a:cubicBezTo>
                <a:cubicBezTo>
                  <a:pt x="127227" y="119963"/>
                  <a:pt x="126725" y="120057"/>
                  <a:pt x="126240" y="120255"/>
                </a:cubicBezTo>
                <a:lnTo>
                  <a:pt x="85146" y="137356"/>
                </a:lnTo>
                <a:cubicBezTo>
                  <a:pt x="85003" y="137403"/>
                  <a:pt x="84860" y="137475"/>
                  <a:pt x="84693" y="137499"/>
                </a:cubicBezTo>
                <a:cubicBezTo>
                  <a:pt x="83744" y="137687"/>
                  <a:pt x="82770" y="137768"/>
                  <a:pt x="81762" y="137768"/>
                </a:cubicBezTo>
                <a:cubicBezTo>
                  <a:pt x="79071" y="137768"/>
                  <a:pt x="76150" y="137193"/>
                  <a:pt x="72887" y="136569"/>
                </a:cubicBezTo>
                <a:cubicBezTo>
                  <a:pt x="68958" y="135654"/>
                  <a:pt x="64918" y="135184"/>
                  <a:pt x="60857" y="135184"/>
                </a:cubicBezTo>
                <a:cubicBezTo>
                  <a:pt x="59939" y="135184"/>
                  <a:pt x="59019" y="135208"/>
                  <a:pt x="58100" y="135257"/>
                </a:cubicBezTo>
                <a:cubicBezTo>
                  <a:pt x="58022" y="135264"/>
                  <a:pt x="57945" y="135268"/>
                  <a:pt x="57869" y="135268"/>
                </a:cubicBezTo>
                <a:cubicBezTo>
                  <a:pt x="56747" y="135268"/>
                  <a:pt x="55773" y="134465"/>
                  <a:pt x="55572" y="133349"/>
                </a:cubicBezTo>
                <a:cubicBezTo>
                  <a:pt x="55357" y="132156"/>
                  <a:pt x="56096" y="130988"/>
                  <a:pt x="57289" y="130701"/>
                </a:cubicBezTo>
                <a:lnTo>
                  <a:pt x="85695" y="123451"/>
                </a:lnTo>
                <a:cubicBezTo>
                  <a:pt x="86720" y="123188"/>
                  <a:pt x="87650" y="122497"/>
                  <a:pt x="88247" y="121567"/>
                </a:cubicBezTo>
                <a:cubicBezTo>
                  <a:pt x="88819" y="120660"/>
                  <a:pt x="89058" y="119539"/>
                  <a:pt x="88843" y="118466"/>
                </a:cubicBezTo>
                <a:cubicBezTo>
                  <a:pt x="88700" y="117441"/>
                  <a:pt x="88199" y="116510"/>
                  <a:pt x="87388" y="115819"/>
                </a:cubicBezTo>
                <a:cubicBezTo>
                  <a:pt x="86601" y="115127"/>
                  <a:pt x="85599" y="114745"/>
                  <a:pt x="84550" y="114745"/>
                </a:cubicBezTo>
                <a:close/>
                <a:moveTo>
                  <a:pt x="8133" y="128913"/>
                </a:moveTo>
                <a:cubicBezTo>
                  <a:pt x="8014" y="128913"/>
                  <a:pt x="7871" y="128960"/>
                  <a:pt x="7776" y="129032"/>
                </a:cubicBezTo>
                <a:lnTo>
                  <a:pt x="310" y="134279"/>
                </a:lnTo>
                <a:cubicBezTo>
                  <a:pt x="143" y="134398"/>
                  <a:pt x="72" y="134541"/>
                  <a:pt x="24" y="134684"/>
                </a:cubicBezTo>
                <a:cubicBezTo>
                  <a:pt x="0" y="134875"/>
                  <a:pt x="24" y="135018"/>
                  <a:pt x="120" y="135161"/>
                </a:cubicBezTo>
                <a:lnTo>
                  <a:pt x="19748" y="163162"/>
                </a:lnTo>
                <a:cubicBezTo>
                  <a:pt x="19852" y="163325"/>
                  <a:pt x="20038" y="163423"/>
                  <a:pt x="20239" y="163423"/>
                </a:cubicBezTo>
                <a:cubicBezTo>
                  <a:pt x="20361" y="163423"/>
                  <a:pt x="20489" y="163386"/>
                  <a:pt x="20607" y="163305"/>
                </a:cubicBezTo>
                <a:lnTo>
                  <a:pt x="28096" y="158058"/>
                </a:lnTo>
                <a:cubicBezTo>
                  <a:pt x="28358" y="157891"/>
                  <a:pt x="28454" y="157509"/>
                  <a:pt x="28239" y="157199"/>
                </a:cubicBezTo>
                <a:lnTo>
                  <a:pt x="8682" y="129175"/>
                </a:lnTo>
                <a:cubicBezTo>
                  <a:pt x="8563" y="129032"/>
                  <a:pt x="8419" y="128936"/>
                  <a:pt x="8253" y="128913"/>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nvGrpSpPr>
          <p:cNvPr id="668" name="Google Shape;668;p4"/>
          <p:cNvGrpSpPr/>
          <p:nvPr/>
        </p:nvGrpSpPr>
        <p:grpSpPr>
          <a:xfrm>
            <a:off x="2239157" y="6947214"/>
            <a:ext cx="1165115" cy="1113882"/>
            <a:chOff x="1816375" y="421750"/>
            <a:chExt cx="3986025" cy="3810750"/>
          </a:xfrm>
        </p:grpSpPr>
        <p:sp>
          <p:nvSpPr>
            <p:cNvPr id="669" name="Google Shape;669;p4"/>
            <p:cNvSpPr/>
            <p:nvPr/>
          </p:nvSpPr>
          <p:spPr>
            <a:xfrm>
              <a:off x="1816375" y="421750"/>
              <a:ext cx="1761975" cy="1757225"/>
            </a:xfrm>
            <a:custGeom>
              <a:rect b="b" l="l" r="r" t="t"/>
              <a:pathLst>
                <a:path extrusionOk="0" h="70289" w="70479">
                  <a:moveTo>
                    <a:pt x="37231" y="11497"/>
                  </a:moveTo>
                  <a:cubicBezTo>
                    <a:pt x="37756" y="11497"/>
                    <a:pt x="38257" y="11998"/>
                    <a:pt x="38257" y="12499"/>
                  </a:cubicBezTo>
                  <a:lnTo>
                    <a:pt x="38257" y="16863"/>
                  </a:lnTo>
                  <a:cubicBezTo>
                    <a:pt x="43599" y="17030"/>
                    <a:pt x="48083" y="21204"/>
                    <a:pt x="48608" y="26380"/>
                  </a:cubicBezTo>
                  <a:cubicBezTo>
                    <a:pt x="48608" y="26880"/>
                    <a:pt x="48274" y="27381"/>
                    <a:pt x="47582" y="27381"/>
                  </a:cubicBezTo>
                  <a:lnTo>
                    <a:pt x="43599" y="27381"/>
                  </a:lnTo>
                  <a:cubicBezTo>
                    <a:pt x="43075" y="27381"/>
                    <a:pt x="42741" y="27071"/>
                    <a:pt x="42574" y="26546"/>
                  </a:cubicBezTo>
                  <a:cubicBezTo>
                    <a:pt x="42240" y="24376"/>
                    <a:pt x="40236" y="22563"/>
                    <a:pt x="37899" y="22563"/>
                  </a:cubicBezTo>
                  <a:lnTo>
                    <a:pt x="32557" y="22563"/>
                  </a:lnTo>
                  <a:cubicBezTo>
                    <a:pt x="30052" y="22563"/>
                    <a:pt x="27739" y="24567"/>
                    <a:pt x="27739" y="27071"/>
                  </a:cubicBezTo>
                  <a:cubicBezTo>
                    <a:pt x="27548" y="29742"/>
                    <a:pt x="29718" y="32056"/>
                    <a:pt x="32557" y="32056"/>
                  </a:cubicBezTo>
                  <a:lnTo>
                    <a:pt x="37756" y="32056"/>
                  </a:lnTo>
                  <a:cubicBezTo>
                    <a:pt x="43599" y="32056"/>
                    <a:pt x="48608" y="36898"/>
                    <a:pt x="48608" y="42741"/>
                  </a:cubicBezTo>
                  <a:cubicBezTo>
                    <a:pt x="48608" y="48417"/>
                    <a:pt x="43909" y="53092"/>
                    <a:pt x="38257" y="53259"/>
                  </a:cubicBezTo>
                  <a:lnTo>
                    <a:pt x="38257" y="57624"/>
                  </a:lnTo>
                  <a:cubicBezTo>
                    <a:pt x="38257" y="58124"/>
                    <a:pt x="37756" y="58625"/>
                    <a:pt x="37231" y="58625"/>
                  </a:cubicBezTo>
                  <a:lnTo>
                    <a:pt x="33248" y="58625"/>
                  </a:lnTo>
                  <a:cubicBezTo>
                    <a:pt x="32747" y="58625"/>
                    <a:pt x="32223" y="58124"/>
                    <a:pt x="32223" y="57624"/>
                  </a:cubicBezTo>
                  <a:lnTo>
                    <a:pt x="32223" y="53259"/>
                  </a:lnTo>
                  <a:cubicBezTo>
                    <a:pt x="26904" y="53092"/>
                    <a:pt x="22396" y="48918"/>
                    <a:pt x="21872" y="43767"/>
                  </a:cubicBezTo>
                  <a:cubicBezTo>
                    <a:pt x="21872" y="43242"/>
                    <a:pt x="22206" y="42741"/>
                    <a:pt x="22897" y="42741"/>
                  </a:cubicBezTo>
                  <a:lnTo>
                    <a:pt x="26904" y="42741"/>
                  </a:lnTo>
                  <a:cubicBezTo>
                    <a:pt x="27405" y="42741"/>
                    <a:pt x="27739" y="43075"/>
                    <a:pt x="27906" y="43576"/>
                  </a:cubicBezTo>
                  <a:cubicBezTo>
                    <a:pt x="28240" y="45746"/>
                    <a:pt x="30243" y="47583"/>
                    <a:pt x="32580" y="47583"/>
                  </a:cubicBezTo>
                  <a:lnTo>
                    <a:pt x="37923" y="47583"/>
                  </a:lnTo>
                  <a:cubicBezTo>
                    <a:pt x="40427" y="47583"/>
                    <a:pt x="42741" y="45579"/>
                    <a:pt x="42741" y="43075"/>
                  </a:cubicBezTo>
                  <a:cubicBezTo>
                    <a:pt x="42931" y="40380"/>
                    <a:pt x="40761" y="38066"/>
                    <a:pt x="37923" y="38066"/>
                  </a:cubicBezTo>
                  <a:lnTo>
                    <a:pt x="32580" y="38066"/>
                  </a:lnTo>
                  <a:cubicBezTo>
                    <a:pt x="26737" y="38066"/>
                    <a:pt x="21729" y="33225"/>
                    <a:pt x="21729" y="27381"/>
                  </a:cubicBezTo>
                  <a:cubicBezTo>
                    <a:pt x="21895" y="21705"/>
                    <a:pt x="26546" y="17054"/>
                    <a:pt x="32223" y="16863"/>
                  </a:cubicBezTo>
                  <a:lnTo>
                    <a:pt x="32223" y="12499"/>
                  </a:lnTo>
                  <a:cubicBezTo>
                    <a:pt x="32223" y="11998"/>
                    <a:pt x="32747" y="11497"/>
                    <a:pt x="33248" y="11497"/>
                  </a:cubicBezTo>
                  <a:close/>
                  <a:moveTo>
                    <a:pt x="35252" y="1"/>
                  </a:moveTo>
                  <a:cubicBezTo>
                    <a:pt x="15885" y="1"/>
                    <a:pt x="1" y="15695"/>
                    <a:pt x="1" y="35228"/>
                  </a:cubicBezTo>
                  <a:cubicBezTo>
                    <a:pt x="1" y="54762"/>
                    <a:pt x="15694" y="70288"/>
                    <a:pt x="35252" y="70288"/>
                  </a:cubicBezTo>
                  <a:cubicBezTo>
                    <a:pt x="54618" y="70288"/>
                    <a:pt x="70479" y="54618"/>
                    <a:pt x="70479" y="35037"/>
                  </a:cubicBezTo>
                  <a:cubicBezTo>
                    <a:pt x="70479" y="15480"/>
                    <a:pt x="54594" y="1"/>
                    <a:pt x="3525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0" name="Google Shape;670;p4"/>
            <p:cNvSpPr/>
            <p:nvPr/>
          </p:nvSpPr>
          <p:spPr>
            <a:xfrm>
              <a:off x="2025075" y="464300"/>
              <a:ext cx="3777325" cy="2465950"/>
            </a:xfrm>
            <a:custGeom>
              <a:rect b="b" l="l" r="r" t="t"/>
              <a:pathLst>
                <a:path extrusionOk="0" h="98638" w="151093">
                  <a:moveTo>
                    <a:pt x="133722" y="0"/>
                  </a:moveTo>
                  <a:cubicBezTo>
                    <a:pt x="132999" y="0"/>
                    <a:pt x="132269" y="114"/>
                    <a:pt x="131559" y="350"/>
                  </a:cubicBezTo>
                  <a:lnTo>
                    <a:pt x="102533" y="10033"/>
                  </a:lnTo>
                  <a:cubicBezTo>
                    <a:pt x="98860" y="11202"/>
                    <a:pt x="97024" y="15042"/>
                    <a:pt x="98169" y="18715"/>
                  </a:cubicBezTo>
                  <a:cubicBezTo>
                    <a:pt x="99101" y="21644"/>
                    <a:pt x="101732" y="23406"/>
                    <a:pt x="104623" y="23406"/>
                  </a:cubicBezTo>
                  <a:cubicBezTo>
                    <a:pt x="105356" y="23406"/>
                    <a:pt x="106107" y="23292"/>
                    <a:pt x="106850" y="23056"/>
                  </a:cubicBezTo>
                  <a:lnTo>
                    <a:pt x="120039" y="18691"/>
                  </a:lnTo>
                  <a:lnTo>
                    <a:pt x="120039" y="18691"/>
                  </a:lnTo>
                  <a:cubicBezTo>
                    <a:pt x="97668" y="59237"/>
                    <a:pt x="54928" y="84447"/>
                    <a:pt x="6869" y="84781"/>
                  </a:cubicBezTo>
                  <a:cubicBezTo>
                    <a:pt x="3006" y="84781"/>
                    <a:pt x="0" y="87929"/>
                    <a:pt x="0" y="91793"/>
                  </a:cubicBezTo>
                  <a:cubicBezTo>
                    <a:pt x="0" y="95633"/>
                    <a:pt x="3173" y="98638"/>
                    <a:pt x="6869" y="98638"/>
                  </a:cubicBezTo>
                  <a:cubicBezTo>
                    <a:pt x="60461" y="98137"/>
                    <a:pt x="107685" y="69922"/>
                    <a:pt x="132394" y="24534"/>
                  </a:cubicBezTo>
                  <a:lnTo>
                    <a:pt x="136901" y="38058"/>
                  </a:lnTo>
                  <a:cubicBezTo>
                    <a:pt x="137927" y="40896"/>
                    <a:pt x="140574" y="42732"/>
                    <a:pt x="143413" y="42732"/>
                  </a:cubicBezTo>
                  <a:cubicBezTo>
                    <a:pt x="144057" y="42732"/>
                    <a:pt x="144891" y="42565"/>
                    <a:pt x="145583" y="42422"/>
                  </a:cubicBezTo>
                  <a:cubicBezTo>
                    <a:pt x="149232" y="41254"/>
                    <a:pt x="151092" y="37390"/>
                    <a:pt x="149924" y="33741"/>
                  </a:cubicBezTo>
                  <a:lnTo>
                    <a:pt x="140241" y="4691"/>
                  </a:lnTo>
                  <a:cubicBezTo>
                    <a:pt x="139308" y="1761"/>
                    <a:pt x="136571" y="0"/>
                    <a:pt x="133722"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1" name="Google Shape;671;p4"/>
            <p:cNvSpPr/>
            <p:nvPr/>
          </p:nvSpPr>
          <p:spPr>
            <a:xfrm>
              <a:off x="2045950" y="3385175"/>
              <a:ext cx="684525" cy="842550"/>
            </a:xfrm>
            <a:custGeom>
              <a:rect b="b" l="l" r="r" t="t"/>
              <a:pathLst>
                <a:path extrusionOk="0" h="33702" w="27381">
                  <a:moveTo>
                    <a:pt x="5009" y="1"/>
                  </a:moveTo>
                  <a:cubicBezTo>
                    <a:pt x="2338" y="1"/>
                    <a:pt x="0" y="2171"/>
                    <a:pt x="0" y="5009"/>
                  </a:cubicBezTo>
                  <a:lnTo>
                    <a:pt x="0" y="28693"/>
                  </a:lnTo>
                  <a:cubicBezTo>
                    <a:pt x="0" y="31388"/>
                    <a:pt x="2171" y="33701"/>
                    <a:pt x="5009" y="33701"/>
                  </a:cubicBezTo>
                  <a:lnTo>
                    <a:pt x="22372" y="33701"/>
                  </a:lnTo>
                  <a:cubicBezTo>
                    <a:pt x="25043" y="33701"/>
                    <a:pt x="27380" y="31531"/>
                    <a:pt x="27380" y="28693"/>
                  </a:cubicBezTo>
                  <a:lnTo>
                    <a:pt x="27380" y="5009"/>
                  </a:lnTo>
                  <a:cubicBezTo>
                    <a:pt x="27380" y="2171"/>
                    <a:pt x="25234"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2" name="Google Shape;672;p4"/>
            <p:cNvSpPr/>
            <p:nvPr/>
          </p:nvSpPr>
          <p:spPr>
            <a:xfrm>
              <a:off x="3042900" y="3201525"/>
              <a:ext cx="685125" cy="1027400"/>
            </a:xfrm>
            <a:custGeom>
              <a:rect b="b" l="l" r="r" t="t"/>
              <a:pathLst>
                <a:path extrusionOk="0" h="41096" w="27405">
                  <a:moveTo>
                    <a:pt x="5009" y="1"/>
                  </a:moveTo>
                  <a:cubicBezTo>
                    <a:pt x="2337" y="1"/>
                    <a:pt x="0" y="2171"/>
                    <a:pt x="0" y="5009"/>
                  </a:cubicBezTo>
                  <a:lnTo>
                    <a:pt x="0" y="36086"/>
                  </a:lnTo>
                  <a:cubicBezTo>
                    <a:pt x="0" y="38758"/>
                    <a:pt x="2194" y="41095"/>
                    <a:pt x="5009" y="41095"/>
                  </a:cubicBezTo>
                  <a:lnTo>
                    <a:pt x="22372" y="41095"/>
                  </a:lnTo>
                  <a:cubicBezTo>
                    <a:pt x="25067" y="41095"/>
                    <a:pt x="27380" y="38901"/>
                    <a:pt x="27380" y="36086"/>
                  </a:cubicBezTo>
                  <a:lnTo>
                    <a:pt x="27380" y="5009"/>
                  </a:lnTo>
                  <a:cubicBezTo>
                    <a:pt x="27404" y="2338"/>
                    <a:pt x="25234" y="1"/>
                    <a:pt x="2256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3" name="Google Shape;673;p4"/>
            <p:cNvSpPr/>
            <p:nvPr/>
          </p:nvSpPr>
          <p:spPr>
            <a:xfrm>
              <a:off x="4041025" y="2842575"/>
              <a:ext cx="688700" cy="1389925"/>
            </a:xfrm>
            <a:custGeom>
              <a:rect b="b" l="l" r="r" t="t"/>
              <a:pathLst>
                <a:path extrusionOk="0" h="55597" w="27548">
                  <a:moveTo>
                    <a:pt x="5009" y="1"/>
                  </a:moveTo>
                  <a:cubicBezTo>
                    <a:pt x="2338" y="1"/>
                    <a:pt x="1" y="2171"/>
                    <a:pt x="1" y="5009"/>
                  </a:cubicBezTo>
                  <a:lnTo>
                    <a:pt x="1" y="50588"/>
                  </a:lnTo>
                  <a:cubicBezTo>
                    <a:pt x="1" y="53259"/>
                    <a:pt x="2195" y="55596"/>
                    <a:pt x="5009" y="55596"/>
                  </a:cubicBezTo>
                  <a:lnTo>
                    <a:pt x="22372" y="55596"/>
                  </a:lnTo>
                  <a:cubicBezTo>
                    <a:pt x="25043" y="55596"/>
                    <a:pt x="27381" y="53426"/>
                    <a:pt x="27381" y="50588"/>
                  </a:cubicBezTo>
                  <a:lnTo>
                    <a:pt x="27381" y="4842"/>
                  </a:lnTo>
                  <a:cubicBezTo>
                    <a:pt x="27548" y="2171"/>
                    <a:pt x="25210" y="1"/>
                    <a:pt x="22539"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4" name="Google Shape;674;p4"/>
            <p:cNvSpPr/>
            <p:nvPr/>
          </p:nvSpPr>
          <p:spPr>
            <a:xfrm>
              <a:off x="5042750" y="2116325"/>
              <a:ext cx="684525" cy="2116175"/>
            </a:xfrm>
            <a:custGeom>
              <a:rect b="b" l="l" r="r" t="t"/>
              <a:pathLst>
                <a:path extrusionOk="0" h="84647" w="27381">
                  <a:moveTo>
                    <a:pt x="5009" y="1"/>
                  </a:moveTo>
                  <a:cubicBezTo>
                    <a:pt x="2337" y="1"/>
                    <a:pt x="0" y="2171"/>
                    <a:pt x="0" y="5009"/>
                  </a:cubicBezTo>
                  <a:lnTo>
                    <a:pt x="0" y="79638"/>
                  </a:lnTo>
                  <a:cubicBezTo>
                    <a:pt x="0" y="82309"/>
                    <a:pt x="2170" y="84646"/>
                    <a:pt x="5009" y="84646"/>
                  </a:cubicBezTo>
                  <a:lnTo>
                    <a:pt x="22372" y="84646"/>
                  </a:lnTo>
                  <a:cubicBezTo>
                    <a:pt x="25043" y="84646"/>
                    <a:pt x="27380" y="82476"/>
                    <a:pt x="27380" y="79638"/>
                  </a:cubicBezTo>
                  <a:lnTo>
                    <a:pt x="27380" y="4843"/>
                  </a:lnTo>
                  <a:cubicBezTo>
                    <a:pt x="27380" y="2171"/>
                    <a:pt x="25043" y="1"/>
                    <a:pt x="22372"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grpSp>
        <p:nvGrpSpPr>
          <p:cNvPr id="675" name="Google Shape;675;p4"/>
          <p:cNvGrpSpPr/>
          <p:nvPr/>
        </p:nvGrpSpPr>
        <p:grpSpPr>
          <a:xfrm>
            <a:off x="3670627" y="4504339"/>
            <a:ext cx="925647" cy="902842"/>
            <a:chOff x="1926700" y="499125"/>
            <a:chExt cx="3744525" cy="3652275"/>
          </a:xfrm>
        </p:grpSpPr>
        <p:sp>
          <p:nvSpPr>
            <p:cNvPr id="676" name="Google Shape;676;p4"/>
            <p:cNvSpPr/>
            <p:nvPr/>
          </p:nvSpPr>
          <p:spPr>
            <a:xfrm>
              <a:off x="1926700" y="2077275"/>
              <a:ext cx="2159075" cy="2074125"/>
            </a:xfrm>
            <a:custGeom>
              <a:rect b="b" l="l" r="r" t="t"/>
              <a:pathLst>
                <a:path extrusionOk="0" h="82965" w="86363">
                  <a:moveTo>
                    <a:pt x="51120" y="1"/>
                  </a:moveTo>
                  <a:cubicBezTo>
                    <a:pt x="46425" y="1"/>
                    <a:pt x="41726" y="1825"/>
                    <a:pt x="38065" y="5474"/>
                  </a:cubicBezTo>
                  <a:lnTo>
                    <a:pt x="7298" y="36241"/>
                  </a:lnTo>
                  <a:cubicBezTo>
                    <a:pt x="0" y="43540"/>
                    <a:pt x="0" y="55012"/>
                    <a:pt x="7298" y="62334"/>
                  </a:cubicBezTo>
                  <a:lnTo>
                    <a:pt x="22443" y="77479"/>
                  </a:lnTo>
                  <a:cubicBezTo>
                    <a:pt x="25854" y="81128"/>
                    <a:pt x="30552" y="82964"/>
                    <a:pt x="35513" y="82964"/>
                  </a:cubicBezTo>
                  <a:cubicBezTo>
                    <a:pt x="40188" y="82964"/>
                    <a:pt x="44910" y="81128"/>
                    <a:pt x="48536" y="77479"/>
                  </a:cubicBezTo>
                  <a:lnTo>
                    <a:pt x="79064" y="46974"/>
                  </a:lnTo>
                  <a:cubicBezTo>
                    <a:pt x="86362" y="39676"/>
                    <a:pt x="86362" y="28180"/>
                    <a:pt x="79064" y="20882"/>
                  </a:cubicBezTo>
                  <a:cubicBezTo>
                    <a:pt x="77621" y="19320"/>
                    <a:pt x="75659" y="18538"/>
                    <a:pt x="73668" y="18538"/>
                  </a:cubicBezTo>
                  <a:cubicBezTo>
                    <a:pt x="71676" y="18538"/>
                    <a:pt x="69655" y="19320"/>
                    <a:pt x="68093" y="20882"/>
                  </a:cubicBezTo>
                  <a:cubicBezTo>
                    <a:pt x="64969" y="23768"/>
                    <a:pt x="64969" y="28729"/>
                    <a:pt x="68093" y="31853"/>
                  </a:cubicBezTo>
                  <a:cubicBezTo>
                    <a:pt x="69142" y="32902"/>
                    <a:pt x="69142" y="34715"/>
                    <a:pt x="68093" y="35764"/>
                  </a:cubicBezTo>
                  <a:lnTo>
                    <a:pt x="37326" y="66532"/>
                  </a:lnTo>
                  <a:cubicBezTo>
                    <a:pt x="36801" y="67056"/>
                    <a:pt x="36086" y="67319"/>
                    <a:pt x="35370" y="67319"/>
                  </a:cubicBezTo>
                  <a:cubicBezTo>
                    <a:pt x="34655" y="67319"/>
                    <a:pt x="33939" y="67056"/>
                    <a:pt x="33415" y="66532"/>
                  </a:cubicBezTo>
                  <a:lnTo>
                    <a:pt x="18270" y="51386"/>
                  </a:lnTo>
                  <a:cubicBezTo>
                    <a:pt x="17244" y="50337"/>
                    <a:pt x="17244" y="48524"/>
                    <a:pt x="18270" y="47475"/>
                  </a:cubicBezTo>
                  <a:lnTo>
                    <a:pt x="49275" y="16446"/>
                  </a:lnTo>
                  <a:cubicBezTo>
                    <a:pt x="49800" y="15921"/>
                    <a:pt x="50515" y="15659"/>
                    <a:pt x="51231" y="15659"/>
                  </a:cubicBezTo>
                  <a:cubicBezTo>
                    <a:pt x="51946" y="15659"/>
                    <a:pt x="52662" y="15921"/>
                    <a:pt x="53186" y="16446"/>
                  </a:cubicBezTo>
                  <a:cubicBezTo>
                    <a:pt x="54601" y="17977"/>
                    <a:pt x="56514" y="18700"/>
                    <a:pt x="58464" y="18700"/>
                  </a:cubicBezTo>
                  <a:cubicBezTo>
                    <a:pt x="60494" y="18700"/>
                    <a:pt x="62564" y="17917"/>
                    <a:pt x="64158" y="16446"/>
                  </a:cubicBezTo>
                  <a:cubicBezTo>
                    <a:pt x="67282" y="13560"/>
                    <a:pt x="67282" y="8599"/>
                    <a:pt x="64158" y="5474"/>
                  </a:cubicBezTo>
                  <a:cubicBezTo>
                    <a:pt x="60509" y="1825"/>
                    <a:pt x="55816" y="1"/>
                    <a:pt x="5112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7" name="Google Shape;677;p4"/>
            <p:cNvSpPr/>
            <p:nvPr/>
          </p:nvSpPr>
          <p:spPr>
            <a:xfrm>
              <a:off x="3510950" y="499125"/>
              <a:ext cx="2160275" cy="2067400"/>
            </a:xfrm>
            <a:custGeom>
              <a:rect b="b" l="l" r="r" t="t"/>
              <a:pathLst>
                <a:path extrusionOk="0" h="82696" w="86411">
                  <a:moveTo>
                    <a:pt x="50921" y="1"/>
                  </a:moveTo>
                  <a:cubicBezTo>
                    <a:pt x="46223" y="1"/>
                    <a:pt x="41524" y="1831"/>
                    <a:pt x="37875" y="5492"/>
                  </a:cubicBezTo>
                  <a:lnTo>
                    <a:pt x="7323" y="36021"/>
                  </a:lnTo>
                  <a:cubicBezTo>
                    <a:pt x="1" y="43319"/>
                    <a:pt x="1" y="54791"/>
                    <a:pt x="7323" y="62089"/>
                  </a:cubicBezTo>
                  <a:cubicBezTo>
                    <a:pt x="8737" y="63632"/>
                    <a:pt x="10650" y="64362"/>
                    <a:pt x="12601" y="64362"/>
                  </a:cubicBezTo>
                  <a:cubicBezTo>
                    <a:pt x="14631" y="64362"/>
                    <a:pt x="16701" y="63573"/>
                    <a:pt x="18294" y="62089"/>
                  </a:cubicBezTo>
                  <a:cubicBezTo>
                    <a:pt x="21418" y="59203"/>
                    <a:pt x="21418" y="54266"/>
                    <a:pt x="18294" y="51118"/>
                  </a:cubicBezTo>
                  <a:cubicBezTo>
                    <a:pt x="17244" y="50092"/>
                    <a:pt x="17244" y="48256"/>
                    <a:pt x="18294" y="47230"/>
                  </a:cubicBezTo>
                  <a:lnTo>
                    <a:pt x="48822" y="16416"/>
                  </a:lnTo>
                  <a:cubicBezTo>
                    <a:pt x="49347" y="15903"/>
                    <a:pt x="50062" y="15646"/>
                    <a:pt x="50778" y="15646"/>
                  </a:cubicBezTo>
                  <a:cubicBezTo>
                    <a:pt x="51493" y="15646"/>
                    <a:pt x="52209" y="15903"/>
                    <a:pt x="52734" y="16416"/>
                  </a:cubicBezTo>
                  <a:lnTo>
                    <a:pt x="67879" y="31561"/>
                  </a:lnTo>
                  <a:cubicBezTo>
                    <a:pt x="68904" y="32610"/>
                    <a:pt x="68904" y="34423"/>
                    <a:pt x="67879" y="35472"/>
                  </a:cubicBezTo>
                  <a:lnTo>
                    <a:pt x="37064" y="66239"/>
                  </a:lnTo>
                  <a:cubicBezTo>
                    <a:pt x="36551" y="66764"/>
                    <a:pt x="35836" y="67026"/>
                    <a:pt x="35120" y="67026"/>
                  </a:cubicBezTo>
                  <a:cubicBezTo>
                    <a:pt x="34405" y="67026"/>
                    <a:pt x="33689" y="66764"/>
                    <a:pt x="33176" y="66239"/>
                  </a:cubicBezTo>
                  <a:cubicBezTo>
                    <a:pt x="31750" y="64708"/>
                    <a:pt x="29837" y="63984"/>
                    <a:pt x="27889" y="63984"/>
                  </a:cubicBezTo>
                  <a:cubicBezTo>
                    <a:pt x="25863" y="63984"/>
                    <a:pt x="23798" y="64768"/>
                    <a:pt x="22205" y="66239"/>
                  </a:cubicBezTo>
                  <a:cubicBezTo>
                    <a:pt x="19057" y="69125"/>
                    <a:pt x="19057" y="74086"/>
                    <a:pt x="22205" y="77210"/>
                  </a:cubicBezTo>
                  <a:cubicBezTo>
                    <a:pt x="25592" y="80883"/>
                    <a:pt x="30314" y="82696"/>
                    <a:pt x="35251" y="82696"/>
                  </a:cubicBezTo>
                  <a:cubicBezTo>
                    <a:pt x="40212" y="82696"/>
                    <a:pt x="44911" y="80883"/>
                    <a:pt x="48560" y="77210"/>
                  </a:cubicBezTo>
                  <a:lnTo>
                    <a:pt x="79112" y="46706"/>
                  </a:lnTo>
                  <a:cubicBezTo>
                    <a:pt x="86410" y="39407"/>
                    <a:pt x="86410" y="27935"/>
                    <a:pt x="79112" y="20613"/>
                  </a:cubicBezTo>
                  <a:lnTo>
                    <a:pt x="63967" y="5492"/>
                  </a:lnTo>
                  <a:cubicBezTo>
                    <a:pt x="60318" y="1831"/>
                    <a:pt x="55620" y="1"/>
                    <a:pt x="50921"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8" name="Google Shape;678;p4"/>
            <p:cNvSpPr/>
            <p:nvPr/>
          </p:nvSpPr>
          <p:spPr>
            <a:xfrm>
              <a:off x="2338100" y="953625"/>
              <a:ext cx="665450" cy="621925"/>
            </a:xfrm>
            <a:custGeom>
              <a:rect b="b" l="l" r="r" t="t"/>
              <a:pathLst>
                <a:path extrusionOk="0" h="24877" w="26618">
                  <a:moveTo>
                    <a:pt x="8656" y="1"/>
                  </a:moveTo>
                  <a:cubicBezTo>
                    <a:pt x="6733" y="1"/>
                    <a:pt x="4843" y="716"/>
                    <a:pt x="3412" y="2147"/>
                  </a:cubicBezTo>
                  <a:cubicBezTo>
                    <a:pt x="1" y="5033"/>
                    <a:pt x="1" y="9994"/>
                    <a:pt x="2863" y="13118"/>
                  </a:cubicBezTo>
                  <a:lnTo>
                    <a:pt x="12260" y="22515"/>
                  </a:lnTo>
                  <a:cubicBezTo>
                    <a:pt x="13572" y="24089"/>
                    <a:pt x="15647" y="24877"/>
                    <a:pt x="17746" y="24877"/>
                  </a:cubicBezTo>
                  <a:cubicBezTo>
                    <a:pt x="19821" y="24877"/>
                    <a:pt x="21919" y="23827"/>
                    <a:pt x="23494" y="22253"/>
                  </a:cubicBezTo>
                  <a:cubicBezTo>
                    <a:pt x="26618" y="19343"/>
                    <a:pt x="26618" y="14406"/>
                    <a:pt x="23494" y="11282"/>
                  </a:cubicBezTo>
                  <a:lnTo>
                    <a:pt x="14096" y="2147"/>
                  </a:lnTo>
                  <a:cubicBezTo>
                    <a:pt x="12534" y="716"/>
                    <a:pt x="10579" y="1"/>
                    <a:pt x="8656"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79" name="Google Shape;679;p4"/>
            <p:cNvSpPr/>
            <p:nvPr/>
          </p:nvSpPr>
          <p:spPr>
            <a:xfrm>
              <a:off x="3049450" y="635975"/>
              <a:ext cx="423950" cy="717775"/>
            </a:xfrm>
            <a:custGeom>
              <a:rect b="b" l="l" r="r" t="t"/>
              <a:pathLst>
                <a:path extrusionOk="0" h="28711" w="16958">
                  <a:moveTo>
                    <a:pt x="7827" y="0"/>
                  </a:moveTo>
                  <a:cubicBezTo>
                    <a:pt x="7651" y="0"/>
                    <a:pt x="7475" y="6"/>
                    <a:pt x="7299" y="18"/>
                  </a:cubicBezTo>
                  <a:cubicBezTo>
                    <a:pt x="3125" y="280"/>
                    <a:pt x="0" y="3906"/>
                    <a:pt x="263" y="8366"/>
                  </a:cubicBezTo>
                  <a:lnTo>
                    <a:pt x="1312" y="21412"/>
                  </a:lnTo>
                  <a:cubicBezTo>
                    <a:pt x="1813" y="25323"/>
                    <a:pt x="4937" y="28448"/>
                    <a:pt x="9111" y="28448"/>
                  </a:cubicBezTo>
                  <a:cubicBezTo>
                    <a:pt x="9374" y="28448"/>
                    <a:pt x="9660" y="28448"/>
                    <a:pt x="9636" y="28710"/>
                  </a:cubicBezTo>
                  <a:cubicBezTo>
                    <a:pt x="13810" y="28185"/>
                    <a:pt x="16958" y="24536"/>
                    <a:pt x="16672" y="20100"/>
                  </a:cubicBezTo>
                  <a:lnTo>
                    <a:pt x="15646" y="7054"/>
                  </a:lnTo>
                  <a:cubicBezTo>
                    <a:pt x="15395" y="3057"/>
                    <a:pt x="11797" y="0"/>
                    <a:pt x="7827"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80" name="Google Shape;680;p4"/>
            <p:cNvSpPr/>
            <p:nvPr/>
          </p:nvSpPr>
          <p:spPr>
            <a:xfrm>
              <a:off x="2025075" y="1646625"/>
              <a:ext cx="738200" cy="417850"/>
            </a:xfrm>
            <a:custGeom>
              <a:rect b="b" l="l" r="r" t="t"/>
              <a:pathLst>
                <a:path extrusionOk="0" h="16714" w="29528">
                  <a:moveTo>
                    <a:pt x="8370" y="1"/>
                  </a:moveTo>
                  <a:cubicBezTo>
                    <a:pt x="4420" y="1"/>
                    <a:pt x="1052" y="3057"/>
                    <a:pt x="549" y="7054"/>
                  </a:cubicBezTo>
                  <a:cubicBezTo>
                    <a:pt x="0" y="11491"/>
                    <a:pt x="3411" y="15116"/>
                    <a:pt x="7585" y="15664"/>
                  </a:cubicBezTo>
                  <a:lnTo>
                    <a:pt x="20631" y="16714"/>
                  </a:lnTo>
                  <a:lnTo>
                    <a:pt x="21418" y="16714"/>
                  </a:lnTo>
                  <a:cubicBezTo>
                    <a:pt x="25592" y="16714"/>
                    <a:pt x="28692" y="13566"/>
                    <a:pt x="28979" y="9678"/>
                  </a:cubicBezTo>
                  <a:cubicBezTo>
                    <a:pt x="29527" y="5218"/>
                    <a:pt x="26379" y="1330"/>
                    <a:pt x="21943" y="1044"/>
                  </a:cubicBezTo>
                  <a:lnTo>
                    <a:pt x="8897" y="19"/>
                  </a:lnTo>
                  <a:cubicBezTo>
                    <a:pt x="8720" y="6"/>
                    <a:pt x="8545" y="1"/>
                    <a:pt x="8370"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81" name="Google Shape;681;p4"/>
            <p:cNvSpPr/>
            <p:nvPr/>
          </p:nvSpPr>
          <p:spPr>
            <a:xfrm>
              <a:off x="4600900" y="3085625"/>
              <a:ext cx="658900" cy="615600"/>
            </a:xfrm>
            <a:custGeom>
              <a:rect b="b" l="l" r="r" t="t"/>
              <a:pathLst>
                <a:path extrusionOk="0" h="24624" w="26356">
                  <a:moveTo>
                    <a:pt x="8477" y="1"/>
                  </a:moveTo>
                  <a:cubicBezTo>
                    <a:pt x="6588" y="1"/>
                    <a:pt x="4696" y="716"/>
                    <a:pt x="3125" y="2156"/>
                  </a:cubicBezTo>
                  <a:cubicBezTo>
                    <a:pt x="1" y="5066"/>
                    <a:pt x="1" y="10003"/>
                    <a:pt x="2863" y="13127"/>
                  </a:cubicBezTo>
                  <a:lnTo>
                    <a:pt x="12260" y="22262"/>
                  </a:lnTo>
                  <a:cubicBezTo>
                    <a:pt x="13572" y="23836"/>
                    <a:pt x="15647" y="24623"/>
                    <a:pt x="17746" y="24623"/>
                  </a:cubicBezTo>
                  <a:cubicBezTo>
                    <a:pt x="19821" y="24623"/>
                    <a:pt x="21919" y="23836"/>
                    <a:pt x="23231" y="22262"/>
                  </a:cubicBezTo>
                  <a:cubicBezTo>
                    <a:pt x="26356" y="19376"/>
                    <a:pt x="26356" y="14415"/>
                    <a:pt x="23231" y="11291"/>
                  </a:cubicBezTo>
                  <a:lnTo>
                    <a:pt x="13834" y="2156"/>
                  </a:lnTo>
                  <a:cubicBezTo>
                    <a:pt x="12269" y="722"/>
                    <a:pt x="10374" y="1"/>
                    <a:pt x="8477"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82" name="Google Shape;682;p4"/>
            <p:cNvSpPr/>
            <p:nvPr/>
          </p:nvSpPr>
          <p:spPr>
            <a:xfrm>
              <a:off x="4111975" y="3301475"/>
              <a:ext cx="437675" cy="725900"/>
            </a:xfrm>
            <a:custGeom>
              <a:rect b="b" l="l" r="r" t="t"/>
              <a:pathLst>
                <a:path extrusionOk="0" h="29036" w="17507">
                  <a:moveTo>
                    <a:pt x="8541" y="0"/>
                  </a:moveTo>
                  <a:cubicBezTo>
                    <a:pt x="8227" y="0"/>
                    <a:pt x="7908" y="19"/>
                    <a:pt x="7585" y="57"/>
                  </a:cubicBezTo>
                  <a:cubicBezTo>
                    <a:pt x="3173" y="582"/>
                    <a:pt x="1" y="4493"/>
                    <a:pt x="549" y="8667"/>
                  </a:cubicBezTo>
                  <a:lnTo>
                    <a:pt x="1575" y="21737"/>
                  </a:lnTo>
                  <a:cubicBezTo>
                    <a:pt x="2100" y="25649"/>
                    <a:pt x="5224" y="28773"/>
                    <a:pt x="9398" y="28773"/>
                  </a:cubicBezTo>
                  <a:cubicBezTo>
                    <a:pt x="9660" y="28773"/>
                    <a:pt x="9899" y="28773"/>
                    <a:pt x="10209" y="29036"/>
                  </a:cubicBezTo>
                  <a:cubicBezTo>
                    <a:pt x="14382" y="28511"/>
                    <a:pt x="17507" y="24862"/>
                    <a:pt x="17245" y="20426"/>
                  </a:cubicBezTo>
                  <a:lnTo>
                    <a:pt x="16195" y="7356"/>
                  </a:lnTo>
                  <a:lnTo>
                    <a:pt x="16195" y="7093"/>
                  </a:lnTo>
                  <a:cubicBezTo>
                    <a:pt x="15687" y="3004"/>
                    <a:pt x="12515" y="0"/>
                    <a:pt x="8541" y="0"/>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683" name="Google Shape;683;p4"/>
            <p:cNvSpPr/>
            <p:nvPr/>
          </p:nvSpPr>
          <p:spPr>
            <a:xfrm>
              <a:off x="4835850" y="2585725"/>
              <a:ext cx="731025" cy="417875"/>
            </a:xfrm>
            <a:custGeom>
              <a:rect b="b" l="l" r="r" t="t"/>
              <a:pathLst>
                <a:path extrusionOk="0" h="16715" w="29241">
                  <a:moveTo>
                    <a:pt x="8084" y="1"/>
                  </a:moveTo>
                  <a:cubicBezTo>
                    <a:pt x="4135" y="1"/>
                    <a:pt x="788" y="3058"/>
                    <a:pt x="262" y="7055"/>
                  </a:cubicBezTo>
                  <a:cubicBezTo>
                    <a:pt x="0" y="11229"/>
                    <a:pt x="3124" y="15116"/>
                    <a:pt x="7298" y="15665"/>
                  </a:cubicBezTo>
                  <a:lnTo>
                    <a:pt x="20368" y="16714"/>
                  </a:lnTo>
                  <a:lnTo>
                    <a:pt x="21131" y="16714"/>
                  </a:lnTo>
                  <a:cubicBezTo>
                    <a:pt x="25305" y="16714"/>
                    <a:pt x="28716" y="13566"/>
                    <a:pt x="28716" y="9392"/>
                  </a:cubicBezTo>
                  <a:cubicBezTo>
                    <a:pt x="29241" y="5218"/>
                    <a:pt x="26116" y="1307"/>
                    <a:pt x="21656" y="1045"/>
                  </a:cubicBezTo>
                  <a:lnTo>
                    <a:pt x="8610" y="19"/>
                  </a:lnTo>
                  <a:cubicBezTo>
                    <a:pt x="8433" y="7"/>
                    <a:pt x="8258" y="1"/>
                    <a:pt x="8084" y="1"/>
                  </a:cubicBezTo>
                  <a:close/>
                </a:path>
              </a:pathLst>
            </a:custGeom>
            <a:solidFill>
              <a:schemeClr val="lt1"/>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7" name="Shape 687"/>
        <p:cNvGrpSpPr/>
        <p:nvPr/>
      </p:nvGrpSpPr>
      <p:grpSpPr>
        <a:xfrm>
          <a:off x="0" y="0"/>
          <a:ext cx="0" cy="0"/>
          <a:chOff x="0" y="0"/>
          <a:chExt cx="0" cy="0"/>
        </a:xfrm>
      </p:grpSpPr>
      <p:sp>
        <p:nvSpPr>
          <p:cNvPr id="688" name="Google Shape;688;p5"/>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Wide Market Access &amp; Good Trade Relations</a:t>
            </a:r>
            <a:endParaRPr/>
          </a:p>
        </p:txBody>
      </p:sp>
      <p:pic>
        <p:nvPicPr>
          <p:cNvPr id="689" name="Google Shape;689;p5" title="Points scored"/>
          <p:cNvPicPr preferRelativeResize="0"/>
          <p:nvPr/>
        </p:nvPicPr>
        <p:blipFill rotWithShape="1">
          <a:blip r:embed="rId3">
            <a:alphaModFix/>
          </a:blip>
          <a:srcRect b="0" l="0" r="0" t="0"/>
          <a:stretch/>
        </p:blipFill>
        <p:spPr>
          <a:xfrm>
            <a:off x="11461192" y="4012997"/>
            <a:ext cx="11026401" cy="6818001"/>
          </a:xfrm>
          <a:prstGeom prst="rect">
            <a:avLst/>
          </a:prstGeom>
          <a:noFill/>
          <a:ln>
            <a:noFill/>
          </a:ln>
        </p:spPr>
      </p:pic>
      <p:sp>
        <p:nvSpPr>
          <p:cNvPr id="690" name="Google Shape;690;p5"/>
          <p:cNvSpPr/>
          <p:nvPr/>
        </p:nvSpPr>
        <p:spPr>
          <a:xfrm>
            <a:off x="885859" y="7309733"/>
            <a:ext cx="8863200" cy="864000"/>
          </a:xfrm>
          <a:prstGeom prst="rect">
            <a:avLst/>
          </a:prstGeom>
          <a:solidFill>
            <a:srgbClr val="FFFFFF"/>
          </a:solid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0" i="0" lang="en" sz="3700" u="none" cap="none" strike="noStrike">
                <a:solidFill>
                  <a:srgbClr val="B02C20"/>
                </a:solidFill>
                <a:latin typeface="Roboto Light"/>
                <a:ea typeface="Roboto Light"/>
                <a:cs typeface="Roboto Light"/>
                <a:sym typeface="Roboto Light"/>
              </a:rPr>
              <a:t>Preferential Trade Agreements </a:t>
            </a:r>
            <a:endParaRPr b="0" i="0" sz="3700" u="none" cap="none" strike="noStrike">
              <a:solidFill>
                <a:srgbClr val="B02C20"/>
              </a:solidFill>
              <a:latin typeface="Roboto Light"/>
              <a:ea typeface="Roboto Light"/>
              <a:cs typeface="Roboto Light"/>
              <a:sym typeface="Roboto Light"/>
            </a:endParaRPr>
          </a:p>
        </p:txBody>
      </p:sp>
      <p:sp>
        <p:nvSpPr>
          <p:cNvPr id="691" name="Google Shape;691;p5"/>
          <p:cNvSpPr/>
          <p:nvPr/>
        </p:nvSpPr>
        <p:spPr>
          <a:xfrm>
            <a:off x="5099459" y="4278576"/>
            <a:ext cx="3240000" cy="11985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Light"/>
                <a:ea typeface="Roboto Light"/>
                <a:cs typeface="Roboto Light"/>
                <a:sym typeface="Roboto Light"/>
              </a:rPr>
              <a:t>US$ 6.09 Bn</a:t>
            </a:r>
            <a:endParaRPr b="0" i="0" sz="3700" u="none" cap="none" strike="noStrike">
              <a:solidFill>
                <a:srgbClr val="00A54F"/>
              </a:solidFill>
              <a:latin typeface="Roboto Light"/>
              <a:ea typeface="Roboto Light"/>
              <a:cs typeface="Roboto Light"/>
              <a:sym typeface="Roboto Light"/>
            </a:endParaRPr>
          </a:p>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595959"/>
                </a:solidFill>
                <a:latin typeface="Roboto"/>
                <a:ea typeface="Roboto"/>
                <a:cs typeface="Roboto"/>
                <a:sym typeface="Roboto"/>
              </a:rPr>
              <a:t>Total Exports</a:t>
            </a:r>
            <a:endParaRPr b="0" i="0" sz="2700" u="none" cap="none" strike="noStrike">
              <a:solidFill>
                <a:srgbClr val="595959"/>
              </a:solidFill>
              <a:latin typeface="Roboto"/>
              <a:ea typeface="Roboto"/>
              <a:cs typeface="Roboto"/>
              <a:sym typeface="Roboto"/>
            </a:endParaRPr>
          </a:p>
        </p:txBody>
      </p:sp>
      <p:sp>
        <p:nvSpPr>
          <p:cNvPr id="692" name="Google Shape;692;p5"/>
          <p:cNvSpPr/>
          <p:nvPr/>
        </p:nvSpPr>
        <p:spPr>
          <a:xfrm>
            <a:off x="1163792" y="4278576"/>
            <a:ext cx="3639900" cy="10623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Light"/>
                <a:ea typeface="Roboto Light"/>
                <a:cs typeface="Roboto Light"/>
                <a:sym typeface="Roboto Light"/>
              </a:rPr>
              <a:t>US$ 17.43 Bn</a:t>
            </a:r>
            <a:endParaRPr b="0" i="0" sz="3700" u="none" cap="none" strike="noStrike">
              <a:solidFill>
                <a:srgbClr val="00A54F"/>
              </a:solidFill>
              <a:latin typeface="Roboto Light"/>
              <a:ea typeface="Roboto Light"/>
              <a:cs typeface="Roboto Light"/>
              <a:sym typeface="Roboto Light"/>
            </a:endParaRPr>
          </a:p>
          <a:p>
            <a:pPr indent="0" lvl="0" marL="0" marR="0" rtl="0" algn="ctr">
              <a:lnSpc>
                <a:spcPct val="100000"/>
              </a:lnSpc>
              <a:spcBef>
                <a:spcPts val="0"/>
              </a:spcBef>
              <a:spcAft>
                <a:spcPts val="0"/>
              </a:spcAft>
              <a:buClr>
                <a:srgbClr val="000000"/>
              </a:buClr>
              <a:buSzPts val="2700"/>
              <a:buFont typeface="Arial"/>
              <a:buNone/>
            </a:pPr>
            <a:r>
              <a:rPr b="0" i="0" lang="en" sz="2700" u="none" cap="none" strike="noStrike">
                <a:solidFill>
                  <a:srgbClr val="595959"/>
                </a:solidFill>
                <a:latin typeface="Roboto"/>
                <a:ea typeface="Roboto"/>
                <a:cs typeface="Roboto"/>
                <a:sym typeface="Roboto"/>
              </a:rPr>
              <a:t>Total Imports</a:t>
            </a:r>
            <a:endParaRPr b="0" i="0" sz="2700" u="none" cap="none" strike="noStrike">
              <a:solidFill>
                <a:srgbClr val="595959"/>
              </a:solidFill>
              <a:latin typeface="Roboto"/>
              <a:ea typeface="Roboto"/>
              <a:cs typeface="Roboto"/>
              <a:sym typeface="Roboto"/>
            </a:endParaRPr>
          </a:p>
        </p:txBody>
      </p:sp>
      <p:sp>
        <p:nvSpPr>
          <p:cNvPr id="693" name="Google Shape;693;p5"/>
          <p:cNvSpPr/>
          <p:nvPr/>
        </p:nvSpPr>
        <p:spPr>
          <a:xfrm>
            <a:off x="6918859" y="12054083"/>
            <a:ext cx="3639900" cy="10623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595959"/>
                </a:solidFill>
                <a:latin typeface="Roboto"/>
                <a:ea typeface="Roboto"/>
                <a:cs typeface="Roboto"/>
                <a:sym typeface="Roboto"/>
              </a:rPr>
              <a:t>Kenya’s untapped export potential</a:t>
            </a:r>
            <a:endParaRPr b="0" i="0" sz="2900" u="none" cap="none" strike="noStrike">
              <a:solidFill>
                <a:srgbClr val="595959"/>
              </a:solidFill>
              <a:latin typeface="Roboto"/>
              <a:ea typeface="Roboto"/>
              <a:cs typeface="Roboto"/>
              <a:sym typeface="Roboto"/>
            </a:endParaRPr>
          </a:p>
        </p:txBody>
      </p:sp>
      <p:sp>
        <p:nvSpPr>
          <p:cNvPr id="694" name="Google Shape;694;p5"/>
          <p:cNvSpPr/>
          <p:nvPr/>
        </p:nvSpPr>
        <p:spPr>
          <a:xfrm>
            <a:off x="10273925" y="12153283"/>
            <a:ext cx="5106300" cy="8640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a:ea typeface="Roboto"/>
                <a:cs typeface="Roboto"/>
                <a:sym typeface="Roboto"/>
              </a:rPr>
              <a:t>~ US$ 4.1 Bn (ITC)</a:t>
            </a:r>
            <a:endParaRPr b="0" i="0" sz="3700" u="none" cap="none" strike="noStrike">
              <a:solidFill>
                <a:srgbClr val="00A54F"/>
              </a:solidFill>
              <a:latin typeface="Roboto"/>
              <a:ea typeface="Roboto"/>
              <a:cs typeface="Roboto"/>
              <a:sym typeface="Roboto"/>
            </a:endParaRPr>
          </a:p>
        </p:txBody>
      </p:sp>
      <p:pic>
        <p:nvPicPr>
          <p:cNvPr id="695" name="Google Shape;695;p5"/>
          <p:cNvPicPr preferRelativeResize="0"/>
          <p:nvPr/>
        </p:nvPicPr>
        <p:blipFill rotWithShape="1">
          <a:blip r:embed="rId4">
            <a:alphaModFix/>
          </a:blip>
          <a:srcRect b="0" l="0" r="0" t="0"/>
          <a:stretch/>
        </p:blipFill>
        <p:spPr>
          <a:xfrm>
            <a:off x="2708240" y="9545621"/>
            <a:ext cx="2127701" cy="1198400"/>
          </a:xfrm>
          <a:prstGeom prst="rect">
            <a:avLst/>
          </a:prstGeom>
          <a:noFill/>
          <a:ln>
            <a:noFill/>
          </a:ln>
        </p:spPr>
      </p:pic>
      <p:pic>
        <p:nvPicPr>
          <p:cNvPr id="696" name="Google Shape;696;p5"/>
          <p:cNvPicPr preferRelativeResize="0"/>
          <p:nvPr/>
        </p:nvPicPr>
        <p:blipFill rotWithShape="1">
          <a:blip r:embed="rId5">
            <a:alphaModFix/>
          </a:blip>
          <a:srcRect b="0" l="0" r="0" t="0"/>
          <a:stretch/>
        </p:blipFill>
        <p:spPr>
          <a:xfrm>
            <a:off x="885853" y="9655517"/>
            <a:ext cx="1509050" cy="978608"/>
          </a:xfrm>
          <a:prstGeom prst="rect">
            <a:avLst/>
          </a:prstGeom>
          <a:noFill/>
          <a:ln>
            <a:noFill/>
          </a:ln>
        </p:spPr>
      </p:pic>
      <p:pic>
        <p:nvPicPr>
          <p:cNvPr id="697" name="Google Shape;697;p5"/>
          <p:cNvPicPr preferRelativeResize="0"/>
          <p:nvPr/>
        </p:nvPicPr>
        <p:blipFill rotWithShape="1">
          <a:blip r:embed="rId6">
            <a:alphaModFix/>
          </a:blip>
          <a:srcRect b="0" l="0" r="0" t="0"/>
          <a:stretch/>
        </p:blipFill>
        <p:spPr>
          <a:xfrm>
            <a:off x="5131584" y="9643459"/>
            <a:ext cx="1787249" cy="1002727"/>
          </a:xfrm>
          <a:prstGeom prst="rect">
            <a:avLst/>
          </a:prstGeom>
          <a:noFill/>
          <a:ln>
            <a:noFill/>
          </a:ln>
        </p:spPr>
      </p:pic>
      <p:pic>
        <p:nvPicPr>
          <p:cNvPr id="698" name="Google Shape;698;p5"/>
          <p:cNvPicPr preferRelativeResize="0"/>
          <p:nvPr/>
        </p:nvPicPr>
        <p:blipFill rotWithShape="1">
          <a:blip r:embed="rId7">
            <a:alphaModFix/>
          </a:blip>
          <a:srcRect b="5444" l="20015" r="14249" t="5453"/>
          <a:stretch/>
        </p:blipFill>
        <p:spPr>
          <a:xfrm>
            <a:off x="7038517" y="9610904"/>
            <a:ext cx="1132544" cy="1067834"/>
          </a:xfrm>
          <a:prstGeom prst="rect">
            <a:avLst/>
          </a:prstGeom>
          <a:noFill/>
          <a:ln>
            <a:noFill/>
          </a:ln>
        </p:spPr>
      </p:pic>
      <p:pic>
        <p:nvPicPr>
          <p:cNvPr id="699" name="Google Shape;699;p5"/>
          <p:cNvPicPr preferRelativeResize="0"/>
          <p:nvPr/>
        </p:nvPicPr>
        <p:blipFill rotWithShape="1">
          <a:blip r:embed="rId8">
            <a:alphaModFix/>
          </a:blip>
          <a:srcRect b="5390" l="2450" r="59902" t="3700"/>
          <a:stretch/>
        </p:blipFill>
        <p:spPr>
          <a:xfrm>
            <a:off x="8616155" y="9575301"/>
            <a:ext cx="1132527" cy="1139040"/>
          </a:xfrm>
          <a:prstGeom prst="rect">
            <a:avLst/>
          </a:prstGeom>
          <a:noFill/>
          <a:ln>
            <a:noFill/>
          </a:ln>
        </p:spPr>
      </p:pic>
      <p:grpSp>
        <p:nvGrpSpPr>
          <p:cNvPr id="700" name="Google Shape;700;p5"/>
          <p:cNvGrpSpPr/>
          <p:nvPr/>
        </p:nvGrpSpPr>
        <p:grpSpPr>
          <a:xfrm>
            <a:off x="2480885" y="3009405"/>
            <a:ext cx="998760" cy="1132810"/>
            <a:chOff x="1455650" y="408650"/>
            <a:chExt cx="4305000" cy="4882800"/>
          </a:xfrm>
        </p:grpSpPr>
        <p:sp>
          <p:nvSpPr>
            <p:cNvPr id="701" name="Google Shape;701;p5"/>
            <p:cNvSpPr/>
            <p:nvPr/>
          </p:nvSpPr>
          <p:spPr>
            <a:xfrm>
              <a:off x="1455650" y="1599275"/>
              <a:ext cx="2349275" cy="1627500"/>
            </a:xfrm>
            <a:custGeom>
              <a:rect b="b" l="l" r="r" t="t"/>
              <a:pathLst>
                <a:path extrusionOk="0" h="65100" w="93971">
                  <a:moveTo>
                    <a:pt x="4381" y="1"/>
                  </a:moveTo>
                  <a:cubicBezTo>
                    <a:pt x="2140" y="1"/>
                    <a:pt x="189" y="1783"/>
                    <a:pt x="96" y="4131"/>
                  </a:cubicBezTo>
                  <a:cubicBezTo>
                    <a:pt x="0" y="6563"/>
                    <a:pt x="1813" y="8615"/>
                    <a:pt x="4246" y="8710"/>
                  </a:cubicBezTo>
                  <a:cubicBezTo>
                    <a:pt x="34488" y="10046"/>
                    <a:pt x="60843" y="26956"/>
                    <a:pt x="73960" y="53000"/>
                  </a:cubicBezTo>
                  <a:lnTo>
                    <a:pt x="65780" y="49924"/>
                  </a:lnTo>
                  <a:cubicBezTo>
                    <a:pt x="65265" y="49749"/>
                    <a:pt x="64745" y="49664"/>
                    <a:pt x="64238" y="49664"/>
                  </a:cubicBezTo>
                  <a:cubicBezTo>
                    <a:pt x="62464" y="49664"/>
                    <a:pt x="60848" y="50695"/>
                    <a:pt x="60199" y="52476"/>
                  </a:cubicBezTo>
                  <a:cubicBezTo>
                    <a:pt x="59364" y="54741"/>
                    <a:pt x="60461" y="57198"/>
                    <a:pt x="62727" y="58033"/>
                  </a:cubicBezTo>
                  <a:lnTo>
                    <a:pt x="80805" y="64830"/>
                  </a:lnTo>
                  <a:cubicBezTo>
                    <a:pt x="81292" y="65012"/>
                    <a:pt x="81799" y="65099"/>
                    <a:pt x="82301" y="65099"/>
                  </a:cubicBezTo>
                  <a:cubicBezTo>
                    <a:pt x="84035" y="65099"/>
                    <a:pt x="85715" y="64059"/>
                    <a:pt x="86363" y="62302"/>
                  </a:cubicBezTo>
                  <a:lnTo>
                    <a:pt x="93160" y="44223"/>
                  </a:lnTo>
                  <a:cubicBezTo>
                    <a:pt x="93971" y="41934"/>
                    <a:pt x="92898" y="39501"/>
                    <a:pt x="90632" y="38666"/>
                  </a:cubicBezTo>
                  <a:cubicBezTo>
                    <a:pt x="90226" y="38547"/>
                    <a:pt x="89678" y="38428"/>
                    <a:pt x="89272" y="38380"/>
                  </a:cubicBezTo>
                  <a:cubicBezTo>
                    <a:pt x="89235" y="38379"/>
                    <a:pt x="89197" y="38378"/>
                    <a:pt x="89160" y="38378"/>
                  </a:cubicBezTo>
                  <a:cubicBezTo>
                    <a:pt x="87412" y="38378"/>
                    <a:pt x="85751" y="39466"/>
                    <a:pt x="85051" y="41194"/>
                  </a:cubicBezTo>
                  <a:lnTo>
                    <a:pt x="81903" y="49613"/>
                  </a:lnTo>
                  <a:cubicBezTo>
                    <a:pt x="67401" y="20444"/>
                    <a:pt x="38304" y="1579"/>
                    <a:pt x="4556" y="5"/>
                  </a:cubicBezTo>
                  <a:cubicBezTo>
                    <a:pt x="4497" y="2"/>
                    <a:pt x="4439" y="1"/>
                    <a:pt x="4381"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02" name="Google Shape;702;p5"/>
            <p:cNvSpPr/>
            <p:nvPr/>
          </p:nvSpPr>
          <p:spPr>
            <a:xfrm>
              <a:off x="1818175" y="408650"/>
              <a:ext cx="3942475" cy="4882800"/>
            </a:xfrm>
            <a:custGeom>
              <a:rect b="b" l="l" r="r" t="t"/>
              <a:pathLst>
                <a:path extrusionOk="0" h="195312" w="157699">
                  <a:moveTo>
                    <a:pt x="31984" y="0"/>
                  </a:moveTo>
                  <a:cubicBezTo>
                    <a:pt x="31125" y="0"/>
                    <a:pt x="30314" y="334"/>
                    <a:pt x="29646" y="883"/>
                  </a:cubicBezTo>
                  <a:lnTo>
                    <a:pt x="3268" y="23350"/>
                  </a:lnTo>
                  <a:cubicBezTo>
                    <a:pt x="2529" y="23970"/>
                    <a:pt x="2075" y="24876"/>
                    <a:pt x="2028" y="25854"/>
                  </a:cubicBezTo>
                  <a:cubicBezTo>
                    <a:pt x="1956" y="26832"/>
                    <a:pt x="2314" y="27786"/>
                    <a:pt x="2982" y="28502"/>
                  </a:cubicBezTo>
                  <a:lnTo>
                    <a:pt x="10423" y="36563"/>
                  </a:lnTo>
                  <a:lnTo>
                    <a:pt x="10900" y="42144"/>
                  </a:lnTo>
                  <a:cubicBezTo>
                    <a:pt x="11080" y="43987"/>
                    <a:pt x="12615" y="45428"/>
                    <a:pt x="14449" y="45428"/>
                  </a:cubicBezTo>
                  <a:cubicBezTo>
                    <a:pt x="14561" y="45428"/>
                    <a:pt x="14674" y="45422"/>
                    <a:pt x="14788" y="45411"/>
                  </a:cubicBezTo>
                  <a:cubicBezTo>
                    <a:pt x="16743" y="45245"/>
                    <a:pt x="18246" y="43503"/>
                    <a:pt x="18055" y="41548"/>
                  </a:cubicBezTo>
                  <a:lnTo>
                    <a:pt x="17483" y="34750"/>
                  </a:lnTo>
                  <a:cubicBezTo>
                    <a:pt x="17411" y="33939"/>
                    <a:pt x="17077" y="33200"/>
                    <a:pt x="16529" y="32604"/>
                  </a:cubicBezTo>
                  <a:lnTo>
                    <a:pt x="10781" y="26403"/>
                  </a:lnTo>
                  <a:lnTo>
                    <a:pt x="33319" y="7203"/>
                  </a:lnTo>
                  <a:lnTo>
                    <a:pt x="37684" y="7203"/>
                  </a:lnTo>
                  <a:lnTo>
                    <a:pt x="41810" y="22587"/>
                  </a:lnTo>
                  <a:cubicBezTo>
                    <a:pt x="42216" y="24041"/>
                    <a:pt x="43527" y="25115"/>
                    <a:pt x="45030" y="25210"/>
                  </a:cubicBezTo>
                  <a:lnTo>
                    <a:pt x="61057" y="26212"/>
                  </a:lnTo>
                  <a:lnTo>
                    <a:pt x="81211" y="39568"/>
                  </a:lnTo>
                  <a:cubicBezTo>
                    <a:pt x="81640" y="39878"/>
                    <a:pt x="82117" y="40045"/>
                    <a:pt x="82666" y="40141"/>
                  </a:cubicBezTo>
                  <a:lnTo>
                    <a:pt x="111453" y="44291"/>
                  </a:lnTo>
                  <a:cubicBezTo>
                    <a:pt x="111612" y="44311"/>
                    <a:pt x="111771" y="44321"/>
                    <a:pt x="111928" y="44321"/>
                  </a:cubicBezTo>
                  <a:cubicBezTo>
                    <a:pt x="113236" y="44321"/>
                    <a:pt x="114464" y="43630"/>
                    <a:pt x="115102" y="42502"/>
                  </a:cubicBezTo>
                  <a:lnTo>
                    <a:pt x="118584" y="36229"/>
                  </a:lnTo>
                  <a:lnTo>
                    <a:pt x="132895" y="29145"/>
                  </a:lnTo>
                  <a:lnTo>
                    <a:pt x="138738" y="33916"/>
                  </a:lnTo>
                  <a:cubicBezTo>
                    <a:pt x="139338" y="34405"/>
                    <a:pt x="140125" y="34707"/>
                    <a:pt x="140925" y="34707"/>
                  </a:cubicBezTo>
                  <a:cubicBezTo>
                    <a:pt x="140983" y="34707"/>
                    <a:pt x="141041" y="34706"/>
                    <a:pt x="141099" y="34703"/>
                  </a:cubicBezTo>
                  <a:lnTo>
                    <a:pt x="147062" y="34536"/>
                  </a:lnTo>
                  <a:lnTo>
                    <a:pt x="147062" y="34536"/>
                  </a:lnTo>
                  <a:lnTo>
                    <a:pt x="134278" y="53282"/>
                  </a:lnTo>
                  <a:cubicBezTo>
                    <a:pt x="133849" y="53878"/>
                    <a:pt x="133634" y="54594"/>
                    <a:pt x="133634" y="55309"/>
                  </a:cubicBezTo>
                  <a:lnTo>
                    <a:pt x="133944" y="120206"/>
                  </a:lnTo>
                  <a:cubicBezTo>
                    <a:pt x="133944" y="120898"/>
                    <a:pt x="134135" y="121590"/>
                    <a:pt x="134516" y="122162"/>
                  </a:cubicBezTo>
                  <a:lnTo>
                    <a:pt x="143031" y="135328"/>
                  </a:lnTo>
                  <a:lnTo>
                    <a:pt x="139787" y="138762"/>
                  </a:lnTo>
                  <a:lnTo>
                    <a:pt x="135542" y="139024"/>
                  </a:lnTo>
                  <a:cubicBezTo>
                    <a:pt x="133872" y="139120"/>
                    <a:pt x="132465" y="140384"/>
                    <a:pt x="132227" y="142077"/>
                  </a:cubicBezTo>
                  <a:lnTo>
                    <a:pt x="131702" y="145822"/>
                  </a:lnTo>
                  <a:lnTo>
                    <a:pt x="128148" y="148779"/>
                  </a:lnTo>
                  <a:cubicBezTo>
                    <a:pt x="125739" y="149066"/>
                    <a:pt x="121089" y="150210"/>
                    <a:pt x="119252" y="154026"/>
                  </a:cubicBezTo>
                  <a:cubicBezTo>
                    <a:pt x="117845" y="156936"/>
                    <a:pt x="118083" y="159894"/>
                    <a:pt x="118465" y="161659"/>
                  </a:cubicBezTo>
                  <a:lnTo>
                    <a:pt x="107565" y="185127"/>
                  </a:lnTo>
                  <a:lnTo>
                    <a:pt x="104370" y="187345"/>
                  </a:lnTo>
                  <a:lnTo>
                    <a:pt x="79541" y="170030"/>
                  </a:lnTo>
                  <a:lnTo>
                    <a:pt x="79184" y="161802"/>
                  </a:lnTo>
                  <a:cubicBezTo>
                    <a:pt x="79112" y="160585"/>
                    <a:pt x="78420" y="159440"/>
                    <a:pt x="77347" y="158844"/>
                  </a:cubicBezTo>
                  <a:lnTo>
                    <a:pt x="9254" y="120397"/>
                  </a:lnTo>
                  <a:lnTo>
                    <a:pt x="8968" y="113528"/>
                  </a:lnTo>
                  <a:lnTo>
                    <a:pt x="9922" y="109474"/>
                  </a:lnTo>
                  <a:cubicBezTo>
                    <a:pt x="10065" y="108758"/>
                    <a:pt x="10041" y="108043"/>
                    <a:pt x="9779" y="107375"/>
                  </a:cubicBezTo>
                  <a:lnTo>
                    <a:pt x="8110" y="103010"/>
                  </a:lnTo>
                  <a:cubicBezTo>
                    <a:pt x="12331" y="98932"/>
                    <a:pt x="22324" y="88939"/>
                    <a:pt x="24614" y="83286"/>
                  </a:cubicBezTo>
                  <a:cubicBezTo>
                    <a:pt x="24829" y="82761"/>
                    <a:pt x="25043" y="82237"/>
                    <a:pt x="25282" y="81688"/>
                  </a:cubicBezTo>
                  <a:cubicBezTo>
                    <a:pt x="25592" y="80901"/>
                    <a:pt x="25950" y="80066"/>
                    <a:pt x="26307" y="79160"/>
                  </a:cubicBezTo>
                  <a:cubicBezTo>
                    <a:pt x="27071" y="77323"/>
                    <a:pt x="26164" y="75248"/>
                    <a:pt x="24328" y="74509"/>
                  </a:cubicBezTo>
                  <a:cubicBezTo>
                    <a:pt x="23883" y="74332"/>
                    <a:pt x="23426" y="74248"/>
                    <a:pt x="22980" y="74248"/>
                  </a:cubicBezTo>
                  <a:cubicBezTo>
                    <a:pt x="21561" y="74248"/>
                    <a:pt x="20239" y="75097"/>
                    <a:pt x="19677" y="76512"/>
                  </a:cubicBezTo>
                  <a:cubicBezTo>
                    <a:pt x="19319" y="77371"/>
                    <a:pt x="18985" y="78182"/>
                    <a:pt x="18651" y="78945"/>
                  </a:cubicBezTo>
                  <a:cubicBezTo>
                    <a:pt x="18413" y="79518"/>
                    <a:pt x="18174" y="80042"/>
                    <a:pt x="17960" y="80591"/>
                  </a:cubicBezTo>
                  <a:cubicBezTo>
                    <a:pt x="16290" y="84622"/>
                    <a:pt x="6941" y="94281"/>
                    <a:pt x="1431" y="99433"/>
                  </a:cubicBezTo>
                  <a:cubicBezTo>
                    <a:pt x="358" y="100458"/>
                    <a:pt x="0" y="101961"/>
                    <a:pt x="525" y="103344"/>
                  </a:cubicBezTo>
                  <a:lnTo>
                    <a:pt x="2672" y="108878"/>
                  </a:lnTo>
                  <a:lnTo>
                    <a:pt x="1861" y="112336"/>
                  </a:lnTo>
                  <a:cubicBezTo>
                    <a:pt x="1813" y="112670"/>
                    <a:pt x="1789" y="113004"/>
                    <a:pt x="1789" y="113338"/>
                  </a:cubicBezTo>
                  <a:lnTo>
                    <a:pt x="2171" y="122663"/>
                  </a:lnTo>
                  <a:cubicBezTo>
                    <a:pt x="2219" y="123903"/>
                    <a:pt x="2910" y="125048"/>
                    <a:pt x="3983" y="125644"/>
                  </a:cubicBezTo>
                  <a:lnTo>
                    <a:pt x="72076" y="164091"/>
                  </a:lnTo>
                  <a:lnTo>
                    <a:pt x="72434" y="172129"/>
                  </a:lnTo>
                  <a:cubicBezTo>
                    <a:pt x="72458" y="173226"/>
                    <a:pt x="73030" y="174275"/>
                    <a:pt x="73960" y="174896"/>
                  </a:cubicBezTo>
                  <a:lnTo>
                    <a:pt x="102271" y="194668"/>
                  </a:lnTo>
                  <a:cubicBezTo>
                    <a:pt x="102915" y="195097"/>
                    <a:pt x="103630" y="195312"/>
                    <a:pt x="104346" y="195312"/>
                  </a:cubicBezTo>
                  <a:cubicBezTo>
                    <a:pt x="105061" y="195312"/>
                    <a:pt x="105777" y="195097"/>
                    <a:pt x="106421" y="194691"/>
                  </a:cubicBezTo>
                  <a:lnTo>
                    <a:pt x="112455" y="190446"/>
                  </a:lnTo>
                  <a:cubicBezTo>
                    <a:pt x="112956" y="190064"/>
                    <a:pt x="113361" y="189587"/>
                    <a:pt x="113647" y="189015"/>
                  </a:cubicBezTo>
                  <a:lnTo>
                    <a:pt x="125501" y="163495"/>
                  </a:lnTo>
                  <a:cubicBezTo>
                    <a:pt x="125930" y="162613"/>
                    <a:pt x="125978" y="161659"/>
                    <a:pt x="125596" y="160728"/>
                  </a:cubicBezTo>
                  <a:cubicBezTo>
                    <a:pt x="125406" y="160156"/>
                    <a:pt x="125048" y="158486"/>
                    <a:pt x="125692" y="157175"/>
                  </a:cubicBezTo>
                  <a:cubicBezTo>
                    <a:pt x="125978" y="156555"/>
                    <a:pt x="128244" y="155887"/>
                    <a:pt x="129770" y="155815"/>
                  </a:cubicBezTo>
                  <a:cubicBezTo>
                    <a:pt x="130510" y="155744"/>
                    <a:pt x="131249" y="155481"/>
                    <a:pt x="131845" y="154980"/>
                  </a:cubicBezTo>
                  <a:lnTo>
                    <a:pt x="137307" y="150449"/>
                  </a:lnTo>
                  <a:cubicBezTo>
                    <a:pt x="137999" y="149876"/>
                    <a:pt x="138452" y="149066"/>
                    <a:pt x="138571" y="148207"/>
                  </a:cubicBezTo>
                  <a:lnTo>
                    <a:pt x="138857" y="145965"/>
                  </a:lnTo>
                  <a:lnTo>
                    <a:pt x="141600" y="145798"/>
                  </a:lnTo>
                  <a:cubicBezTo>
                    <a:pt x="142530" y="145726"/>
                    <a:pt x="143365" y="145345"/>
                    <a:pt x="143985" y="144701"/>
                  </a:cubicBezTo>
                  <a:lnTo>
                    <a:pt x="150115" y="138190"/>
                  </a:lnTo>
                  <a:cubicBezTo>
                    <a:pt x="151259" y="136973"/>
                    <a:pt x="151426" y="135161"/>
                    <a:pt x="150544" y="133777"/>
                  </a:cubicBezTo>
                  <a:lnTo>
                    <a:pt x="141075" y="119133"/>
                  </a:lnTo>
                  <a:lnTo>
                    <a:pt x="140765" y="56383"/>
                  </a:lnTo>
                  <a:lnTo>
                    <a:pt x="156864" y="32747"/>
                  </a:lnTo>
                  <a:cubicBezTo>
                    <a:pt x="157604" y="31650"/>
                    <a:pt x="157699" y="30219"/>
                    <a:pt x="157055" y="29026"/>
                  </a:cubicBezTo>
                  <a:cubicBezTo>
                    <a:pt x="156398" y="27876"/>
                    <a:pt x="155187" y="27165"/>
                    <a:pt x="153853" y="27165"/>
                  </a:cubicBezTo>
                  <a:cubicBezTo>
                    <a:pt x="153831" y="27165"/>
                    <a:pt x="153809" y="27165"/>
                    <a:pt x="153787" y="27166"/>
                  </a:cubicBezTo>
                  <a:lnTo>
                    <a:pt x="142172" y="27500"/>
                  </a:lnTo>
                  <a:lnTo>
                    <a:pt x="135590" y="22110"/>
                  </a:lnTo>
                  <a:cubicBezTo>
                    <a:pt x="134947" y="21581"/>
                    <a:pt x="134142" y="21309"/>
                    <a:pt x="133328" y="21309"/>
                  </a:cubicBezTo>
                  <a:cubicBezTo>
                    <a:pt x="132783" y="21309"/>
                    <a:pt x="132233" y="21431"/>
                    <a:pt x="131726" y="21680"/>
                  </a:cubicBezTo>
                  <a:lnTo>
                    <a:pt x="114387" y="30338"/>
                  </a:lnTo>
                  <a:cubicBezTo>
                    <a:pt x="113767" y="30648"/>
                    <a:pt x="113218" y="31173"/>
                    <a:pt x="112860" y="31793"/>
                  </a:cubicBezTo>
                  <a:lnTo>
                    <a:pt x="110022" y="36849"/>
                  </a:lnTo>
                  <a:lnTo>
                    <a:pt x="84455" y="33176"/>
                  </a:lnTo>
                  <a:lnTo>
                    <a:pt x="64206" y="19748"/>
                  </a:lnTo>
                  <a:cubicBezTo>
                    <a:pt x="63681" y="19391"/>
                    <a:pt x="63085" y="19176"/>
                    <a:pt x="62441" y="19152"/>
                  </a:cubicBezTo>
                  <a:lnTo>
                    <a:pt x="48059" y="18222"/>
                  </a:lnTo>
                  <a:lnTo>
                    <a:pt x="43837" y="2671"/>
                  </a:lnTo>
                  <a:cubicBezTo>
                    <a:pt x="43432" y="1073"/>
                    <a:pt x="42001" y="0"/>
                    <a:pt x="40379" y="0"/>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grpSp>
        <p:nvGrpSpPr>
          <p:cNvPr id="703" name="Google Shape;703;p5"/>
          <p:cNvGrpSpPr/>
          <p:nvPr/>
        </p:nvGrpSpPr>
        <p:grpSpPr>
          <a:xfrm>
            <a:off x="6007842" y="3061195"/>
            <a:ext cx="999311" cy="1082161"/>
            <a:chOff x="1818775" y="407450"/>
            <a:chExt cx="4509525" cy="4883400"/>
          </a:xfrm>
        </p:grpSpPr>
        <p:sp>
          <p:nvSpPr>
            <p:cNvPr id="704" name="Google Shape;704;p5"/>
            <p:cNvSpPr/>
            <p:nvPr/>
          </p:nvSpPr>
          <p:spPr>
            <a:xfrm>
              <a:off x="3956350" y="1655725"/>
              <a:ext cx="2371950" cy="1690100"/>
            </a:xfrm>
            <a:custGeom>
              <a:rect b="b" l="l" r="r" t="t"/>
              <a:pathLst>
                <a:path extrusionOk="0" h="67604" w="94878">
                  <a:moveTo>
                    <a:pt x="76859" y="1"/>
                  </a:moveTo>
                  <a:cubicBezTo>
                    <a:pt x="75806" y="1"/>
                    <a:pt x="74757" y="396"/>
                    <a:pt x="73937" y="1205"/>
                  </a:cubicBezTo>
                  <a:cubicBezTo>
                    <a:pt x="73627" y="1515"/>
                    <a:pt x="73293" y="1944"/>
                    <a:pt x="73102" y="2302"/>
                  </a:cubicBezTo>
                  <a:cubicBezTo>
                    <a:pt x="72243" y="3876"/>
                    <a:pt x="72458" y="5903"/>
                    <a:pt x="73746" y="7311"/>
                  </a:cubicBezTo>
                  <a:lnTo>
                    <a:pt x="79899" y="13869"/>
                  </a:lnTo>
                  <a:cubicBezTo>
                    <a:pt x="47296" y="13917"/>
                    <a:pt x="17507" y="31638"/>
                    <a:pt x="1098" y="61189"/>
                  </a:cubicBezTo>
                  <a:cubicBezTo>
                    <a:pt x="1" y="63240"/>
                    <a:pt x="716" y="65887"/>
                    <a:pt x="2839" y="67056"/>
                  </a:cubicBezTo>
                  <a:cubicBezTo>
                    <a:pt x="3516" y="67425"/>
                    <a:pt x="4255" y="67603"/>
                    <a:pt x="4983" y="67603"/>
                  </a:cubicBezTo>
                  <a:cubicBezTo>
                    <a:pt x="6512" y="67603"/>
                    <a:pt x="7994" y="66817"/>
                    <a:pt x="8754" y="65363"/>
                  </a:cubicBezTo>
                  <a:cubicBezTo>
                    <a:pt x="23374" y="38817"/>
                    <a:pt x="50206" y="22718"/>
                    <a:pt x="79399" y="22479"/>
                  </a:cubicBezTo>
                  <a:lnTo>
                    <a:pt x="79399" y="22479"/>
                  </a:lnTo>
                  <a:lnTo>
                    <a:pt x="73007" y="28466"/>
                  </a:lnTo>
                  <a:cubicBezTo>
                    <a:pt x="71242" y="30135"/>
                    <a:pt x="71123" y="32854"/>
                    <a:pt x="72792" y="34596"/>
                  </a:cubicBezTo>
                  <a:cubicBezTo>
                    <a:pt x="73665" y="35506"/>
                    <a:pt x="74824" y="35973"/>
                    <a:pt x="75977" y="35973"/>
                  </a:cubicBezTo>
                  <a:cubicBezTo>
                    <a:pt x="77030" y="35973"/>
                    <a:pt x="78078" y="35583"/>
                    <a:pt x="78898" y="34786"/>
                  </a:cubicBezTo>
                  <a:lnTo>
                    <a:pt x="93017" y="21621"/>
                  </a:lnTo>
                  <a:cubicBezTo>
                    <a:pt x="94710" y="20023"/>
                    <a:pt x="94877" y="17232"/>
                    <a:pt x="93232" y="15515"/>
                  </a:cubicBezTo>
                  <a:lnTo>
                    <a:pt x="80043" y="1396"/>
                  </a:lnTo>
                  <a:cubicBezTo>
                    <a:pt x="79170" y="474"/>
                    <a:pt x="78012" y="1"/>
                    <a:pt x="76859"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05" name="Google Shape;705;p5"/>
            <p:cNvSpPr/>
            <p:nvPr/>
          </p:nvSpPr>
          <p:spPr>
            <a:xfrm>
              <a:off x="1818775" y="407450"/>
              <a:ext cx="3942475" cy="4883400"/>
            </a:xfrm>
            <a:custGeom>
              <a:rect b="b" l="l" r="r" t="t"/>
              <a:pathLst>
                <a:path extrusionOk="0" h="195336" w="157699">
                  <a:moveTo>
                    <a:pt x="31984" y="1"/>
                  </a:moveTo>
                  <a:cubicBezTo>
                    <a:pt x="31125" y="1"/>
                    <a:pt x="30314" y="287"/>
                    <a:pt x="29670" y="859"/>
                  </a:cubicBezTo>
                  <a:lnTo>
                    <a:pt x="3268" y="23326"/>
                  </a:lnTo>
                  <a:cubicBezTo>
                    <a:pt x="2528" y="23970"/>
                    <a:pt x="2075" y="24853"/>
                    <a:pt x="2028" y="25831"/>
                  </a:cubicBezTo>
                  <a:cubicBezTo>
                    <a:pt x="1956" y="26832"/>
                    <a:pt x="2314" y="27786"/>
                    <a:pt x="2982" y="28502"/>
                  </a:cubicBezTo>
                  <a:lnTo>
                    <a:pt x="10423" y="36539"/>
                  </a:lnTo>
                  <a:lnTo>
                    <a:pt x="10900" y="42120"/>
                  </a:lnTo>
                  <a:cubicBezTo>
                    <a:pt x="10948" y="42621"/>
                    <a:pt x="11115" y="43170"/>
                    <a:pt x="11377" y="43599"/>
                  </a:cubicBezTo>
                  <a:cubicBezTo>
                    <a:pt x="11425" y="43671"/>
                    <a:pt x="14668" y="49252"/>
                    <a:pt x="20058" y="58577"/>
                  </a:cubicBezTo>
                  <a:cubicBezTo>
                    <a:pt x="24185" y="65732"/>
                    <a:pt x="21108" y="73054"/>
                    <a:pt x="18627" y="78969"/>
                  </a:cubicBezTo>
                  <a:cubicBezTo>
                    <a:pt x="18389" y="79542"/>
                    <a:pt x="18150" y="80066"/>
                    <a:pt x="17936" y="80615"/>
                  </a:cubicBezTo>
                  <a:cubicBezTo>
                    <a:pt x="16314" y="84670"/>
                    <a:pt x="6941" y="94329"/>
                    <a:pt x="1431" y="99481"/>
                  </a:cubicBezTo>
                  <a:cubicBezTo>
                    <a:pt x="358" y="100482"/>
                    <a:pt x="0" y="102009"/>
                    <a:pt x="525" y="103392"/>
                  </a:cubicBezTo>
                  <a:lnTo>
                    <a:pt x="2672" y="108949"/>
                  </a:lnTo>
                  <a:lnTo>
                    <a:pt x="1837" y="112408"/>
                  </a:lnTo>
                  <a:cubicBezTo>
                    <a:pt x="1789" y="112742"/>
                    <a:pt x="1765" y="113075"/>
                    <a:pt x="1765" y="113409"/>
                  </a:cubicBezTo>
                  <a:lnTo>
                    <a:pt x="2147" y="122735"/>
                  </a:lnTo>
                  <a:cubicBezTo>
                    <a:pt x="2195" y="123999"/>
                    <a:pt x="2886" y="125120"/>
                    <a:pt x="3959" y="125716"/>
                  </a:cubicBezTo>
                  <a:lnTo>
                    <a:pt x="72028" y="164115"/>
                  </a:lnTo>
                  <a:lnTo>
                    <a:pt x="72386" y="172129"/>
                  </a:lnTo>
                  <a:cubicBezTo>
                    <a:pt x="72410" y="173226"/>
                    <a:pt x="72982" y="174276"/>
                    <a:pt x="73912" y="174920"/>
                  </a:cubicBezTo>
                  <a:lnTo>
                    <a:pt x="102223" y="194668"/>
                  </a:lnTo>
                  <a:cubicBezTo>
                    <a:pt x="102843" y="195121"/>
                    <a:pt x="103558" y="195336"/>
                    <a:pt x="104274" y="195336"/>
                  </a:cubicBezTo>
                  <a:cubicBezTo>
                    <a:pt x="104990" y="195336"/>
                    <a:pt x="105705" y="195121"/>
                    <a:pt x="106349" y="194668"/>
                  </a:cubicBezTo>
                  <a:lnTo>
                    <a:pt x="112335" y="190375"/>
                  </a:lnTo>
                  <a:cubicBezTo>
                    <a:pt x="112836" y="189993"/>
                    <a:pt x="113242" y="189516"/>
                    <a:pt x="113528" y="188944"/>
                  </a:cubicBezTo>
                  <a:lnTo>
                    <a:pt x="125382" y="163424"/>
                  </a:lnTo>
                  <a:cubicBezTo>
                    <a:pt x="125763" y="162565"/>
                    <a:pt x="125835" y="161563"/>
                    <a:pt x="125477" y="160657"/>
                  </a:cubicBezTo>
                  <a:cubicBezTo>
                    <a:pt x="125453" y="160633"/>
                    <a:pt x="124809" y="158654"/>
                    <a:pt x="125572" y="157103"/>
                  </a:cubicBezTo>
                  <a:cubicBezTo>
                    <a:pt x="125882" y="156507"/>
                    <a:pt x="128124" y="155863"/>
                    <a:pt x="129651" y="155768"/>
                  </a:cubicBezTo>
                  <a:cubicBezTo>
                    <a:pt x="130414" y="155744"/>
                    <a:pt x="131129" y="155434"/>
                    <a:pt x="131726" y="154957"/>
                  </a:cubicBezTo>
                  <a:lnTo>
                    <a:pt x="137187" y="150425"/>
                  </a:lnTo>
                  <a:cubicBezTo>
                    <a:pt x="137879" y="149877"/>
                    <a:pt x="138332" y="149066"/>
                    <a:pt x="138452" y="148183"/>
                  </a:cubicBezTo>
                  <a:lnTo>
                    <a:pt x="138762" y="145918"/>
                  </a:lnTo>
                  <a:lnTo>
                    <a:pt x="141504" y="145751"/>
                  </a:lnTo>
                  <a:cubicBezTo>
                    <a:pt x="142435" y="145727"/>
                    <a:pt x="143269" y="145297"/>
                    <a:pt x="143889" y="144653"/>
                  </a:cubicBezTo>
                  <a:lnTo>
                    <a:pt x="150043" y="138142"/>
                  </a:lnTo>
                  <a:cubicBezTo>
                    <a:pt x="151140" y="136950"/>
                    <a:pt x="151331" y="135137"/>
                    <a:pt x="150424" y="133778"/>
                  </a:cubicBezTo>
                  <a:lnTo>
                    <a:pt x="140956" y="119134"/>
                  </a:lnTo>
                  <a:lnTo>
                    <a:pt x="140837" y="90322"/>
                  </a:lnTo>
                  <a:cubicBezTo>
                    <a:pt x="140837" y="88366"/>
                    <a:pt x="139215" y="86768"/>
                    <a:pt x="137259" y="86768"/>
                  </a:cubicBezTo>
                  <a:lnTo>
                    <a:pt x="137211" y="86768"/>
                  </a:lnTo>
                  <a:cubicBezTo>
                    <a:pt x="135256" y="86816"/>
                    <a:pt x="133681" y="88414"/>
                    <a:pt x="133681" y="90394"/>
                  </a:cubicBezTo>
                  <a:lnTo>
                    <a:pt x="133825" y="120231"/>
                  </a:lnTo>
                  <a:cubicBezTo>
                    <a:pt x="133825" y="120922"/>
                    <a:pt x="134039" y="121614"/>
                    <a:pt x="134397" y="122163"/>
                  </a:cubicBezTo>
                  <a:lnTo>
                    <a:pt x="142912" y="135352"/>
                  </a:lnTo>
                  <a:lnTo>
                    <a:pt x="139692" y="138786"/>
                  </a:lnTo>
                  <a:lnTo>
                    <a:pt x="135470" y="139049"/>
                  </a:lnTo>
                  <a:cubicBezTo>
                    <a:pt x="133801" y="139144"/>
                    <a:pt x="132394" y="140408"/>
                    <a:pt x="132155" y="142078"/>
                  </a:cubicBezTo>
                  <a:lnTo>
                    <a:pt x="131583" y="145846"/>
                  </a:lnTo>
                  <a:lnTo>
                    <a:pt x="128029" y="148780"/>
                  </a:lnTo>
                  <a:cubicBezTo>
                    <a:pt x="125668" y="149114"/>
                    <a:pt x="121017" y="150234"/>
                    <a:pt x="119157" y="154074"/>
                  </a:cubicBezTo>
                  <a:cubicBezTo>
                    <a:pt x="117726" y="156984"/>
                    <a:pt x="117988" y="159918"/>
                    <a:pt x="118346" y="161683"/>
                  </a:cubicBezTo>
                  <a:lnTo>
                    <a:pt x="107446" y="185128"/>
                  </a:lnTo>
                  <a:lnTo>
                    <a:pt x="104250" y="187370"/>
                  </a:lnTo>
                  <a:lnTo>
                    <a:pt x="79446" y="170054"/>
                  </a:lnTo>
                  <a:lnTo>
                    <a:pt x="79064" y="161826"/>
                  </a:lnTo>
                  <a:cubicBezTo>
                    <a:pt x="78993" y="160609"/>
                    <a:pt x="78325" y="159465"/>
                    <a:pt x="77252" y="158868"/>
                  </a:cubicBezTo>
                  <a:lnTo>
                    <a:pt x="9207" y="120445"/>
                  </a:lnTo>
                  <a:lnTo>
                    <a:pt x="8944" y="113624"/>
                  </a:lnTo>
                  <a:lnTo>
                    <a:pt x="9922" y="109569"/>
                  </a:lnTo>
                  <a:cubicBezTo>
                    <a:pt x="10065" y="108830"/>
                    <a:pt x="10041" y="108138"/>
                    <a:pt x="9779" y="107447"/>
                  </a:cubicBezTo>
                  <a:lnTo>
                    <a:pt x="8109" y="103058"/>
                  </a:lnTo>
                  <a:cubicBezTo>
                    <a:pt x="12331" y="98980"/>
                    <a:pt x="22324" y="88987"/>
                    <a:pt x="24614" y="83334"/>
                  </a:cubicBezTo>
                  <a:cubicBezTo>
                    <a:pt x="24828" y="82809"/>
                    <a:pt x="25043" y="82285"/>
                    <a:pt x="25282" y="81736"/>
                  </a:cubicBezTo>
                  <a:cubicBezTo>
                    <a:pt x="28024" y="75153"/>
                    <a:pt x="32198" y="65231"/>
                    <a:pt x="26283" y="55000"/>
                  </a:cubicBezTo>
                  <a:cubicBezTo>
                    <a:pt x="21990" y="47558"/>
                    <a:pt x="19033" y="42478"/>
                    <a:pt x="18007" y="40713"/>
                  </a:cubicBezTo>
                  <a:lnTo>
                    <a:pt x="17506" y="34727"/>
                  </a:lnTo>
                  <a:cubicBezTo>
                    <a:pt x="17411" y="33964"/>
                    <a:pt x="17077" y="33200"/>
                    <a:pt x="16552" y="32604"/>
                  </a:cubicBezTo>
                  <a:lnTo>
                    <a:pt x="10781" y="26379"/>
                  </a:lnTo>
                  <a:lnTo>
                    <a:pt x="33319" y="7180"/>
                  </a:lnTo>
                  <a:lnTo>
                    <a:pt x="37660" y="7180"/>
                  </a:lnTo>
                  <a:lnTo>
                    <a:pt x="41786" y="22563"/>
                  </a:lnTo>
                  <a:cubicBezTo>
                    <a:pt x="42192" y="24066"/>
                    <a:pt x="43503" y="25139"/>
                    <a:pt x="45006" y="25210"/>
                  </a:cubicBezTo>
                  <a:lnTo>
                    <a:pt x="61033" y="26236"/>
                  </a:lnTo>
                  <a:lnTo>
                    <a:pt x="81139" y="39592"/>
                  </a:lnTo>
                  <a:cubicBezTo>
                    <a:pt x="81592" y="39878"/>
                    <a:pt x="82069" y="40069"/>
                    <a:pt x="82594" y="40165"/>
                  </a:cubicBezTo>
                  <a:lnTo>
                    <a:pt x="111405" y="44291"/>
                  </a:lnTo>
                  <a:cubicBezTo>
                    <a:pt x="111588" y="44321"/>
                    <a:pt x="111770" y="44335"/>
                    <a:pt x="111951" y="44335"/>
                  </a:cubicBezTo>
                  <a:cubicBezTo>
                    <a:pt x="113213" y="44335"/>
                    <a:pt x="114405" y="43628"/>
                    <a:pt x="115030" y="42502"/>
                  </a:cubicBezTo>
                  <a:lnTo>
                    <a:pt x="118536" y="36253"/>
                  </a:lnTo>
                  <a:lnTo>
                    <a:pt x="132847" y="29122"/>
                  </a:lnTo>
                  <a:lnTo>
                    <a:pt x="138690" y="33892"/>
                  </a:lnTo>
                  <a:cubicBezTo>
                    <a:pt x="139311" y="34398"/>
                    <a:pt x="140109" y="34704"/>
                    <a:pt x="140935" y="34704"/>
                  </a:cubicBezTo>
                  <a:cubicBezTo>
                    <a:pt x="140966" y="34704"/>
                    <a:pt x="140997" y="34704"/>
                    <a:pt x="141027" y="34703"/>
                  </a:cubicBezTo>
                  <a:lnTo>
                    <a:pt x="146990" y="34512"/>
                  </a:lnTo>
                  <a:lnTo>
                    <a:pt x="146990" y="34512"/>
                  </a:lnTo>
                  <a:lnTo>
                    <a:pt x="134206" y="53282"/>
                  </a:lnTo>
                  <a:cubicBezTo>
                    <a:pt x="133085" y="54904"/>
                    <a:pt x="133491" y="57146"/>
                    <a:pt x="135136" y="58243"/>
                  </a:cubicBezTo>
                  <a:cubicBezTo>
                    <a:pt x="135764" y="58680"/>
                    <a:pt x="136474" y="58887"/>
                    <a:pt x="137176" y="58887"/>
                  </a:cubicBezTo>
                  <a:cubicBezTo>
                    <a:pt x="138314" y="58887"/>
                    <a:pt x="139427" y="58340"/>
                    <a:pt x="140121" y="57337"/>
                  </a:cubicBezTo>
                  <a:lnTo>
                    <a:pt x="156864" y="32699"/>
                  </a:lnTo>
                  <a:cubicBezTo>
                    <a:pt x="157627" y="31602"/>
                    <a:pt x="157699" y="30171"/>
                    <a:pt x="157055" y="28979"/>
                  </a:cubicBezTo>
                  <a:cubicBezTo>
                    <a:pt x="156398" y="27829"/>
                    <a:pt x="155187" y="27118"/>
                    <a:pt x="153876" y="27118"/>
                  </a:cubicBezTo>
                  <a:cubicBezTo>
                    <a:pt x="153854" y="27118"/>
                    <a:pt x="153833" y="27118"/>
                    <a:pt x="153811" y="27118"/>
                  </a:cubicBezTo>
                  <a:lnTo>
                    <a:pt x="142172" y="27452"/>
                  </a:lnTo>
                  <a:lnTo>
                    <a:pt x="135566" y="22062"/>
                  </a:lnTo>
                  <a:cubicBezTo>
                    <a:pt x="134923" y="21534"/>
                    <a:pt x="134118" y="21262"/>
                    <a:pt x="133304" y="21262"/>
                  </a:cubicBezTo>
                  <a:cubicBezTo>
                    <a:pt x="132759" y="21262"/>
                    <a:pt x="132209" y="21384"/>
                    <a:pt x="131702" y="21633"/>
                  </a:cubicBezTo>
                  <a:lnTo>
                    <a:pt x="114363" y="30291"/>
                  </a:lnTo>
                  <a:cubicBezTo>
                    <a:pt x="113743" y="30601"/>
                    <a:pt x="113194" y="31125"/>
                    <a:pt x="112836" y="31745"/>
                  </a:cubicBezTo>
                  <a:lnTo>
                    <a:pt x="109998" y="36802"/>
                  </a:lnTo>
                  <a:lnTo>
                    <a:pt x="84431" y="33153"/>
                  </a:lnTo>
                  <a:lnTo>
                    <a:pt x="64182" y="19701"/>
                  </a:lnTo>
                  <a:cubicBezTo>
                    <a:pt x="63657" y="19343"/>
                    <a:pt x="63061" y="19129"/>
                    <a:pt x="62417" y="19105"/>
                  </a:cubicBezTo>
                  <a:lnTo>
                    <a:pt x="48035" y="18175"/>
                  </a:lnTo>
                  <a:lnTo>
                    <a:pt x="43861" y="2648"/>
                  </a:lnTo>
                  <a:cubicBezTo>
                    <a:pt x="43432" y="1074"/>
                    <a:pt x="42001" y="1"/>
                    <a:pt x="40403" y="1"/>
                  </a:cubicBezTo>
                  <a:close/>
                </a:path>
              </a:pathLst>
            </a:custGeom>
            <a:solidFill>
              <a:srgbClr val="B02C20"/>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sp>
        <p:nvSpPr>
          <p:cNvPr id="706" name="Google Shape;706;p5"/>
          <p:cNvSpPr/>
          <p:nvPr/>
        </p:nvSpPr>
        <p:spPr>
          <a:xfrm>
            <a:off x="4524715" y="8037299"/>
            <a:ext cx="3240000" cy="11985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Light"/>
                <a:ea typeface="Roboto Light"/>
                <a:cs typeface="Roboto Light"/>
                <a:sym typeface="Roboto Light"/>
              </a:rPr>
              <a:t>~  US$ 40Tn</a:t>
            </a:r>
            <a:endParaRPr b="0" i="0" sz="3700" u="none" cap="none" strike="noStrike">
              <a:solidFill>
                <a:srgbClr val="00A54F"/>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595959"/>
                </a:solidFill>
                <a:latin typeface="Roboto"/>
                <a:ea typeface="Roboto"/>
                <a:cs typeface="Roboto"/>
                <a:sym typeface="Roboto"/>
              </a:rPr>
              <a:t>       Market value</a:t>
            </a:r>
            <a:endParaRPr b="0" i="0" sz="2700" u="none" cap="none" strike="noStrike">
              <a:solidFill>
                <a:srgbClr val="595959"/>
              </a:solidFill>
              <a:latin typeface="Roboto"/>
              <a:ea typeface="Roboto"/>
              <a:cs typeface="Roboto"/>
              <a:sym typeface="Roboto"/>
            </a:endParaRPr>
          </a:p>
        </p:txBody>
      </p:sp>
      <p:sp>
        <p:nvSpPr>
          <p:cNvPr id="707" name="Google Shape;707;p5"/>
          <p:cNvSpPr/>
          <p:nvPr/>
        </p:nvSpPr>
        <p:spPr>
          <a:xfrm>
            <a:off x="1064528" y="8037299"/>
            <a:ext cx="3639900" cy="1198500"/>
          </a:xfrm>
          <a:prstGeom prst="rect">
            <a:avLst/>
          </a:prstGeom>
          <a:noFill/>
          <a:ln>
            <a:noFill/>
          </a:ln>
        </p:spPr>
        <p:txBody>
          <a:bodyPr anchorCtr="0" anchor="t" bIns="121875" lIns="243800" spcFirstLastPara="1" rIns="243800" wrap="square" tIns="121875">
            <a:noAutofit/>
          </a:bodyPr>
          <a:lstStyle/>
          <a:p>
            <a:pPr indent="0" lvl="0" marL="0" marR="0" rtl="0" algn="r">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Light"/>
                <a:ea typeface="Roboto Light"/>
                <a:cs typeface="Roboto Light"/>
                <a:sym typeface="Roboto Light"/>
              </a:rPr>
              <a:t>1.7Bn</a:t>
            </a:r>
            <a:endParaRPr b="0" i="0" sz="3700" u="none" cap="none" strike="noStrike">
              <a:solidFill>
                <a:srgbClr val="00A54F"/>
              </a:solidFill>
              <a:latin typeface="Roboto Light"/>
              <a:ea typeface="Roboto Light"/>
              <a:cs typeface="Roboto Light"/>
              <a:sym typeface="Roboto Light"/>
            </a:endParaRPr>
          </a:p>
          <a:p>
            <a:pPr indent="0" lvl="0" marL="0" marR="0" rtl="0" algn="r">
              <a:lnSpc>
                <a:spcPct val="100000"/>
              </a:lnSpc>
              <a:spcBef>
                <a:spcPts val="0"/>
              </a:spcBef>
              <a:spcAft>
                <a:spcPts val="0"/>
              </a:spcAft>
              <a:buClr>
                <a:srgbClr val="000000"/>
              </a:buClr>
              <a:buSzPts val="2700"/>
              <a:buFont typeface="Arial"/>
              <a:buNone/>
            </a:pPr>
            <a:r>
              <a:rPr b="0" i="0" lang="en" sz="2700" u="none" cap="none" strike="noStrike">
                <a:solidFill>
                  <a:srgbClr val="595959"/>
                </a:solidFill>
                <a:latin typeface="Roboto"/>
                <a:ea typeface="Roboto"/>
                <a:cs typeface="Roboto"/>
                <a:sym typeface="Roboto"/>
              </a:rPr>
              <a:t>Population</a:t>
            </a:r>
            <a:endParaRPr b="0" i="0" sz="2700" u="none" cap="none" strike="noStrike">
              <a:solidFill>
                <a:srgbClr val="595959"/>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g21d04a53b81_0_272"/>
          <p:cNvSpPr txBox="1"/>
          <p:nvPr>
            <p:ph type="title"/>
          </p:nvPr>
        </p:nvSpPr>
        <p:spPr>
          <a:xfrm>
            <a:off x="831200" y="577125"/>
            <a:ext cx="18399000" cy="1527000"/>
          </a:xfrm>
          <a:prstGeom prst="rect">
            <a:avLst/>
          </a:prstGeom>
          <a:noFill/>
          <a:ln>
            <a:noFill/>
          </a:ln>
        </p:spPr>
        <p:txBody>
          <a:bodyPr anchorCtr="0" anchor="t" bIns="243800" lIns="243800" spcFirstLastPara="1" rIns="243800" wrap="square" tIns="243800">
            <a:normAutofit/>
          </a:bodyPr>
          <a:lstStyle/>
          <a:p>
            <a:pPr indent="0" lvl="0" marL="25400" rtl="0" algn="l">
              <a:spcBef>
                <a:spcPts val="0"/>
              </a:spcBef>
              <a:spcAft>
                <a:spcPts val="0"/>
              </a:spcAft>
              <a:buSzPts val="2200"/>
              <a:buNone/>
            </a:pPr>
            <a:r>
              <a:rPr lang="en" sz="5800">
                <a:solidFill>
                  <a:srgbClr val="00B050"/>
                </a:solidFill>
                <a:latin typeface="Roboto Black"/>
                <a:ea typeface="Roboto Black"/>
                <a:cs typeface="Roboto Black"/>
                <a:sym typeface="Roboto Black"/>
              </a:rPr>
              <a:t>Existing Bilateral Trade Treaties with United Kingdom</a:t>
            </a:r>
            <a:endParaRPr sz="5800">
              <a:solidFill>
                <a:srgbClr val="00A54F"/>
              </a:solidFill>
              <a:latin typeface="Roboto Black"/>
              <a:ea typeface="Roboto Black"/>
              <a:cs typeface="Roboto Black"/>
              <a:sym typeface="Roboto Black"/>
            </a:endParaRPr>
          </a:p>
        </p:txBody>
      </p:sp>
      <p:sp>
        <p:nvSpPr>
          <p:cNvPr id="713" name="Google Shape;713;g21d04a53b81_0_272"/>
          <p:cNvSpPr/>
          <p:nvPr/>
        </p:nvSpPr>
        <p:spPr>
          <a:xfrm>
            <a:off x="6325425" y="2935000"/>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 sz="2800">
                <a:solidFill>
                  <a:srgbClr val="0B7140"/>
                </a:solidFill>
                <a:latin typeface="Roboto"/>
                <a:ea typeface="Roboto"/>
                <a:cs typeface="Roboto"/>
                <a:sym typeface="Roboto"/>
              </a:rPr>
              <a:t>Economic Partnership Agreement:</a:t>
            </a:r>
            <a:r>
              <a:rPr lang="en" sz="2800">
                <a:solidFill>
                  <a:srgbClr val="0B7140"/>
                </a:solidFill>
                <a:latin typeface="Roboto Light"/>
                <a:ea typeface="Roboto Light"/>
                <a:cs typeface="Roboto Light"/>
                <a:sym typeface="Roboto Light"/>
              </a:rPr>
              <a:t> In 2021, Kenya and the UK signed a trade agreement that seeks to deepen trade and investment ties between the two countries by providing a framework for the elimination of tariffs and non-tariff barriers.</a:t>
            </a:r>
            <a:endParaRPr sz="2800">
              <a:solidFill>
                <a:srgbClr val="0B7140"/>
              </a:solidFill>
              <a:latin typeface="Roboto Light"/>
              <a:ea typeface="Roboto Light"/>
              <a:cs typeface="Roboto Light"/>
              <a:sym typeface="Roboto Light"/>
            </a:endParaRPr>
          </a:p>
        </p:txBody>
      </p:sp>
      <p:sp>
        <p:nvSpPr>
          <p:cNvPr id="714" name="Google Shape;714;g21d04a53b81_0_272"/>
          <p:cNvSpPr/>
          <p:nvPr/>
        </p:nvSpPr>
        <p:spPr>
          <a:xfrm>
            <a:off x="6408727" y="5654725"/>
            <a:ext cx="14428500" cy="18327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 sz="2800">
                <a:solidFill>
                  <a:srgbClr val="0B7140"/>
                </a:solidFill>
                <a:latin typeface="Roboto"/>
                <a:ea typeface="Roboto"/>
                <a:cs typeface="Roboto"/>
                <a:sym typeface="Roboto"/>
              </a:rPr>
              <a:t>Development Cooperation Agreement:</a:t>
            </a:r>
            <a:r>
              <a:rPr lang="en" sz="2800">
                <a:solidFill>
                  <a:srgbClr val="0B7140"/>
                </a:solidFill>
                <a:latin typeface="Roboto Light"/>
                <a:ea typeface="Roboto Light"/>
                <a:cs typeface="Roboto Light"/>
                <a:sym typeface="Roboto Light"/>
              </a:rPr>
              <a:t> In 2018, Kenya and the UK signed a development cooperation agreement, which aims to strengthen cooperation in areas such as health, education, governance, and security.</a:t>
            </a:r>
            <a:endParaRPr sz="2800">
              <a:solidFill>
                <a:srgbClr val="0B7140"/>
              </a:solidFill>
              <a:latin typeface="Roboto Light"/>
              <a:ea typeface="Roboto Light"/>
              <a:cs typeface="Roboto Light"/>
              <a:sym typeface="Roboto Light"/>
            </a:endParaRPr>
          </a:p>
        </p:txBody>
      </p:sp>
      <p:sp>
        <p:nvSpPr>
          <p:cNvPr id="715" name="Google Shape;715;g21d04a53b81_0_272"/>
          <p:cNvSpPr/>
          <p:nvPr/>
        </p:nvSpPr>
        <p:spPr>
          <a:xfrm>
            <a:off x="6325425" y="8234925"/>
            <a:ext cx="14511900" cy="15273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 sz="2800">
                <a:solidFill>
                  <a:srgbClr val="0B7140"/>
                </a:solidFill>
                <a:latin typeface="Roboto"/>
                <a:ea typeface="Roboto"/>
                <a:cs typeface="Roboto"/>
                <a:sym typeface="Roboto"/>
              </a:rPr>
              <a:t>Double Taxation Agreement:</a:t>
            </a:r>
            <a:r>
              <a:rPr lang="en" sz="2800">
                <a:solidFill>
                  <a:srgbClr val="0B7140"/>
                </a:solidFill>
                <a:latin typeface="Roboto Light"/>
                <a:ea typeface="Roboto Light"/>
                <a:cs typeface="Roboto Light"/>
                <a:sym typeface="Roboto Light"/>
              </a:rPr>
              <a:t> In 1976, Kenya and the UK signed a double taxation agreement, which seeks to prevent double taxation of income earned by residents of the two countries.</a:t>
            </a:r>
            <a:endParaRPr sz="2800">
              <a:solidFill>
                <a:srgbClr val="0B7140"/>
              </a:solidFill>
              <a:latin typeface="Roboto Light"/>
              <a:ea typeface="Roboto Light"/>
              <a:cs typeface="Roboto Light"/>
              <a:sym typeface="Roboto Light"/>
            </a:endParaRPr>
          </a:p>
        </p:txBody>
      </p:sp>
      <p:sp>
        <p:nvSpPr>
          <p:cNvPr id="716" name="Google Shape;716;g21d04a53b81_0_272"/>
          <p:cNvSpPr/>
          <p:nvPr/>
        </p:nvSpPr>
        <p:spPr>
          <a:xfrm>
            <a:off x="6408723" y="10733375"/>
            <a:ext cx="14428500" cy="2119200"/>
          </a:xfrm>
          <a:prstGeom prst="rect">
            <a:avLst/>
          </a:prstGeom>
          <a:noFill/>
          <a:ln>
            <a:noFill/>
          </a:ln>
        </p:spPr>
        <p:txBody>
          <a:bodyPr anchorCtr="0" anchor="t" bIns="121875" lIns="243800" spcFirstLastPara="1" rIns="243800" wrap="square" tIns="121875">
            <a:noAutofit/>
          </a:bodyPr>
          <a:lstStyle/>
          <a:p>
            <a:pPr indent="0" lvl="0" marL="0" marR="0" rtl="0" algn="l">
              <a:lnSpc>
                <a:spcPct val="150000"/>
              </a:lnSpc>
              <a:spcBef>
                <a:spcPts val="0"/>
              </a:spcBef>
              <a:spcAft>
                <a:spcPts val="0"/>
              </a:spcAft>
              <a:buNone/>
            </a:pPr>
            <a:r>
              <a:rPr b="1" lang="en" sz="2800">
                <a:solidFill>
                  <a:srgbClr val="0B7140"/>
                </a:solidFill>
                <a:latin typeface="Roboto"/>
                <a:ea typeface="Roboto"/>
                <a:cs typeface="Roboto"/>
                <a:sym typeface="Roboto"/>
              </a:rPr>
              <a:t>Air Services Agreement:</a:t>
            </a:r>
            <a:r>
              <a:rPr lang="en" sz="2800">
                <a:solidFill>
                  <a:srgbClr val="0B7140"/>
                </a:solidFill>
                <a:latin typeface="Roboto Light"/>
                <a:ea typeface="Roboto Light"/>
                <a:cs typeface="Roboto Light"/>
                <a:sym typeface="Roboto Light"/>
              </a:rPr>
              <a:t> In 1967, Kenya and the UK signed an air services agreement, which allows airlines from the two countries to operate scheduled services between them.</a:t>
            </a:r>
            <a:endParaRPr sz="2800">
              <a:solidFill>
                <a:srgbClr val="0B7140"/>
              </a:solidFill>
              <a:latin typeface="Roboto Light"/>
              <a:ea typeface="Roboto Light"/>
              <a:cs typeface="Roboto Light"/>
              <a:sym typeface="Roboto Light"/>
            </a:endParaRPr>
          </a:p>
        </p:txBody>
      </p:sp>
      <p:cxnSp>
        <p:nvCxnSpPr>
          <p:cNvPr id="717" name="Google Shape;717;g21d04a53b81_0_272"/>
          <p:cNvCxnSpPr/>
          <p:nvPr/>
        </p:nvCxnSpPr>
        <p:spPr>
          <a:xfrm rot="10800000">
            <a:off x="7985770" y="5309717"/>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718" name="Google Shape;718;g21d04a53b81_0_272"/>
          <p:cNvCxnSpPr/>
          <p:nvPr/>
        </p:nvCxnSpPr>
        <p:spPr>
          <a:xfrm rot="10800000">
            <a:off x="7985770" y="10203942"/>
            <a:ext cx="12534600" cy="0"/>
          </a:xfrm>
          <a:prstGeom prst="straightConnector1">
            <a:avLst/>
          </a:prstGeom>
          <a:noFill/>
          <a:ln cap="flat" cmpd="sng" w="9525">
            <a:solidFill>
              <a:srgbClr val="D9D9D9"/>
            </a:solidFill>
            <a:prstDash val="solid"/>
            <a:round/>
            <a:headEnd len="med" w="med" type="none"/>
            <a:tailEnd len="med" w="med" type="none"/>
          </a:ln>
        </p:spPr>
      </p:cxnSp>
      <p:cxnSp>
        <p:nvCxnSpPr>
          <p:cNvPr id="719" name="Google Shape;719;g21d04a53b81_0_272"/>
          <p:cNvCxnSpPr/>
          <p:nvPr/>
        </p:nvCxnSpPr>
        <p:spPr>
          <a:xfrm rot="10800000">
            <a:off x="7985770" y="7831817"/>
            <a:ext cx="12534600" cy="0"/>
          </a:xfrm>
          <a:prstGeom prst="straightConnector1">
            <a:avLst/>
          </a:prstGeom>
          <a:noFill/>
          <a:ln cap="flat" cmpd="sng" w="9525">
            <a:solidFill>
              <a:srgbClr val="D9D9D9"/>
            </a:solidFill>
            <a:prstDash val="solid"/>
            <a:round/>
            <a:headEnd len="med" w="med" type="none"/>
            <a:tailEnd len="med" w="med" type="none"/>
          </a:ln>
        </p:spPr>
      </p:cxnSp>
      <p:grpSp>
        <p:nvGrpSpPr>
          <p:cNvPr id="720" name="Google Shape;720;g21d04a53b81_0_272"/>
          <p:cNvGrpSpPr/>
          <p:nvPr/>
        </p:nvGrpSpPr>
        <p:grpSpPr>
          <a:xfrm>
            <a:off x="1842609" y="6264325"/>
            <a:ext cx="3942491" cy="1832700"/>
            <a:chOff x="19596909" y="509575"/>
            <a:chExt cx="3942491" cy="1832700"/>
          </a:xfrm>
        </p:grpSpPr>
        <p:pic>
          <p:nvPicPr>
            <p:cNvPr descr="Kenya flag on button Royalty Free Vector Image" id="721" name="Google Shape;721;g21d04a53b81_0_272"/>
            <p:cNvPicPr preferRelativeResize="0"/>
            <p:nvPr/>
          </p:nvPicPr>
          <p:blipFill rotWithShape="1">
            <a:blip r:embed="rId3">
              <a:alphaModFix/>
            </a:blip>
            <a:srcRect b="22016" l="15743" r="15267" t="15042"/>
            <a:stretch/>
          </p:blipFill>
          <p:spPr>
            <a:xfrm>
              <a:off x="19596909" y="523067"/>
              <a:ext cx="1832700" cy="1805700"/>
            </a:xfrm>
            <a:prstGeom prst="ellipse">
              <a:avLst/>
            </a:prstGeom>
            <a:noFill/>
            <a:ln cap="rnd" cmpd="sng" w="9525">
              <a:solidFill>
                <a:srgbClr val="333333"/>
              </a:solidFill>
              <a:prstDash val="solid"/>
              <a:round/>
              <a:headEnd len="sm" w="sm" type="none"/>
              <a:tailEnd len="sm" w="sm" type="none"/>
            </a:ln>
            <a:effectLst>
              <a:reflection blurRad="0" dir="5400000" dist="38100" endA="0" endPos="30000" fadeDir="5400012" kx="0" rotWithShape="0" algn="bl" stPos="0" sy="-100000" ky="0"/>
            </a:effectLst>
          </p:spPr>
        </p:pic>
        <p:pic>
          <p:nvPicPr>
            <p:cNvPr id="722" name="Google Shape;722;g21d04a53b81_0_272"/>
            <p:cNvPicPr preferRelativeResize="0"/>
            <p:nvPr/>
          </p:nvPicPr>
          <p:blipFill>
            <a:blip r:embed="rId4">
              <a:alphaModFix/>
            </a:blip>
            <a:stretch>
              <a:fillRect/>
            </a:stretch>
          </p:blipFill>
          <p:spPr>
            <a:xfrm>
              <a:off x="21706700" y="509575"/>
              <a:ext cx="1832700" cy="1832700"/>
            </a:xfrm>
            <a:prstGeom prst="rect">
              <a:avLst/>
            </a:prstGeom>
            <a:noFill/>
            <a:ln>
              <a:noFill/>
            </a:ln>
            <a:effectLst>
              <a:reflection blurRad="0" dir="5400000" dist="38100" endA="0" endPos="30000" fadeDir="5400012" kx="0" rotWithShape="0" algn="bl" stA="51000" stPos="0" sy="-100000" ky="0"/>
            </a:effectLst>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6"/>
          <p:cNvSpPr txBox="1"/>
          <p:nvPr>
            <p:ph type="title"/>
          </p:nvPr>
        </p:nvSpPr>
        <p:spPr>
          <a:xfrm>
            <a:off x="831200" y="4656133"/>
            <a:ext cx="8508000" cy="4656000"/>
          </a:xfrm>
          <a:prstGeom prst="rect">
            <a:avLst/>
          </a:prstGeom>
          <a:noFill/>
          <a:ln>
            <a:noFill/>
          </a:ln>
        </p:spPr>
        <p:txBody>
          <a:bodyPr anchorCtr="0" anchor="ctr" bIns="243800" lIns="243800" spcFirstLastPara="1" rIns="243800" wrap="square" tIns="243800">
            <a:normAutofit/>
          </a:bodyPr>
          <a:lstStyle/>
          <a:p>
            <a:pPr indent="0" lvl="0" marL="0" rtl="0" algn="l">
              <a:lnSpc>
                <a:spcPct val="80000"/>
              </a:lnSpc>
              <a:spcBef>
                <a:spcPts val="0"/>
              </a:spcBef>
              <a:spcAft>
                <a:spcPts val="0"/>
              </a:spcAft>
              <a:buSzPts val="9600"/>
              <a:buNone/>
            </a:pPr>
            <a:r>
              <a:rPr lang="en" sz="9100">
                <a:latin typeface="Roboto Light"/>
                <a:ea typeface="Roboto Light"/>
                <a:cs typeface="Roboto Light"/>
                <a:sym typeface="Roboto Light"/>
              </a:rPr>
              <a:t>Contents</a:t>
            </a:r>
            <a:endParaRPr sz="9100">
              <a:latin typeface="Roboto Light"/>
              <a:ea typeface="Roboto Light"/>
              <a:cs typeface="Roboto Light"/>
              <a:sym typeface="Roboto Light"/>
            </a:endParaRPr>
          </a:p>
        </p:txBody>
      </p:sp>
      <p:grpSp>
        <p:nvGrpSpPr>
          <p:cNvPr id="728" name="Google Shape;728;p6"/>
          <p:cNvGrpSpPr/>
          <p:nvPr/>
        </p:nvGrpSpPr>
        <p:grpSpPr>
          <a:xfrm>
            <a:off x="13922542" y="7887507"/>
            <a:ext cx="10461763" cy="1713624"/>
            <a:chOff x="5220888" y="1595367"/>
            <a:chExt cx="3923112" cy="642601"/>
          </a:xfrm>
        </p:grpSpPr>
        <p:sp>
          <p:nvSpPr>
            <p:cNvPr id="729" name="Google Shape;729;p6"/>
            <p:cNvSpPr/>
            <p:nvPr/>
          </p:nvSpPr>
          <p:spPr>
            <a:xfrm flipH="1">
              <a:off x="5911200" y="1595367"/>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30" name="Google Shape;730;p6"/>
            <p:cNvSpPr/>
            <p:nvPr/>
          </p:nvSpPr>
          <p:spPr>
            <a:xfrm>
              <a:off x="5970525" y="1672763"/>
              <a:ext cx="26448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700"/>
                <a:buFont typeface="Arial"/>
                <a:buNone/>
              </a:pPr>
              <a:r>
                <a:rPr b="0" i="0" lang="en" sz="3700" u="none" cap="none" strike="noStrike">
                  <a:solidFill>
                    <a:srgbClr val="FFFFFF"/>
                  </a:solidFill>
                  <a:latin typeface="Roboto Medium"/>
                  <a:ea typeface="Roboto Medium"/>
                  <a:cs typeface="Roboto Medium"/>
                  <a:sym typeface="Roboto Medium"/>
                </a:rPr>
                <a:t>Get Started with KenInvest </a:t>
              </a:r>
              <a:endParaRPr b="0" i="0" sz="2100" u="none" cap="none" strike="noStrike">
                <a:solidFill>
                  <a:srgbClr val="FFFFFF"/>
                </a:solidFill>
                <a:latin typeface="Roboto Medium"/>
                <a:ea typeface="Roboto Medium"/>
                <a:cs typeface="Roboto Medium"/>
                <a:sym typeface="Roboto Medium"/>
              </a:endParaRPr>
            </a:p>
          </p:txBody>
        </p:sp>
        <p:sp>
          <p:nvSpPr>
            <p:cNvPr id="731" name="Google Shape;731;p6"/>
            <p:cNvSpPr/>
            <p:nvPr/>
          </p:nvSpPr>
          <p:spPr>
            <a:xfrm>
              <a:off x="5220888" y="1595368"/>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900"/>
                <a:buFont typeface="Arial"/>
                <a:buNone/>
              </a:pPr>
              <a:r>
                <a:rPr b="0" i="0" lang="en" sz="6900" u="none" cap="none" strike="noStrike">
                  <a:solidFill>
                    <a:srgbClr val="FFFFFF"/>
                  </a:solidFill>
                  <a:latin typeface="Roboto Thin"/>
                  <a:ea typeface="Roboto Thin"/>
                  <a:cs typeface="Roboto Thin"/>
                  <a:sym typeface="Roboto Thin"/>
                </a:rPr>
                <a:t>03</a:t>
              </a:r>
              <a:endParaRPr b="0" i="0" sz="6900" u="none" cap="none" strike="noStrike">
                <a:solidFill>
                  <a:srgbClr val="FFFFFF"/>
                </a:solidFill>
                <a:latin typeface="Roboto Thin"/>
                <a:ea typeface="Roboto Thin"/>
                <a:cs typeface="Roboto Thin"/>
                <a:sym typeface="Roboto Thin"/>
              </a:endParaRPr>
            </a:p>
          </p:txBody>
        </p:sp>
      </p:grpSp>
      <p:grpSp>
        <p:nvGrpSpPr>
          <p:cNvPr id="732" name="Google Shape;732;p6"/>
          <p:cNvGrpSpPr/>
          <p:nvPr/>
        </p:nvGrpSpPr>
        <p:grpSpPr>
          <a:xfrm>
            <a:off x="13922542" y="4383781"/>
            <a:ext cx="10461763" cy="1713645"/>
            <a:chOff x="5220888" y="940241"/>
            <a:chExt cx="3923112" cy="642609"/>
          </a:xfrm>
        </p:grpSpPr>
        <p:sp>
          <p:nvSpPr>
            <p:cNvPr id="733" name="Google Shape;733;p6"/>
            <p:cNvSpPr/>
            <p:nvPr/>
          </p:nvSpPr>
          <p:spPr>
            <a:xfrm flipH="1">
              <a:off x="5911200" y="940250"/>
              <a:ext cx="3232800" cy="642600"/>
            </a:xfrm>
            <a:prstGeom prst="rect">
              <a:avLst/>
            </a:prstGeom>
            <a:solidFill>
              <a:srgbClr val="B7B7B7"/>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34" name="Google Shape;734;p6"/>
            <p:cNvSpPr/>
            <p:nvPr/>
          </p:nvSpPr>
          <p:spPr>
            <a:xfrm>
              <a:off x="5970528" y="1017625"/>
              <a:ext cx="23766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700"/>
                <a:buFont typeface="Arial"/>
                <a:buNone/>
              </a:pPr>
              <a:r>
                <a:rPr b="0" i="0" lang="en" sz="3700" u="none" cap="none" strike="noStrike">
                  <a:solidFill>
                    <a:srgbClr val="FFFFFF"/>
                  </a:solidFill>
                  <a:latin typeface="Roboto Medium"/>
                  <a:ea typeface="Roboto Medium"/>
                  <a:cs typeface="Roboto Medium"/>
                  <a:sym typeface="Roboto Medium"/>
                </a:rPr>
                <a:t>Why Kenya</a:t>
              </a:r>
              <a:endParaRPr b="0" i="0" sz="3700" u="none" cap="none" strike="noStrike">
                <a:solidFill>
                  <a:srgbClr val="FFFFFF"/>
                </a:solidFill>
                <a:latin typeface="Roboto"/>
                <a:ea typeface="Roboto"/>
                <a:cs typeface="Roboto"/>
                <a:sym typeface="Roboto"/>
              </a:endParaRPr>
            </a:p>
          </p:txBody>
        </p:sp>
        <p:sp>
          <p:nvSpPr>
            <p:cNvPr id="735" name="Google Shape;735;p6"/>
            <p:cNvSpPr/>
            <p:nvPr/>
          </p:nvSpPr>
          <p:spPr>
            <a:xfrm>
              <a:off x="5220888" y="940241"/>
              <a:ext cx="690000" cy="642600"/>
            </a:xfrm>
            <a:prstGeom prst="rect">
              <a:avLst/>
            </a:prstGeom>
            <a:solidFill>
              <a:srgbClr val="D9D9D9"/>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900"/>
                <a:buFont typeface="Arial"/>
                <a:buNone/>
              </a:pPr>
              <a:r>
                <a:rPr b="0" i="0" lang="en" sz="6900" u="none" cap="none" strike="noStrike">
                  <a:solidFill>
                    <a:srgbClr val="FFFFFF"/>
                  </a:solidFill>
                  <a:latin typeface="Roboto Thin"/>
                  <a:ea typeface="Roboto Thin"/>
                  <a:cs typeface="Roboto Thin"/>
                  <a:sym typeface="Roboto Thin"/>
                </a:rPr>
                <a:t>01</a:t>
              </a:r>
              <a:endParaRPr b="0" i="0" sz="6900" u="none" cap="none" strike="noStrike">
                <a:solidFill>
                  <a:srgbClr val="FFFFFF"/>
                </a:solidFill>
                <a:latin typeface="Roboto Thin"/>
                <a:ea typeface="Roboto Thin"/>
                <a:cs typeface="Roboto Thin"/>
                <a:sym typeface="Roboto Thin"/>
              </a:endParaRPr>
            </a:p>
          </p:txBody>
        </p:sp>
      </p:grpSp>
      <p:grpSp>
        <p:nvGrpSpPr>
          <p:cNvPr id="736" name="Google Shape;736;p6"/>
          <p:cNvGrpSpPr/>
          <p:nvPr/>
        </p:nvGrpSpPr>
        <p:grpSpPr>
          <a:xfrm>
            <a:off x="13922539" y="6145419"/>
            <a:ext cx="10461763" cy="1713651"/>
            <a:chOff x="5220888" y="2250475"/>
            <a:chExt cx="3923112" cy="642611"/>
          </a:xfrm>
        </p:grpSpPr>
        <p:sp>
          <p:nvSpPr>
            <p:cNvPr id="737" name="Google Shape;737;p6"/>
            <p:cNvSpPr/>
            <p:nvPr/>
          </p:nvSpPr>
          <p:spPr>
            <a:xfrm flipH="1">
              <a:off x="5911200" y="2250475"/>
              <a:ext cx="3232800" cy="642600"/>
            </a:xfrm>
            <a:prstGeom prst="rect">
              <a:avLst/>
            </a:prstGeom>
            <a:solidFill>
              <a:srgbClr val="006F35"/>
            </a:solidFill>
            <a:ln>
              <a:noFill/>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38" name="Google Shape;738;p6"/>
            <p:cNvSpPr/>
            <p:nvPr/>
          </p:nvSpPr>
          <p:spPr>
            <a:xfrm>
              <a:off x="5970526" y="2327850"/>
              <a:ext cx="2922000" cy="495900"/>
            </a:xfrm>
            <a:prstGeom prst="rect">
              <a:avLst/>
            </a:prstGeom>
            <a:noFill/>
            <a:ln>
              <a:noFill/>
            </a:ln>
          </p:spPr>
          <p:txBody>
            <a:bodyPr anchorCtr="0" anchor="ctr" bIns="243800" lIns="243800" spcFirstLastPara="1" rIns="243800" wrap="square" tIns="243800">
              <a:noAutofit/>
            </a:bodyPr>
            <a:lstStyle/>
            <a:p>
              <a:pPr indent="0" lvl="0" marL="0" marR="0" rtl="0" algn="l">
                <a:lnSpc>
                  <a:spcPct val="115000"/>
                </a:lnSpc>
                <a:spcBef>
                  <a:spcPts val="0"/>
                </a:spcBef>
                <a:spcAft>
                  <a:spcPts val="0"/>
                </a:spcAft>
                <a:buClr>
                  <a:srgbClr val="000000"/>
                </a:buClr>
                <a:buSzPts val="3700"/>
                <a:buFont typeface="Arial"/>
                <a:buNone/>
              </a:pPr>
              <a:r>
                <a:rPr b="0" i="0" lang="en" sz="3700" u="none" cap="none" strike="noStrike">
                  <a:solidFill>
                    <a:srgbClr val="FFFFFF"/>
                  </a:solidFill>
                  <a:latin typeface="Roboto Medium"/>
                  <a:ea typeface="Roboto Medium"/>
                  <a:cs typeface="Roboto Medium"/>
                  <a:sym typeface="Roboto Medium"/>
                </a:rPr>
                <a:t>Investment Opportunity</a:t>
              </a:r>
              <a:endParaRPr b="0" i="0" sz="3700" u="none" cap="none" strike="noStrike">
                <a:solidFill>
                  <a:srgbClr val="FFFFFF"/>
                </a:solidFill>
                <a:latin typeface="Roboto Medium"/>
                <a:ea typeface="Roboto Medium"/>
                <a:cs typeface="Roboto Medium"/>
                <a:sym typeface="Roboto Medium"/>
              </a:endParaRPr>
            </a:p>
          </p:txBody>
        </p:sp>
        <p:sp>
          <p:nvSpPr>
            <p:cNvPr id="739" name="Google Shape;739;p6"/>
            <p:cNvSpPr/>
            <p:nvPr/>
          </p:nvSpPr>
          <p:spPr>
            <a:xfrm>
              <a:off x="5220888" y="2250486"/>
              <a:ext cx="690000" cy="642600"/>
            </a:xfrm>
            <a:prstGeom prst="rect">
              <a:avLst/>
            </a:prstGeom>
            <a:solidFill>
              <a:srgbClr val="00B050"/>
            </a:solidFill>
            <a:ln>
              <a:noFill/>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6900"/>
                <a:buFont typeface="Arial"/>
                <a:buNone/>
              </a:pPr>
              <a:r>
                <a:rPr b="0" i="0" lang="en" sz="6900" u="none" cap="none" strike="noStrike">
                  <a:solidFill>
                    <a:srgbClr val="FFFFFF"/>
                  </a:solidFill>
                  <a:latin typeface="Roboto Thin"/>
                  <a:ea typeface="Roboto Thin"/>
                  <a:cs typeface="Roboto Thin"/>
                  <a:sym typeface="Roboto Thin"/>
                </a:rPr>
                <a:t>02</a:t>
              </a:r>
              <a:endParaRPr b="0" i="0" sz="6900" u="none" cap="none" strike="noStrike">
                <a:solidFill>
                  <a:srgbClr val="FFFFFF"/>
                </a:solidFill>
                <a:latin typeface="Roboto Thin"/>
                <a:ea typeface="Roboto Thin"/>
                <a:cs typeface="Roboto Thin"/>
                <a:sym typeface="Roboto Thi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3" name="Shape 743"/>
        <p:cNvGrpSpPr/>
        <p:nvPr/>
      </p:nvGrpSpPr>
      <p:grpSpPr>
        <a:xfrm>
          <a:off x="0" y="0"/>
          <a:ext cx="0" cy="0"/>
          <a:chOff x="0" y="0"/>
          <a:chExt cx="0" cy="0"/>
        </a:xfrm>
      </p:grpSpPr>
      <p:pic>
        <p:nvPicPr>
          <p:cNvPr id="744" name="Google Shape;744;p10"/>
          <p:cNvPicPr preferRelativeResize="0"/>
          <p:nvPr/>
        </p:nvPicPr>
        <p:blipFill rotWithShape="1">
          <a:blip r:embed="rId3">
            <a:alphaModFix/>
          </a:blip>
          <a:srcRect b="0" l="0" r="0" t="0"/>
          <a:stretch/>
        </p:blipFill>
        <p:spPr>
          <a:xfrm>
            <a:off x="2175499" y="3807666"/>
            <a:ext cx="6271308" cy="7068325"/>
          </a:xfrm>
          <a:prstGeom prst="rect">
            <a:avLst/>
          </a:prstGeom>
          <a:noFill/>
          <a:ln>
            <a:noFill/>
          </a:ln>
        </p:spPr>
      </p:pic>
      <p:sp>
        <p:nvSpPr>
          <p:cNvPr id="745" name="Google Shape;745;p10"/>
          <p:cNvSpPr txBox="1"/>
          <p:nvPr/>
        </p:nvSpPr>
        <p:spPr>
          <a:xfrm>
            <a:off x="11226267" y="4178000"/>
            <a:ext cx="10719300" cy="7963200"/>
          </a:xfrm>
          <a:prstGeom prst="rect">
            <a:avLst/>
          </a:prstGeom>
          <a:noFill/>
          <a:ln>
            <a:noFill/>
          </a:ln>
        </p:spPr>
        <p:txBody>
          <a:bodyPr anchorCtr="0" anchor="t" bIns="243800" lIns="243800" spcFirstLastPara="1" rIns="243800" wrap="square" tIns="243800">
            <a:normAutofit/>
          </a:bodyPr>
          <a:lstStyle/>
          <a:p>
            <a:pPr indent="0" lvl="0" marL="0" marR="0" rtl="0" algn="just">
              <a:lnSpc>
                <a:spcPct val="115000"/>
              </a:lnSpc>
              <a:spcBef>
                <a:spcPts val="0"/>
              </a:spcBef>
              <a:spcAft>
                <a:spcPts val="0"/>
              </a:spcAft>
              <a:buClr>
                <a:srgbClr val="000000"/>
              </a:buClr>
              <a:buSzPts val="2900"/>
              <a:buFont typeface="Arial"/>
              <a:buNone/>
            </a:pPr>
            <a:r>
              <a:rPr b="1" i="0" lang="en" sz="2900" u="none" cap="none" strike="noStrike">
                <a:solidFill>
                  <a:srgbClr val="595959"/>
                </a:solidFill>
                <a:latin typeface="Roboto"/>
                <a:ea typeface="Roboto"/>
                <a:cs typeface="Roboto"/>
                <a:sym typeface="Roboto"/>
              </a:rPr>
              <a:t>Implementing Agency: </a:t>
            </a:r>
            <a:r>
              <a:rPr b="0" i="0" lang="en" sz="2900" u="none" cap="none" strike="noStrike">
                <a:solidFill>
                  <a:srgbClr val="595959"/>
                </a:solidFill>
                <a:latin typeface="Roboto"/>
                <a:ea typeface="Roboto"/>
                <a:cs typeface="Roboto"/>
                <a:sym typeface="Roboto"/>
              </a:rPr>
              <a:t>National Water Harvesting and Storage Authority</a:t>
            </a:r>
            <a:endParaRPr b="0" i="0" sz="37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2900"/>
              <a:buFont typeface="Arial"/>
              <a:buNone/>
            </a:pPr>
            <a:r>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rPr b="0" i="0" lang="en" sz="2900" u="none" cap="none" strike="noStrike">
                <a:solidFill>
                  <a:srgbClr val="595959"/>
                </a:solidFill>
                <a:latin typeface="Roboto"/>
                <a:ea typeface="Roboto"/>
                <a:cs typeface="Roboto"/>
                <a:sym typeface="Roboto"/>
              </a:rPr>
              <a:t>The proposed dam is intended to supply water to Isiolo town, the proposed Isiolo resort city and rural areas of Isiolo, Laikipia and Samburu counties.</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rPr b="0" i="0" lang="en" sz="2900" u="none" cap="none" strike="noStrike">
                <a:solidFill>
                  <a:srgbClr val="595959"/>
                </a:solidFill>
                <a:latin typeface="Roboto"/>
                <a:ea typeface="Roboto"/>
                <a:cs typeface="Roboto"/>
                <a:sym typeface="Roboto"/>
              </a:rPr>
              <a:t>Annual water demand for Isiolo and its environs is 113,681 m</a:t>
            </a:r>
            <a:r>
              <a:rPr b="0" baseline="30000" i="0" lang="en" sz="2900" u="none" cap="none" strike="noStrike">
                <a:solidFill>
                  <a:srgbClr val="595959"/>
                </a:solidFill>
                <a:latin typeface="Roboto"/>
                <a:ea typeface="Roboto"/>
                <a:cs typeface="Roboto"/>
                <a:sym typeface="Roboto"/>
              </a:rPr>
              <a:t>3</a:t>
            </a:r>
            <a:r>
              <a:rPr b="0" i="0" lang="en" sz="2900" u="none" cap="none" strike="noStrike">
                <a:solidFill>
                  <a:srgbClr val="595959"/>
                </a:solidFill>
                <a:latin typeface="Roboto"/>
                <a:ea typeface="Roboto"/>
                <a:cs typeface="Roboto"/>
                <a:sym typeface="Roboto"/>
              </a:rPr>
              <a:t> translating to an annual demand for 41,493,565 m</a:t>
            </a:r>
            <a:r>
              <a:rPr b="0" baseline="30000" i="0" lang="en" sz="2900" u="none" cap="none" strike="noStrike">
                <a:solidFill>
                  <a:srgbClr val="595959"/>
                </a:solidFill>
                <a:latin typeface="Roboto"/>
                <a:ea typeface="Roboto"/>
                <a:cs typeface="Roboto"/>
                <a:sym typeface="Roboto"/>
              </a:rPr>
              <a:t>3</a:t>
            </a:r>
            <a:r>
              <a:rPr b="0" i="0" lang="en" sz="2900" u="none" cap="none" strike="noStrike">
                <a:solidFill>
                  <a:srgbClr val="595959"/>
                </a:solidFill>
                <a:latin typeface="Roboto"/>
                <a:ea typeface="Roboto"/>
                <a:cs typeface="Roboto"/>
                <a:sym typeface="Roboto"/>
              </a:rPr>
              <a:t>.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t/>
            </a:r>
            <a:endParaRPr b="0" i="0" sz="2900" u="none" cap="none" strike="noStrike">
              <a:solidFill>
                <a:srgbClr val="595959"/>
              </a:solidFill>
              <a:latin typeface="Roboto"/>
              <a:ea typeface="Roboto"/>
              <a:cs typeface="Roboto"/>
              <a:sym typeface="Roboto"/>
            </a:endParaRPr>
          </a:p>
          <a:p>
            <a:pPr indent="0" lvl="0" marL="0" marR="0" rtl="0" algn="just">
              <a:lnSpc>
                <a:spcPct val="115000"/>
              </a:lnSpc>
              <a:spcBef>
                <a:spcPts val="0"/>
              </a:spcBef>
              <a:spcAft>
                <a:spcPts val="0"/>
              </a:spcAft>
              <a:buClr>
                <a:srgbClr val="000000"/>
              </a:buClr>
              <a:buSzPts val="2900"/>
              <a:buFont typeface="Arial"/>
              <a:buNone/>
            </a:pPr>
            <a:r>
              <a:rPr b="0" i="0" lang="en" sz="2900" u="none" cap="none" strike="noStrike">
                <a:solidFill>
                  <a:srgbClr val="595959"/>
                </a:solidFill>
                <a:latin typeface="Roboto"/>
                <a:ea typeface="Roboto"/>
                <a:cs typeface="Roboto"/>
                <a:sym typeface="Roboto"/>
              </a:rPr>
              <a:t>Public-private Partnerships (PPP)</a:t>
            </a:r>
            <a:endParaRPr b="1" i="0" sz="2900" u="none" cap="none" strike="noStrike">
              <a:solidFill>
                <a:srgbClr val="595959"/>
              </a:solidFill>
              <a:latin typeface="Roboto"/>
              <a:ea typeface="Roboto"/>
              <a:cs typeface="Roboto"/>
              <a:sym typeface="Roboto"/>
            </a:endParaRPr>
          </a:p>
        </p:txBody>
      </p:sp>
      <p:grpSp>
        <p:nvGrpSpPr>
          <p:cNvPr id="746" name="Google Shape;746;p10"/>
          <p:cNvGrpSpPr/>
          <p:nvPr/>
        </p:nvGrpSpPr>
        <p:grpSpPr>
          <a:xfrm>
            <a:off x="9805244" y="4296764"/>
            <a:ext cx="1164847" cy="1164815"/>
            <a:chOff x="1230625" y="2035900"/>
            <a:chExt cx="436812" cy="436800"/>
          </a:xfrm>
        </p:grpSpPr>
        <p:sp>
          <p:nvSpPr>
            <p:cNvPr id="747" name="Google Shape;747;p10"/>
            <p:cNvSpPr/>
            <p:nvPr/>
          </p:nvSpPr>
          <p:spPr>
            <a:xfrm>
              <a:off x="1230637" y="2035900"/>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8" name="Google Shape;748;p10"/>
            <p:cNvSpPr txBox="1"/>
            <p:nvPr/>
          </p:nvSpPr>
          <p:spPr>
            <a:xfrm>
              <a:off x="1230625" y="2089476"/>
              <a:ext cx="436800" cy="376200"/>
            </a:xfrm>
            <a:prstGeom prst="rect">
              <a:avLst/>
            </a:prstGeom>
            <a:noFill/>
            <a:ln>
              <a:noFill/>
            </a:ln>
          </p:spPr>
          <p:txBody>
            <a:bodyPr anchorCtr="0" anchor="ctr" bIns="243800" lIns="243800" spcFirstLastPara="1" rIns="243800" wrap="square" tIns="243800">
              <a:noAutofit/>
            </a:bodyPr>
            <a:lstStyle/>
            <a:p>
              <a:pPr indent="0" lvl="0" marL="0" marR="0" rtl="0" algn="ctr">
                <a:lnSpc>
                  <a:spcPct val="115000"/>
                </a:lnSpc>
                <a:spcBef>
                  <a:spcPts val="0"/>
                </a:spcBef>
                <a:spcAft>
                  <a:spcPts val="4300"/>
                </a:spcAft>
                <a:buClr>
                  <a:srgbClr val="000000"/>
                </a:buClr>
                <a:buSzPts val="4300"/>
                <a:buFont typeface="Arial"/>
                <a:buNone/>
              </a:pPr>
              <a:r>
                <a:rPr b="1" i="0" lang="en" sz="4300" u="none" cap="none" strike="noStrike">
                  <a:solidFill>
                    <a:srgbClr val="595959"/>
                  </a:solidFill>
                  <a:latin typeface="Roboto"/>
                  <a:ea typeface="Roboto"/>
                  <a:cs typeface="Roboto"/>
                  <a:sym typeface="Roboto"/>
                </a:rPr>
                <a:t>i</a:t>
              </a:r>
              <a:endParaRPr b="1" i="0" sz="4300" u="none" cap="none" strike="noStrike">
                <a:solidFill>
                  <a:srgbClr val="595959"/>
                </a:solidFill>
                <a:latin typeface="Roboto"/>
                <a:ea typeface="Roboto"/>
                <a:cs typeface="Roboto"/>
                <a:sym typeface="Roboto"/>
              </a:endParaRPr>
            </a:p>
          </p:txBody>
        </p:sp>
      </p:grpSp>
      <p:cxnSp>
        <p:nvCxnSpPr>
          <p:cNvPr id="749" name="Google Shape;749;p10"/>
          <p:cNvCxnSpPr/>
          <p:nvPr/>
        </p:nvCxnSpPr>
        <p:spPr>
          <a:xfrm rot="10800000">
            <a:off x="9753503" y="9877749"/>
            <a:ext cx="11240100" cy="0"/>
          </a:xfrm>
          <a:prstGeom prst="straightConnector1">
            <a:avLst/>
          </a:prstGeom>
          <a:noFill/>
          <a:ln cap="flat" cmpd="sng" w="9525">
            <a:solidFill>
              <a:srgbClr val="D9D9D9"/>
            </a:solidFill>
            <a:prstDash val="solid"/>
            <a:round/>
            <a:headEnd len="sm" w="sm" type="none"/>
            <a:tailEnd len="sm" w="sm" type="none"/>
          </a:ln>
        </p:spPr>
      </p:cxnSp>
      <p:cxnSp>
        <p:nvCxnSpPr>
          <p:cNvPr id="750" name="Google Shape;750;p10"/>
          <p:cNvCxnSpPr/>
          <p:nvPr/>
        </p:nvCxnSpPr>
        <p:spPr>
          <a:xfrm rot="10800000">
            <a:off x="9753503" y="3974800"/>
            <a:ext cx="11240100" cy="0"/>
          </a:xfrm>
          <a:prstGeom prst="straightConnector1">
            <a:avLst/>
          </a:prstGeom>
          <a:noFill/>
          <a:ln cap="flat" cmpd="sng" w="9525">
            <a:solidFill>
              <a:srgbClr val="D9D9D9"/>
            </a:solidFill>
            <a:prstDash val="solid"/>
            <a:round/>
            <a:headEnd len="sm" w="sm" type="none"/>
            <a:tailEnd len="sm" w="sm" type="none"/>
          </a:ln>
        </p:spPr>
      </p:cxnSp>
      <p:sp>
        <p:nvSpPr>
          <p:cNvPr id="751" name="Google Shape;751;p10"/>
          <p:cNvSpPr/>
          <p:nvPr/>
        </p:nvSpPr>
        <p:spPr>
          <a:xfrm>
            <a:off x="1883312" y="10191099"/>
            <a:ext cx="3639900" cy="11823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rPr b="0" i="0" lang="en" sz="3700" u="none" cap="none" strike="noStrike">
                <a:solidFill>
                  <a:srgbClr val="00A54F"/>
                </a:solidFill>
                <a:latin typeface="Roboto Light"/>
                <a:ea typeface="Roboto Light"/>
                <a:cs typeface="Roboto Light"/>
                <a:sym typeface="Roboto Light"/>
              </a:rPr>
              <a:t>16MW</a:t>
            </a:r>
            <a:endParaRPr b="0" i="0" sz="3700" u="none" cap="none" strike="noStrike">
              <a:solidFill>
                <a:srgbClr val="00A54F"/>
              </a:solidFill>
              <a:latin typeface="Roboto Light"/>
              <a:ea typeface="Roboto Light"/>
              <a:cs typeface="Roboto Light"/>
              <a:sym typeface="Roboto Light"/>
            </a:endParaRPr>
          </a:p>
          <a:p>
            <a:pPr indent="0" lvl="0" marL="0" marR="0" rtl="0" algn="l">
              <a:lnSpc>
                <a:spcPct val="100000"/>
              </a:lnSpc>
              <a:spcBef>
                <a:spcPts val="0"/>
              </a:spcBef>
              <a:spcAft>
                <a:spcPts val="0"/>
              </a:spcAft>
              <a:buClr>
                <a:srgbClr val="000000"/>
              </a:buClr>
              <a:buSzPts val="2900"/>
              <a:buFont typeface="Arial"/>
              <a:buNone/>
            </a:pPr>
            <a:r>
              <a:rPr b="0" i="0" lang="en" sz="2900" u="none" cap="none" strike="noStrike">
                <a:solidFill>
                  <a:srgbClr val="595959"/>
                </a:solidFill>
                <a:latin typeface="Roboto"/>
                <a:ea typeface="Roboto"/>
                <a:cs typeface="Roboto"/>
                <a:sym typeface="Roboto"/>
              </a:rPr>
              <a:t>Hydropower to be generated</a:t>
            </a:r>
            <a:endParaRPr b="0" i="0" sz="2900" u="none" cap="none" strike="noStrike">
              <a:solidFill>
                <a:srgbClr val="595959"/>
              </a:solidFill>
              <a:latin typeface="Roboto"/>
              <a:ea typeface="Roboto"/>
              <a:cs typeface="Roboto"/>
              <a:sym typeface="Roboto"/>
            </a:endParaRPr>
          </a:p>
        </p:txBody>
      </p:sp>
      <p:grpSp>
        <p:nvGrpSpPr>
          <p:cNvPr id="752" name="Google Shape;752;p10"/>
          <p:cNvGrpSpPr/>
          <p:nvPr/>
        </p:nvGrpSpPr>
        <p:grpSpPr>
          <a:xfrm>
            <a:off x="9805367" y="10172201"/>
            <a:ext cx="1164815" cy="1164815"/>
            <a:chOff x="3956012" y="2671567"/>
            <a:chExt cx="436800" cy="436800"/>
          </a:xfrm>
        </p:grpSpPr>
        <p:sp>
          <p:nvSpPr>
            <p:cNvPr id="753" name="Google Shape;753;p10"/>
            <p:cNvSpPr/>
            <p:nvPr/>
          </p:nvSpPr>
          <p:spPr>
            <a:xfrm>
              <a:off x="3956012" y="2671567"/>
              <a:ext cx="436800" cy="436800"/>
            </a:xfrm>
            <a:prstGeom prst="ellipse">
              <a:avLst/>
            </a:prstGeom>
            <a:noFill/>
            <a:ln cap="flat" cmpd="sng" w="9525">
              <a:solidFill>
                <a:srgbClr val="00A54F"/>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pic>
          <p:nvPicPr>
            <p:cNvPr id="754" name="Google Shape;754;p10"/>
            <p:cNvPicPr preferRelativeResize="0"/>
            <p:nvPr/>
          </p:nvPicPr>
          <p:blipFill rotWithShape="1">
            <a:blip r:embed="rId4">
              <a:alphaModFix amt="70000"/>
            </a:blip>
            <a:srcRect b="0" l="0" r="0" t="0"/>
            <a:stretch/>
          </p:blipFill>
          <p:spPr>
            <a:xfrm>
              <a:off x="4069775" y="2760651"/>
              <a:ext cx="223700" cy="223700"/>
            </a:xfrm>
            <a:prstGeom prst="rect">
              <a:avLst/>
            </a:prstGeom>
            <a:noFill/>
            <a:ln>
              <a:noFill/>
            </a:ln>
          </p:spPr>
        </p:pic>
      </p:grpSp>
      <p:cxnSp>
        <p:nvCxnSpPr>
          <p:cNvPr id="755" name="Google Shape;755;p10"/>
          <p:cNvCxnSpPr/>
          <p:nvPr/>
        </p:nvCxnSpPr>
        <p:spPr>
          <a:xfrm rot="10800000">
            <a:off x="9753503" y="11778083"/>
            <a:ext cx="11240100" cy="0"/>
          </a:xfrm>
          <a:prstGeom prst="straightConnector1">
            <a:avLst/>
          </a:prstGeom>
          <a:noFill/>
          <a:ln cap="flat" cmpd="sng" w="9525">
            <a:solidFill>
              <a:srgbClr val="D9D9D9"/>
            </a:solidFill>
            <a:prstDash val="solid"/>
            <a:round/>
            <a:headEnd len="sm" w="sm" type="none"/>
            <a:tailEnd len="sm" w="sm" type="none"/>
          </a:ln>
        </p:spPr>
      </p:cxnSp>
      <p:sp>
        <p:nvSpPr>
          <p:cNvPr id="756" name="Google Shape;756;p10"/>
          <p:cNvSpPr txBox="1"/>
          <p:nvPr/>
        </p:nvSpPr>
        <p:spPr>
          <a:xfrm>
            <a:off x="831200" y="1756933"/>
            <a:ext cx="22152900" cy="10620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rgbClr val="000000"/>
              </a:buClr>
              <a:buSzPts val="3700"/>
              <a:buFont typeface="Arial"/>
              <a:buNone/>
            </a:pPr>
            <a:r>
              <a:rPr b="0" i="0" lang="en" sz="3700" u="none" cap="none" strike="noStrike">
                <a:solidFill>
                  <a:srgbClr val="B02C20"/>
                </a:solidFill>
                <a:latin typeface="Roboto Medium"/>
                <a:ea typeface="Roboto Medium"/>
                <a:cs typeface="Roboto Medium"/>
                <a:sym typeface="Roboto Medium"/>
              </a:rPr>
              <a:t>Estimated Investment Cost: US$ 136 Million </a:t>
            </a:r>
            <a:endParaRPr b="0" i="0" sz="7500" u="none" cap="none" strike="noStrike">
              <a:solidFill>
                <a:srgbClr val="B02C20"/>
              </a:solidFill>
              <a:latin typeface="Roboto Black"/>
              <a:ea typeface="Roboto Black"/>
              <a:cs typeface="Roboto Black"/>
              <a:sym typeface="Roboto Black"/>
            </a:endParaRPr>
          </a:p>
        </p:txBody>
      </p:sp>
      <p:sp>
        <p:nvSpPr>
          <p:cNvPr id="757" name="Google Shape;757;p10"/>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Invest in the proposed Isiolo Dam</a:t>
            </a:r>
            <a:endParaRPr/>
          </a:p>
        </p:txBody>
      </p:sp>
      <p:sp>
        <p:nvSpPr>
          <p:cNvPr id="758" name="Google Shape;758;p10"/>
          <p:cNvSpPr/>
          <p:nvPr/>
        </p:nvSpPr>
        <p:spPr>
          <a:xfrm>
            <a:off x="5321367" y="7043350"/>
            <a:ext cx="2386200" cy="597000"/>
          </a:xfrm>
          <a:prstGeom prst="rect">
            <a:avLst/>
          </a:prstGeom>
          <a:noFill/>
          <a:ln>
            <a:noFill/>
          </a:ln>
        </p:spPr>
        <p:txBody>
          <a:bodyPr anchorCtr="0" anchor="t" bIns="121850" lIns="243800" spcFirstLastPara="1" rIns="243800" wrap="square" tIns="121850">
            <a:noAutofit/>
          </a:bodyPr>
          <a:lstStyle/>
          <a:p>
            <a:pPr indent="0" lvl="0" marL="0" rtl="0" algn="l">
              <a:spcBef>
                <a:spcPts val="0"/>
              </a:spcBef>
              <a:spcAft>
                <a:spcPts val="0"/>
              </a:spcAft>
              <a:buNone/>
            </a:pPr>
            <a:r>
              <a:rPr lang="en" sz="2200">
                <a:solidFill>
                  <a:srgbClr val="00A54F"/>
                </a:solidFill>
                <a:latin typeface="Roboto Light"/>
                <a:ea typeface="Roboto Light"/>
                <a:cs typeface="Roboto Light"/>
                <a:sym typeface="Roboto Light"/>
              </a:rPr>
              <a:t>Isiolo </a:t>
            </a:r>
            <a:r>
              <a:rPr lang="en" sz="2200">
                <a:solidFill>
                  <a:srgbClr val="00A54F"/>
                </a:solidFill>
                <a:latin typeface="Roboto Light"/>
                <a:ea typeface="Roboto Light"/>
                <a:cs typeface="Roboto Light"/>
                <a:sym typeface="Roboto Light"/>
              </a:rPr>
              <a:t>County</a:t>
            </a:r>
            <a:endParaRPr sz="1600">
              <a:solidFill>
                <a:srgbClr val="595959"/>
              </a:solidFill>
              <a:latin typeface="Roboto"/>
              <a:ea typeface="Roboto"/>
              <a:cs typeface="Roboto"/>
              <a:sym typeface="Roboto"/>
            </a:endParaRPr>
          </a:p>
        </p:txBody>
      </p:sp>
      <p:sp>
        <p:nvSpPr>
          <p:cNvPr id="759" name="Google Shape;759;p10"/>
          <p:cNvSpPr/>
          <p:nvPr/>
        </p:nvSpPr>
        <p:spPr>
          <a:xfrm>
            <a:off x="4829472" y="7141742"/>
            <a:ext cx="400200" cy="400200"/>
          </a:xfrm>
          <a:prstGeom prst="ellipse">
            <a:avLst/>
          </a:prstGeom>
          <a:solidFill>
            <a:srgbClr val="00A54F">
              <a:alpha val="2136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pic>
        <p:nvPicPr>
          <p:cNvPr id="760" name="Google Shape;760;p10"/>
          <p:cNvPicPr preferRelativeResize="0"/>
          <p:nvPr/>
        </p:nvPicPr>
        <p:blipFill>
          <a:blip r:embed="rId5">
            <a:alphaModFix/>
          </a:blip>
          <a:stretch>
            <a:fillRect/>
          </a:stretch>
        </p:blipFill>
        <p:spPr>
          <a:xfrm>
            <a:off x="4917722" y="7141769"/>
            <a:ext cx="223700" cy="266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4" name="Shape 764"/>
        <p:cNvGrpSpPr/>
        <p:nvPr/>
      </p:nvGrpSpPr>
      <p:grpSpPr>
        <a:xfrm>
          <a:off x="0" y="0"/>
          <a:ext cx="0" cy="0"/>
          <a:chOff x="0" y="0"/>
          <a:chExt cx="0" cy="0"/>
        </a:xfrm>
      </p:grpSpPr>
      <p:sp>
        <p:nvSpPr>
          <p:cNvPr id="765" name="Google Shape;765;p7"/>
          <p:cNvSpPr/>
          <p:nvPr/>
        </p:nvSpPr>
        <p:spPr>
          <a:xfrm>
            <a:off x="14874300" y="0"/>
            <a:ext cx="9509700" cy="13716000"/>
          </a:xfrm>
          <a:prstGeom prst="rect">
            <a:avLst/>
          </a:prstGeom>
          <a:solidFill>
            <a:srgbClr val="9E9E9E">
              <a:alpha val="15910"/>
            </a:srgbClr>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66" name="Google Shape;766;p7"/>
          <p:cNvSpPr txBox="1"/>
          <p:nvPr>
            <p:ph type="title"/>
          </p:nvPr>
        </p:nvSpPr>
        <p:spPr>
          <a:xfrm>
            <a:off x="831200" y="577133"/>
            <a:ext cx="22721700" cy="1527300"/>
          </a:xfrm>
          <a:prstGeom prst="rect">
            <a:avLst/>
          </a:prstGeom>
          <a:noFill/>
          <a:ln>
            <a:noFill/>
          </a:ln>
        </p:spPr>
        <p:txBody>
          <a:bodyPr anchorCtr="0" anchor="t" bIns="243800" lIns="243800" spcFirstLastPara="1" rIns="243800" wrap="square" tIns="243800">
            <a:normAutofit/>
          </a:bodyPr>
          <a:lstStyle/>
          <a:p>
            <a:pPr indent="0" lvl="0" marL="0" rtl="0" algn="l">
              <a:lnSpc>
                <a:spcPct val="100000"/>
              </a:lnSpc>
              <a:spcBef>
                <a:spcPts val="0"/>
              </a:spcBef>
              <a:spcAft>
                <a:spcPts val="0"/>
              </a:spcAft>
              <a:buSzPts val="5900"/>
              <a:buNone/>
            </a:pPr>
            <a:r>
              <a:rPr lang="en"/>
              <a:t>Kenya’s Energy Market</a:t>
            </a:r>
            <a:endParaRPr/>
          </a:p>
        </p:txBody>
      </p:sp>
      <p:pic>
        <p:nvPicPr>
          <p:cNvPr id="767" name="Google Shape;767;p7"/>
          <p:cNvPicPr preferRelativeResize="0"/>
          <p:nvPr/>
        </p:nvPicPr>
        <p:blipFill rotWithShape="1">
          <a:blip r:embed="rId3">
            <a:alphaModFix/>
          </a:blip>
          <a:srcRect b="0" l="0" r="0" t="0"/>
          <a:stretch/>
        </p:blipFill>
        <p:spPr>
          <a:xfrm>
            <a:off x="1879600" y="3450500"/>
            <a:ext cx="10787100" cy="7852500"/>
          </a:xfrm>
          <a:prstGeom prst="rect">
            <a:avLst/>
          </a:prstGeom>
          <a:noFill/>
          <a:ln>
            <a:noFill/>
          </a:ln>
        </p:spPr>
      </p:pic>
      <p:sp>
        <p:nvSpPr>
          <p:cNvPr id="768" name="Google Shape;768;p7"/>
          <p:cNvSpPr txBox="1"/>
          <p:nvPr/>
        </p:nvSpPr>
        <p:spPr>
          <a:xfrm rot="-5400000">
            <a:off x="-1203699" y="6858877"/>
            <a:ext cx="5553600" cy="5694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9B9B9B"/>
                </a:solidFill>
                <a:latin typeface="Arial"/>
                <a:ea typeface="Arial"/>
                <a:cs typeface="Arial"/>
                <a:sym typeface="Arial"/>
              </a:rPr>
              <a:t>Millions of tonnes of oil equivalent (Mtoe) </a:t>
            </a:r>
            <a:endParaRPr b="0" i="0" sz="3700" u="none" cap="none" strike="noStrike">
              <a:solidFill>
                <a:srgbClr val="000000"/>
              </a:solidFill>
              <a:latin typeface="Arial"/>
              <a:ea typeface="Arial"/>
              <a:cs typeface="Arial"/>
              <a:sym typeface="Arial"/>
            </a:endParaRPr>
          </a:p>
        </p:txBody>
      </p:sp>
      <p:sp>
        <p:nvSpPr>
          <p:cNvPr id="769" name="Google Shape;769;p7"/>
          <p:cNvSpPr txBox="1"/>
          <p:nvPr/>
        </p:nvSpPr>
        <p:spPr>
          <a:xfrm>
            <a:off x="831197" y="12509056"/>
            <a:ext cx="4980900" cy="5694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chemeClr val="dk2"/>
                </a:solidFill>
                <a:latin typeface="Arial"/>
                <a:ea typeface="Arial"/>
                <a:cs typeface="Arial"/>
                <a:sym typeface="Arial"/>
              </a:rPr>
              <a:t>Source: International Energy Agency</a:t>
            </a:r>
            <a:endParaRPr b="0" i="0" sz="2100" u="none" cap="none" strike="noStrike">
              <a:solidFill>
                <a:schemeClr val="dk2"/>
              </a:solidFill>
              <a:latin typeface="Arial"/>
              <a:ea typeface="Arial"/>
              <a:cs typeface="Arial"/>
              <a:sym typeface="Arial"/>
            </a:endParaRPr>
          </a:p>
        </p:txBody>
      </p:sp>
      <p:sp>
        <p:nvSpPr>
          <p:cNvPr id="770" name="Google Shape;770;p7"/>
          <p:cNvSpPr txBox="1"/>
          <p:nvPr/>
        </p:nvSpPr>
        <p:spPr>
          <a:xfrm>
            <a:off x="831200" y="1756933"/>
            <a:ext cx="22152900" cy="1062000"/>
          </a:xfrm>
          <a:prstGeom prst="rect">
            <a:avLst/>
          </a:prstGeom>
          <a:noFill/>
          <a:ln>
            <a:noFill/>
          </a:ln>
        </p:spPr>
        <p:txBody>
          <a:bodyPr anchorCtr="0" anchor="t" bIns="243800" lIns="243800" spcFirstLastPara="1" rIns="243800" wrap="square" tIns="243800">
            <a:spAutoFit/>
          </a:bodyPr>
          <a:lstStyle/>
          <a:p>
            <a:pPr indent="0" lvl="0" marL="0" marR="0" rtl="0" algn="l">
              <a:lnSpc>
                <a:spcPct val="115000"/>
              </a:lnSpc>
              <a:spcBef>
                <a:spcPts val="0"/>
              </a:spcBef>
              <a:spcAft>
                <a:spcPts val="3200"/>
              </a:spcAft>
              <a:buClr>
                <a:schemeClr val="dk1"/>
              </a:buClr>
              <a:buSzPts val="1100"/>
              <a:buFont typeface="Arial"/>
              <a:buNone/>
            </a:pPr>
            <a:r>
              <a:rPr lang="en" sz="3700">
                <a:solidFill>
                  <a:srgbClr val="B02C20"/>
                </a:solidFill>
                <a:latin typeface="Roboto Medium"/>
                <a:ea typeface="Roboto Medium"/>
                <a:cs typeface="Roboto Medium"/>
                <a:sym typeface="Roboto Medium"/>
              </a:rPr>
              <a:t>Kenya primary Projected Energy Demand and GDP ($ Trillion)</a:t>
            </a:r>
            <a:endParaRPr sz="3700">
              <a:solidFill>
                <a:srgbClr val="B02C20"/>
              </a:solidFill>
              <a:latin typeface="Roboto Medium"/>
              <a:ea typeface="Roboto Medium"/>
              <a:cs typeface="Roboto Medium"/>
              <a:sym typeface="Roboto Medium"/>
            </a:endParaRPr>
          </a:p>
        </p:txBody>
      </p:sp>
      <p:graphicFrame>
        <p:nvGraphicFramePr>
          <p:cNvPr id="771" name="Google Shape;771;p7"/>
          <p:cNvGraphicFramePr/>
          <p:nvPr/>
        </p:nvGraphicFramePr>
        <p:xfrm>
          <a:off x="16041337" y="3842693"/>
          <a:ext cx="3000000" cy="3000000"/>
        </p:xfrm>
        <a:graphic>
          <a:graphicData uri="http://schemas.openxmlformats.org/drawingml/2006/table">
            <a:tbl>
              <a:tblPr bandRow="1" firstRow="1">
                <a:noFill/>
                <a:tableStyleId>{1B411712-A682-43BE-B011-4B566169AF4A}</a:tableStyleId>
              </a:tblPr>
              <a:tblGrid>
                <a:gridCol w="6150925"/>
                <a:gridCol w="573250"/>
                <a:gridCol w="573250"/>
              </a:tblGrid>
              <a:tr h="3454825">
                <a:tc gridSpan="3">
                  <a:txBody>
                    <a:bodyPr/>
                    <a:lstStyle/>
                    <a:p>
                      <a:pPr indent="0" lvl="0" marL="0" marR="0" rtl="0" algn="l">
                        <a:lnSpc>
                          <a:spcPct val="100000"/>
                        </a:lnSpc>
                        <a:spcBef>
                          <a:spcPts val="0"/>
                        </a:spcBef>
                        <a:spcAft>
                          <a:spcPts val="0"/>
                        </a:spcAft>
                        <a:buNone/>
                      </a:pPr>
                      <a:r>
                        <a:rPr lang="en" sz="2800">
                          <a:solidFill>
                            <a:srgbClr val="00A54F"/>
                          </a:solidFill>
                          <a:latin typeface="Roboto Medium"/>
                          <a:ea typeface="Roboto Medium"/>
                          <a:cs typeface="Roboto Medium"/>
                          <a:sym typeface="Roboto Medium"/>
                        </a:rPr>
                        <a:t>Generation Capacity</a:t>
                      </a:r>
                      <a:r>
                        <a:rPr lang="en" sz="2800" u="none" cap="none" strike="noStrike">
                          <a:solidFill>
                            <a:srgbClr val="00A54F"/>
                          </a:solidFill>
                          <a:latin typeface="Roboto Medium"/>
                          <a:ea typeface="Roboto Medium"/>
                          <a:cs typeface="Roboto Medium"/>
                          <a:sym typeface="Roboto Medium"/>
                        </a:rPr>
                        <a:t>:</a:t>
                      </a:r>
                      <a:endParaRPr sz="2700">
                        <a:latin typeface="Roboto Light"/>
                        <a:ea typeface="Roboto Light"/>
                        <a:cs typeface="Roboto Light"/>
                        <a:sym typeface="Roboto Light"/>
                      </a:endParaRPr>
                    </a:p>
                    <a:p>
                      <a:pPr indent="0" lvl="0" marL="0" rtl="0" algn="l">
                        <a:lnSpc>
                          <a:spcPct val="115000"/>
                        </a:lnSpc>
                        <a:spcBef>
                          <a:spcPts val="1000"/>
                        </a:spcBef>
                        <a:spcAft>
                          <a:spcPts val="0"/>
                        </a:spcAft>
                        <a:buNone/>
                      </a:pPr>
                      <a:r>
                        <a:t/>
                      </a:r>
                      <a:endParaRPr sz="2700">
                        <a:solidFill>
                          <a:schemeClr val="dk2"/>
                        </a:solidFill>
                        <a:latin typeface="Roboto Light"/>
                        <a:ea typeface="Roboto Light"/>
                        <a:cs typeface="Roboto Light"/>
                        <a:sym typeface="Roboto Light"/>
                      </a:endParaRPr>
                    </a:p>
                    <a:p>
                      <a:pPr indent="0" lvl="0" marL="0" rtl="0" algn="l">
                        <a:lnSpc>
                          <a:spcPct val="115000"/>
                        </a:lnSpc>
                        <a:spcBef>
                          <a:spcPts val="0"/>
                        </a:spcBef>
                        <a:spcAft>
                          <a:spcPts val="0"/>
                        </a:spcAft>
                        <a:buNone/>
                      </a:pPr>
                      <a:r>
                        <a:rPr lang="en" sz="2700">
                          <a:solidFill>
                            <a:schemeClr val="dk2"/>
                          </a:solidFill>
                          <a:latin typeface="Roboto Light"/>
                          <a:ea typeface="Roboto Light"/>
                          <a:cs typeface="Roboto Light"/>
                          <a:sym typeface="Roboto Light"/>
                        </a:rPr>
                        <a:t>Total Installed Capacity : 2,819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Hydro: 826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Geothermal: 828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Thermal (MSD &amp; GT): 749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Wind: 331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Solar: 51 MW</a:t>
                      </a:r>
                      <a:endParaRPr sz="2700">
                        <a:solidFill>
                          <a:schemeClr val="dk2"/>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Biomass: 28 MW</a:t>
                      </a:r>
                      <a:endParaRPr sz="2700">
                        <a:latin typeface="Roboto Light"/>
                        <a:ea typeface="Roboto Light"/>
                        <a:cs typeface="Roboto Light"/>
                        <a:sym typeface="Roboto Light"/>
                      </a:endParaRPr>
                    </a:p>
                  </a:txBody>
                  <a:tcPr marT="93300" marB="93300" marR="186625" marL="1866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222A35">
                          <a:alpha val="0"/>
                        </a:srgbClr>
                      </a:solidFill>
                      <a:prstDash val="dash"/>
                      <a:round/>
                      <a:headEnd len="sm" w="sm" type="none"/>
                      <a:tailEnd len="sm" w="sm" type="none"/>
                    </a:lnB>
                  </a:tcPr>
                </a:tc>
                <a:tc hMerge="1"/>
                <a:tc hMerge="1"/>
              </a:tr>
              <a:tr h="2130700">
                <a:tc>
                  <a:txBody>
                    <a:bodyPr/>
                    <a:lstStyle/>
                    <a:p>
                      <a:pPr indent="0" lvl="0" marL="0" marR="0" rtl="0" algn="l">
                        <a:lnSpc>
                          <a:spcPct val="115000"/>
                        </a:lnSpc>
                        <a:spcBef>
                          <a:spcPts val="0"/>
                        </a:spcBef>
                        <a:spcAft>
                          <a:spcPts val="0"/>
                        </a:spcAft>
                        <a:buNone/>
                      </a:pPr>
                      <a:r>
                        <a:t/>
                      </a:r>
                      <a:endParaRPr sz="2700">
                        <a:solidFill>
                          <a:schemeClr val="dk2"/>
                        </a:solidFill>
                        <a:latin typeface="Roboto Light"/>
                        <a:ea typeface="Roboto Light"/>
                        <a:cs typeface="Roboto Light"/>
                        <a:sym typeface="Roboto Light"/>
                      </a:endParaRPr>
                    </a:p>
                    <a:p>
                      <a:pPr indent="0" lvl="0" marL="0" marR="0" rtl="0" algn="l">
                        <a:lnSpc>
                          <a:spcPct val="115000"/>
                        </a:lnSpc>
                        <a:spcBef>
                          <a:spcPts val="1000"/>
                        </a:spcBef>
                        <a:spcAft>
                          <a:spcPts val="0"/>
                        </a:spcAft>
                        <a:buNone/>
                      </a:pPr>
                      <a:r>
                        <a:rPr lang="en" sz="2700">
                          <a:solidFill>
                            <a:schemeClr val="dk2"/>
                          </a:solidFill>
                          <a:latin typeface="Roboto Light"/>
                          <a:ea typeface="Roboto Light"/>
                          <a:cs typeface="Roboto Light"/>
                          <a:sym typeface="Roboto Light"/>
                        </a:rPr>
                        <a:t>Current Electricity Access Rate: 75%</a:t>
                      </a:r>
                      <a:endParaRPr sz="2700">
                        <a:solidFill>
                          <a:schemeClr val="dk1"/>
                        </a:solidFill>
                        <a:latin typeface="Roboto Light"/>
                        <a:ea typeface="Roboto Light"/>
                        <a:cs typeface="Roboto Light"/>
                        <a:sym typeface="Roboto Light"/>
                      </a:endParaRPr>
                    </a:p>
                    <a:p>
                      <a:pPr indent="-400050" lvl="0" marL="914400" rtl="0" algn="l">
                        <a:lnSpc>
                          <a:spcPct val="115000"/>
                        </a:lnSpc>
                        <a:spcBef>
                          <a:spcPts val="100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Urban: 100%</a:t>
                      </a:r>
                      <a:endParaRPr sz="2700">
                        <a:solidFill>
                          <a:schemeClr val="dk1"/>
                        </a:solidFill>
                        <a:latin typeface="Roboto Light"/>
                        <a:ea typeface="Roboto Light"/>
                        <a:cs typeface="Roboto Light"/>
                        <a:sym typeface="Roboto Light"/>
                      </a:endParaRPr>
                    </a:p>
                    <a:p>
                      <a:pPr indent="-400050" lvl="0" marL="914400" rtl="0" algn="l">
                        <a:lnSpc>
                          <a:spcPct val="115000"/>
                        </a:lnSpc>
                        <a:spcBef>
                          <a:spcPts val="0"/>
                        </a:spcBef>
                        <a:spcAft>
                          <a:spcPts val="0"/>
                        </a:spcAft>
                        <a:buClr>
                          <a:schemeClr val="dk2"/>
                        </a:buClr>
                        <a:buSzPts val="2700"/>
                        <a:buFont typeface="Roboto Light"/>
                        <a:buChar char="●"/>
                      </a:pPr>
                      <a:r>
                        <a:rPr lang="en" sz="2700">
                          <a:solidFill>
                            <a:schemeClr val="dk2"/>
                          </a:solidFill>
                          <a:latin typeface="Roboto Light"/>
                          <a:ea typeface="Roboto Light"/>
                          <a:cs typeface="Roboto Light"/>
                          <a:sym typeface="Roboto Light"/>
                        </a:rPr>
                        <a:t>Rural: 65.7%</a:t>
                      </a:r>
                      <a:endParaRPr sz="2700">
                        <a:latin typeface="Roboto Light"/>
                        <a:ea typeface="Roboto Light"/>
                        <a:cs typeface="Roboto Light"/>
                        <a:sym typeface="Roboto Light"/>
                      </a:endParaRPr>
                    </a:p>
                  </a:txBody>
                  <a:tcPr marT="93300" marB="93300" marR="186625" marL="1866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222A35">
                          <a:alpha val="0"/>
                        </a:srgbClr>
                      </a:solidFill>
                      <a:prstDash val="dash"/>
                      <a:round/>
                      <a:headEnd len="sm" w="sm" type="none"/>
                      <a:tailEnd len="sm" w="sm" type="none"/>
                    </a:lnT>
                    <a:lnB cap="flat" cmpd="sng" w="12700">
                      <a:solidFill>
                        <a:srgbClr val="222A35">
                          <a:alpha val="0"/>
                        </a:srgbClr>
                      </a:solidFill>
                      <a:prstDash val="dash"/>
                      <a:round/>
                      <a:headEnd len="sm" w="sm" type="none"/>
                      <a:tailEnd len="sm" w="sm" type="none"/>
                    </a:lnB>
                  </a:tcPr>
                </a:tc>
                <a:tc>
                  <a:txBody>
                    <a:bodyPr/>
                    <a:lstStyle/>
                    <a:p>
                      <a:pPr indent="0" lvl="0" marL="0" marR="0" rtl="0" algn="l">
                        <a:lnSpc>
                          <a:spcPct val="115000"/>
                        </a:lnSpc>
                        <a:spcBef>
                          <a:spcPts val="0"/>
                        </a:spcBef>
                        <a:spcAft>
                          <a:spcPts val="0"/>
                        </a:spcAft>
                        <a:buNone/>
                      </a:pPr>
                      <a:r>
                        <a:t/>
                      </a:r>
                      <a:endParaRPr sz="2700">
                        <a:latin typeface="Roboto Light"/>
                        <a:ea typeface="Roboto Light"/>
                        <a:cs typeface="Roboto Light"/>
                        <a:sym typeface="Roboto Light"/>
                      </a:endParaRPr>
                    </a:p>
                  </a:txBody>
                  <a:tcPr marT="93300" marB="93300" marR="186625" marL="1866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222A35">
                          <a:alpha val="0"/>
                        </a:srgbClr>
                      </a:solidFill>
                      <a:prstDash val="dash"/>
                      <a:round/>
                      <a:headEnd len="sm" w="sm" type="none"/>
                      <a:tailEnd len="sm" w="sm" type="none"/>
                    </a:lnT>
                    <a:lnB cap="flat" cmpd="sng" w="12700">
                      <a:solidFill>
                        <a:srgbClr val="222A35">
                          <a:alpha val="0"/>
                        </a:srgbClr>
                      </a:solidFill>
                      <a:prstDash val="dash"/>
                      <a:round/>
                      <a:headEnd len="sm" w="sm" type="none"/>
                      <a:tailEnd len="sm" w="sm" type="none"/>
                    </a:lnB>
                  </a:tcPr>
                </a:tc>
                <a:tc>
                  <a:txBody>
                    <a:bodyPr/>
                    <a:lstStyle/>
                    <a:p>
                      <a:pPr indent="0" lvl="0" marL="0" marR="0" rtl="0" algn="r">
                        <a:lnSpc>
                          <a:spcPct val="115000"/>
                        </a:lnSpc>
                        <a:spcBef>
                          <a:spcPts val="0"/>
                        </a:spcBef>
                        <a:spcAft>
                          <a:spcPts val="0"/>
                        </a:spcAft>
                        <a:buNone/>
                      </a:pPr>
                      <a:r>
                        <a:t/>
                      </a:r>
                      <a:endParaRPr sz="2700">
                        <a:latin typeface="Roboto Light"/>
                        <a:ea typeface="Roboto Light"/>
                        <a:cs typeface="Roboto Light"/>
                        <a:sym typeface="Roboto Light"/>
                      </a:endParaRPr>
                    </a:p>
                  </a:txBody>
                  <a:tcPr marT="93300" marB="93300" marR="186625" marL="1866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222A35">
                          <a:alpha val="0"/>
                        </a:srgbClr>
                      </a:solidFill>
                      <a:prstDash val="dash"/>
                      <a:round/>
                      <a:headEnd len="sm" w="sm" type="none"/>
                      <a:tailEnd len="sm" w="sm" type="none"/>
                    </a:lnT>
                    <a:lnB cap="flat" cmpd="sng" w="12700">
                      <a:solidFill>
                        <a:srgbClr val="222A35">
                          <a:alpha val="0"/>
                        </a:srgbClr>
                      </a:solidFill>
                      <a:prstDash val="dash"/>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2023-02-22T10:52:57Z</dcterms:created>
  <dc:creator>Mahugu NJAU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or">
    <vt:lpwstr>Google</vt:lpwstr>
  </property>
</Properties>
</file>